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1"/>
  </p:notesMasterIdLst>
  <p:sldIdLst>
    <p:sldId id="256" r:id="rId3"/>
    <p:sldId id="258" r:id="rId4"/>
    <p:sldId id="259" r:id="rId5"/>
    <p:sldId id="260" r:id="rId6"/>
    <p:sldId id="261" r:id="rId7"/>
    <p:sldId id="262" r:id="rId8"/>
    <p:sldId id="263" r:id="rId9"/>
    <p:sldId id="264" r:id="rId10"/>
    <p:sldId id="265" r:id="rId11"/>
    <p:sldId id="305" r:id="rId12"/>
    <p:sldId id="268" r:id="rId13"/>
    <p:sldId id="269" r:id="rId14"/>
    <p:sldId id="270" r:id="rId15"/>
    <p:sldId id="271" r:id="rId16"/>
    <p:sldId id="276" r:id="rId17"/>
    <p:sldId id="277" r:id="rId18"/>
    <p:sldId id="280" r:id="rId19"/>
    <p:sldId id="281" r:id="rId20"/>
    <p:sldId id="282" r:id="rId21"/>
    <p:sldId id="285" r:id="rId22"/>
    <p:sldId id="286" r:id="rId23"/>
    <p:sldId id="298" r:id="rId24"/>
    <p:sldId id="299" r:id="rId25"/>
    <p:sldId id="300" r:id="rId26"/>
    <p:sldId id="301" r:id="rId27"/>
    <p:sldId id="302" r:id="rId28"/>
    <p:sldId id="303" r:id="rId29"/>
    <p:sldId id="304" r:id="rId30"/>
  </p:sldIdLst>
  <p:sldSz cx="9144000" cy="5143500" type="screen16x9"/>
  <p:notesSz cx="6858000" cy="9144000"/>
  <p:embeddedFontLst>
    <p:embeddedFont>
      <p:font typeface="Proxima Nova" panose="020B0604020202020204" charset="0"/>
      <p:regular r:id="rId32"/>
      <p:bold r:id="rId33"/>
      <p:italic r:id="rId34"/>
      <p:boldItalic r:id="rId35"/>
    </p:embeddedFont>
    <p:embeddedFont>
      <p:font typeface="Luckiest Guy" panose="020B0604020202020204" charset="0"/>
      <p:regular r:id="rId36"/>
    </p:embeddedFont>
    <p:embeddedFont>
      <p:font typeface="Proxima Nova Semibold" panose="020B0604020202020204" charset="0"/>
      <p:regular r:id="rId37"/>
      <p:bold r:id="rId38"/>
      <p:boldItalic r:id="rId39"/>
    </p:embeddedFont>
    <p:embeddedFont>
      <p:font typeface="Calibri" panose="020F0502020204030204" pitchFamily="34" charset="0"/>
      <p:regular r:id="rId40"/>
      <p:bold r:id="rId41"/>
      <p:italic r:id="rId42"/>
      <p:boldItalic r:id="rId43"/>
    </p:embeddedFont>
    <p:embeddedFont>
      <p:font typeface="Roboto Condensed" panose="02000000000000000000" pitchFamily="2" charset="0"/>
      <p:regular r:id="rId44"/>
      <p:bold r:id="rId45"/>
      <p:italic r:id="rId46"/>
      <p:boldItalic r:id="rId47"/>
    </p:embeddedFont>
    <p:embeddedFont>
      <p:font typeface="Englebert" panose="020B0604020202020204" charset="0"/>
      <p:regular r:id="rId48"/>
    </p:embeddedFont>
    <p:embeddedFont>
      <p:font typeface="Tahoma" panose="020B060403050404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5A"/>
    <a:srgbClr val="FF73D3"/>
    <a:srgbClr val="26C2CA"/>
    <a:srgbClr val="FCA009"/>
    <a:srgbClr val="3B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EF6C65-04BD-44C0-808B-4D468976F935}">
  <a:tblStyle styleId="{EAEF6C65-04BD-44C0-808B-4D468976F9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36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aa3faaddb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aa3faaddb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4d32ebc5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4d32ebc5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b4d32ebc5e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b4d32ebc5e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b56e3ccfd1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b56e3ccfd1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b539e82f13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b539e82f13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b539e82f13_0_1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b539e82f13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39e82f13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39e82f13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b539e82f13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b539e82f13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b539e82f1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b539e82f1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6"/>
        <p:cNvGrpSpPr/>
        <p:nvPr/>
      </p:nvGrpSpPr>
      <p:grpSpPr>
        <a:xfrm>
          <a:off x="0" y="0"/>
          <a:ext cx="0" cy="0"/>
          <a:chOff x="0" y="0"/>
          <a:chExt cx="0" cy="0"/>
        </a:xfrm>
      </p:grpSpPr>
      <p:sp>
        <p:nvSpPr>
          <p:cNvPr id="3337" name="Google Shape;3337;gb539e82f13_0_19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8" name="Google Shape;3338;gb539e82f13_0_19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7"/>
        <p:cNvGrpSpPr/>
        <p:nvPr/>
      </p:nvGrpSpPr>
      <p:grpSpPr>
        <a:xfrm>
          <a:off x="0" y="0"/>
          <a:ext cx="0" cy="0"/>
          <a:chOff x="0" y="0"/>
          <a:chExt cx="0" cy="0"/>
        </a:xfrm>
      </p:grpSpPr>
      <p:sp>
        <p:nvSpPr>
          <p:cNvPr id="8168" name="Google Shape;8168;gb539e82f13_0_15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9" name="Google Shape;8169;gb539e82f13_0_15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1"/>
        <p:cNvGrpSpPr/>
        <p:nvPr/>
      </p:nvGrpSpPr>
      <p:grpSpPr>
        <a:xfrm>
          <a:off x="0" y="0"/>
          <a:ext cx="0" cy="0"/>
          <a:chOff x="0" y="0"/>
          <a:chExt cx="0" cy="0"/>
        </a:xfrm>
      </p:grpSpPr>
      <p:sp>
        <p:nvSpPr>
          <p:cNvPr id="8582" name="Google Shape;8582;gb539e82f13_0_15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3" name="Google Shape;8583;gb539e82f13_0_15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2"/>
        <p:cNvGrpSpPr/>
        <p:nvPr/>
      </p:nvGrpSpPr>
      <p:grpSpPr>
        <a:xfrm>
          <a:off x="0" y="0"/>
          <a:ext cx="0" cy="0"/>
          <a:chOff x="0" y="0"/>
          <a:chExt cx="0" cy="0"/>
        </a:xfrm>
      </p:grpSpPr>
      <p:sp>
        <p:nvSpPr>
          <p:cNvPr id="8943" name="Google Shape;8943;gb539e82f13_0_16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4" name="Google Shape;8944;gb539e82f13_0_16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2"/>
        <p:cNvGrpSpPr/>
        <p:nvPr/>
      </p:nvGrpSpPr>
      <p:grpSpPr>
        <a:xfrm>
          <a:off x="0" y="0"/>
          <a:ext cx="0" cy="0"/>
          <a:chOff x="0" y="0"/>
          <a:chExt cx="0" cy="0"/>
        </a:xfrm>
      </p:grpSpPr>
      <p:sp>
        <p:nvSpPr>
          <p:cNvPr id="9453" name="Google Shape;9453;gb539e82f13_0_16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4" name="Google Shape;9454;gb539e82f13_0_16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2"/>
        <p:cNvGrpSpPr/>
        <p:nvPr/>
      </p:nvGrpSpPr>
      <p:grpSpPr>
        <a:xfrm>
          <a:off x="0" y="0"/>
          <a:ext cx="0" cy="0"/>
          <a:chOff x="0" y="0"/>
          <a:chExt cx="0" cy="0"/>
        </a:xfrm>
      </p:grpSpPr>
      <p:sp>
        <p:nvSpPr>
          <p:cNvPr id="10073" name="Google Shape;10073;gb539e82f13_0_17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4" name="Google Shape;10074;gb539e82f13_0_17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6"/>
        <p:cNvGrpSpPr/>
        <p:nvPr/>
      </p:nvGrpSpPr>
      <p:grpSpPr>
        <a:xfrm>
          <a:off x="0" y="0"/>
          <a:ext cx="0" cy="0"/>
          <a:chOff x="0" y="0"/>
          <a:chExt cx="0" cy="0"/>
        </a:xfrm>
      </p:grpSpPr>
      <p:sp>
        <p:nvSpPr>
          <p:cNvPr id="10667" name="Google Shape;10667;gb539e82f13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8" name="Google Shape;10668;gb539e82f13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7"/>
        <p:cNvGrpSpPr/>
        <p:nvPr/>
      </p:nvGrpSpPr>
      <p:grpSpPr>
        <a:xfrm>
          <a:off x="0" y="0"/>
          <a:ext cx="0" cy="0"/>
          <a:chOff x="0" y="0"/>
          <a:chExt cx="0" cy="0"/>
        </a:xfrm>
      </p:grpSpPr>
      <p:sp>
        <p:nvSpPr>
          <p:cNvPr id="10988" name="Google Shape;10988;gb539e82f13_0_18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9" name="Google Shape;10989;gb539e82f13_0_18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29d695909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29d695909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29d695909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b29d695909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b29d695909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b29d695909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b4d32ebc5e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b4d32ebc5e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b4d32ebc5e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b4d32ebc5e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b29d695909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b29d695909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0850" y="3853425"/>
            <a:ext cx="9656499" cy="1527297"/>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86875" y="-369975"/>
            <a:ext cx="10172531" cy="1302472"/>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34150" y="1169775"/>
            <a:ext cx="5141700" cy="1765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34150" y="2895775"/>
            <a:ext cx="5141700" cy="479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5" name="Google Shape;115;p16"/>
          <p:cNvSpPr/>
          <p:nvPr/>
        </p:nvSpPr>
        <p:spPr>
          <a:xfrm rot="10800000">
            <a:off x="80712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7400" y="538050"/>
            <a:ext cx="3505200" cy="776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2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19" name="Google Shape;119;p17"/>
          <p:cNvSpPr txBox="1">
            <a:spLocks noGrp="1"/>
          </p:cNvSpPr>
          <p:nvPr>
            <p:ph type="subTitle" idx="1"/>
          </p:nvPr>
        </p:nvSpPr>
        <p:spPr>
          <a:xfrm>
            <a:off x="727401" y="1408150"/>
            <a:ext cx="3505200" cy="1175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0" name="Google Shape;120;p17"/>
          <p:cNvSpPr txBox="1">
            <a:spLocks noGrp="1"/>
          </p:cNvSpPr>
          <p:nvPr>
            <p:ph type="subTitle" idx="2"/>
          </p:nvPr>
        </p:nvSpPr>
        <p:spPr>
          <a:xfrm>
            <a:off x="727401" y="4241400"/>
            <a:ext cx="3505200" cy="362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800"/>
              <a:buNone/>
              <a:defRPr sz="1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2" name="Google Shape;122;p17"/>
          <p:cNvSpPr/>
          <p:nvPr/>
        </p:nvSpPr>
        <p:spPr>
          <a:xfrm rot="10800000">
            <a:off x="5241712" y="-36959"/>
            <a:ext cx="4873838" cy="5180483"/>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23"/>
        <p:cNvGrpSpPr/>
        <p:nvPr/>
      </p:nvGrpSpPr>
      <p:grpSpPr>
        <a:xfrm>
          <a:off x="0" y="0"/>
          <a:ext cx="0" cy="0"/>
          <a:chOff x="0" y="0"/>
          <a:chExt cx="0" cy="0"/>
        </a:xfrm>
      </p:grpSpPr>
      <p:sp>
        <p:nvSpPr>
          <p:cNvPr id="124" name="Google Shape;124;p18"/>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26"/>
        <p:cNvGrpSpPr/>
        <p:nvPr/>
      </p:nvGrpSpPr>
      <p:grpSpPr>
        <a:xfrm>
          <a:off x="0" y="0"/>
          <a:ext cx="0" cy="0"/>
          <a:chOff x="0" y="0"/>
          <a:chExt cx="0" cy="0"/>
        </a:xfrm>
      </p:grpSpPr>
      <p:sp>
        <p:nvSpPr>
          <p:cNvPr id="127" name="Google Shape;127;p19"/>
          <p:cNvSpPr/>
          <p:nvPr/>
        </p:nvSpPr>
        <p:spPr>
          <a:xfrm rot="10800000">
            <a:off x="7826552"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rot="10800000" flipH="1">
            <a:off x="-1665623"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527248" y="3419477"/>
            <a:ext cx="5107408" cy="3111655"/>
          </a:xfrm>
          <a:custGeom>
            <a:avLst/>
            <a:gdLst/>
            <a:ahLst/>
            <a:cxnLst/>
            <a:rect l="l" t="t" r="r" b="b"/>
            <a:pathLst>
              <a:path w="100907" h="61483" extrusionOk="0">
                <a:moveTo>
                  <a:pt x="41838" y="0"/>
                </a:moveTo>
                <a:cubicBezTo>
                  <a:pt x="41501" y="0"/>
                  <a:pt x="41156" y="18"/>
                  <a:pt x="40803" y="53"/>
                </a:cubicBezTo>
                <a:cubicBezTo>
                  <a:pt x="37815" y="351"/>
                  <a:pt x="35350" y="898"/>
                  <a:pt x="33124" y="3101"/>
                </a:cubicBezTo>
                <a:cubicBezTo>
                  <a:pt x="31719" y="4506"/>
                  <a:pt x="31386" y="5744"/>
                  <a:pt x="30719" y="7530"/>
                </a:cubicBezTo>
                <a:cubicBezTo>
                  <a:pt x="30016" y="9400"/>
                  <a:pt x="29290" y="11316"/>
                  <a:pt x="27992" y="12888"/>
                </a:cubicBezTo>
                <a:cubicBezTo>
                  <a:pt x="25421" y="16007"/>
                  <a:pt x="21206" y="17127"/>
                  <a:pt x="17455" y="18686"/>
                </a:cubicBezTo>
                <a:cubicBezTo>
                  <a:pt x="11621" y="21127"/>
                  <a:pt x="6311" y="25259"/>
                  <a:pt x="3454" y="30890"/>
                </a:cubicBezTo>
                <a:cubicBezTo>
                  <a:pt x="1" y="37701"/>
                  <a:pt x="656" y="46392"/>
                  <a:pt x="5073" y="52607"/>
                </a:cubicBezTo>
                <a:cubicBezTo>
                  <a:pt x="8981" y="58106"/>
                  <a:pt x="15684" y="61461"/>
                  <a:pt x="22413" y="61461"/>
                </a:cubicBezTo>
                <a:cubicBezTo>
                  <a:pt x="23290" y="61461"/>
                  <a:pt x="24168" y="61404"/>
                  <a:pt x="25040" y="61287"/>
                </a:cubicBezTo>
                <a:cubicBezTo>
                  <a:pt x="30850" y="60501"/>
                  <a:pt x="36053" y="57358"/>
                  <a:pt x="41756" y="56000"/>
                </a:cubicBezTo>
                <a:cubicBezTo>
                  <a:pt x="43876" y="55498"/>
                  <a:pt x="46049" y="55241"/>
                  <a:pt x="48222" y="55241"/>
                </a:cubicBezTo>
                <a:cubicBezTo>
                  <a:pt x="49760" y="55241"/>
                  <a:pt x="51298" y="55370"/>
                  <a:pt x="52817" y="55631"/>
                </a:cubicBezTo>
                <a:cubicBezTo>
                  <a:pt x="57841" y="56477"/>
                  <a:pt x="62532" y="58679"/>
                  <a:pt x="67462" y="60001"/>
                </a:cubicBezTo>
                <a:cubicBezTo>
                  <a:pt x="71107" y="60983"/>
                  <a:pt x="74883" y="61483"/>
                  <a:pt x="78660" y="61483"/>
                </a:cubicBezTo>
                <a:cubicBezTo>
                  <a:pt x="80793" y="61483"/>
                  <a:pt x="82926" y="61323"/>
                  <a:pt x="85035" y="61001"/>
                </a:cubicBezTo>
                <a:cubicBezTo>
                  <a:pt x="87928" y="60572"/>
                  <a:pt x="90810" y="59810"/>
                  <a:pt x="93262" y="58227"/>
                </a:cubicBezTo>
                <a:cubicBezTo>
                  <a:pt x="96703" y="56012"/>
                  <a:pt x="99001" y="52274"/>
                  <a:pt x="99954" y="48309"/>
                </a:cubicBezTo>
                <a:cubicBezTo>
                  <a:pt x="100906" y="44332"/>
                  <a:pt x="100585" y="40130"/>
                  <a:pt x="99608" y="36165"/>
                </a:cubicBezTo>
                <a:cubicBezTo>
                  <a:pt x="98644" y="32248"/>
                  <a:pt x="96918" y="28366"/>
                  <a:pt x="93882" y="25711"/>
                </a:cubicBezTo>
                <a:cubicBezTo>
                  <a:pt x="90798" y="23032"/>
                  <a:pt x="86678" y="21877"/>
                  <a:pt x="82630" y="21294"/>
                </a:cubicBezTo>
                <a:cubicBezTo>
                  <a:pt x="78582" y="20699"/>
                  <a:pt x="74451" y="20579"/>
                  <a:pt x="70498" y="19591"/>
                </a:cubicBezTo>
                <a:cubicBezTo>
                  <a:pt x="65283" y="18305"/>
                  <a:pt x="60461" y="15484"/>
                  <a:pt x="56770" y="11602"/>
                </a:cubicBezTo>
                <a:cubicBezTo>
                  <a:pt x="54103" y="8745"/>
                  <a:pt x="51983" y="5363"/>
                  <a:pt x="48983" y="2923"/>
                </a:cubicBezTo>
                <a:cubicBezTo>
                  <a:pt x="46770" y="1122"/>
                  <a:pt x="44547" y="0"/>
                  <a:pt x="4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130"/>
        <p:cNvGrpSpPr/>
        <p:nvPr/>
      </p:nvGrpSpPr>
      <p:grpSpPr>
        <a:xfrm>
          <a:off x="0" y="0"/>
          <a:ext cx="0" cy="0"/>
          <a:chOff x="0" y="0"/>
          <a:chExt cx="0" cy="0"/>
        </a:xfrm>
      </p:grpSpPr>
      <p:sp>
        <p:nvSpPr>
          <p:cNvPr id="131" name="Google Shape;131;p20"/>
          <p:cNvSpPr/>
          <p:nvPr/>
        </p:nvSpPr>
        <p:spPr>
          <a:xfrm rot="-476882">
            <a:off x="-234008" y="3963053"/>
            <a:ext cx="9656509" cy="1962353"/>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14700" y="1160263"/>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 name="Google Shape;15;p3">
            <a:hlinkClick r:id=""/>
          </p:cNvPr>
          <p:cNvSpPr txBox="1">
            <a:spLocks noGrp="1"/>
          </p:cNvSpPr>
          <p:nvPr>
            <p:ph type="title" idx="2" hasCustomPrompt="1"/>
          </p:nvPr>
        </p:nvSpPr>
        <p:spPr>
          <a:xfrm>
            <a:off x="918387" y="1429938"/>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16" name="Google Shape;16;p3"/>
          <p:cNvSpPr txBox="1">
            <a:spLocks noGrp="1"/>
          </p:cNvSpPr>
          <p:nvPr>
            <p:ph type="subTitle" idx="1"/>
          </p:nvPr>
        </p:nvSpPr>
        <p:spPr>
          <a:xfrm>
            <a:off x="2114550" y="2268138"/>
            <a:ext cx="31431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 name="Google Shape;17;p3"/>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rot="-3722607" flipH="1">
            <a:off x="8879123" y="691413"/>
            <a:ext cx="252399" cy="805489"/>
            <a:chOff x="8478897" y="4127025"/>
            <a:chExt cx="252400" cy="805492"/>
          </a:xfrm>
        </p:grpSpPr>
        <p:sp>
          <p:nvSpPr>
            <p:cNvPr id="19" name="Google Shape;19;p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a:off x="8376370" y="4210736"/>
            <a:ext cx="660001" cy="583995"/>
            <a:chOff x="8222283" y="2519761"/>
            <a:chExt cx="660001" cy="583995"/>
          </a:xfrm>
        </p:grpSpPr>
        <p:sp>
          <p:nvSpPr>
            <p:cNvPr id="24" name="Google Shape;24;p3"/>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3"/>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rot="4750868">
            <a:off x="1005301" y="4493464"/>
            <a:ext cx="305234" cy="304477"/>
            <a:chOff x="1548327" y="2761296"/>
            <a:chExt cx="305242" cy="304485"/>
          </a:xfrm>
        </p:grpSpPr>
        <p:sp>
          <p:nvSpPr>
            <p:cNvPr id="31" name="Google Shape;31;p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rot="10800000">
            <a:off x="126477"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6"/>
          <p:cNvSpPr/>
          <p:nvPr/>
        </p:nvSpPr>
        <p:spPr>
          <a:xfrm rot="10800000" flipH="1">
            <a:off x="-1239123"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7400052"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p:nvPr/>
        </p:nvSpPr>
        <p:spPr>
          <a:xfrm>
            <a:off x="2799025" y="-301948"/>
            <a:ext cx="6344894" cy="3387996"/>
          </a:xfrm>
          <a:custGeom>
            <a:avLst/>
            <a:gdLst/>
            <a:ahLst/>
            <a:cxnLst/>
            <a:rect l="l" t="t" r="r" b="b"/>
            <a:pathLst>
              <a:path w="96204" h="52113" extrusionOk="0">
                <a:moveTo>
                  <a:pt x="822" y="0"/>
                </a:moveTo>
                <a:cubicBezTo>
                  <a:pt x="358" y="0"/>
                  <a:pt x="1" y="369"/>
                  <a:pt x="1" y="822"/>
                </a:cubicBezTo>
                <a:lnTo>
                  <a:pt x="1" y="6465"/>
                </a:lnTo>
                <a:cubicBezTo>
                  <a:pt x="715" y="9120"/>
                  <a:pt x="2227" y="11478"/>
                  <a:pt x="4609" y="12930"/>
                </a:cubicBezTo>
                <a:cubicBezTo>
                  <a:pt x="9526" y="15954"/>
                  <a:pt x="16848" y="14633"/>
                  <a:pt x="20503" y="19110"/>
                </a:cubicBezTo>
                <a:cubicBezTo>
                  <a:pt x="23087" y="22300"/>
                  <a:pt x="22730" y="27361"/>
                  <a:pt x="25825" y="30063"/>
                </a:cubicBezTo>
                <a:cubicBezTo>
                  <a:pt x="29945" y="33683"/>
                  <a:pt x="37232" y="30635"/>
                  <a:pt x="41375" y="34183"/>
                </a:cubicBezTo>
                <a:cubicBezTo>
                  <a:pt x="44756" y="37088"/>
                  <a:pt x="44828" y="43458"/>
                  <a:pt x="49138" y="44648"/>
                </a:cubicBezTo>
                <a:cubicBezTo>
                  <a:pt x="49667" y="44795"/>
                  <a:pt x="50210" y="44837"/>
                  <a:pt x="50759" y="44837"/>
                </a:cubicBezTo>
                <a:cubicBezTo>
                  <a:pt x="51505" y="44837"/>
                  <a:pt x="52263" y="44759"/>
                  <a:pt x="53013" y="44759"/>
                </a:cubicBezTo>
                <a:cubicBezTo>
                  <a:pt x="53460" y="44759"/>
                  <a:pt x="53903" y="44786"/>
                  <a:pt x="54341" y="44875"/>
                </a:cubicBezTo>
                <a:cubicBezTo>
                  <a:pt x="56948" y="45398"/>
                  <a:pt x="58615" y="47839"/>
                  <a:pt x="60485" y="49720"/>
                </a:cubicBezTo>
                <a:cubicBezTo>
                  <a:pt x="61780" y="51024"/>
                  <a:pt x="63673" y="52113"/>
                  <a:pt x="65392" y="52113"/>
                </a:cubicBezTo>
                <a:cubicBezTo>
                  <a:pt x="66169" y="52113"/>
                  <a:pt x="66911" y="51890"/>
                  <a:pt x="67545" y="51363"/>
                </a:cubicBezTo>
                <a:cubicBezTo>
                  <a:pt x="68093" y="50899"/>
                  <a:pt x="68462" y="50280"/>
                  <a:pt x="68902" y="49709"/>
                </a:cubicBezTo>
                <a:cubicBezTo>
                  <a:pt x="70533" y="47542"/>
                  <a:pt x="73081" y="46089"/>
                  <a:pt x="75772" y="45779"/>
                </a:cubicBezTo>
                <a:cubicBezTo>
                  <a:pt x="77951" y="45541"/>
                  <a:pt x="80475" y="45887"/>
                  <a:pt x="81975" y="44303"/>
                </a:cubicBezTo>
                <a:cubicBezTo>
                  <a:pt x="84059" y="42124"/>
                  <a:pt x="82309" y="38195"/>
                  <a:pt x="83940" y="35647"/>
                </a:cubicBezTo>
                <a:cubicBezTo>
                  <a:pt x="85762" y="32837"/>
                  <a:pt x="90429" y="33492"/>
                  <a:pt x="92572" y="30932"/>
                </a:cubicBezTo>
                <a:cubicBezTo>
                  <a:pt x="95060" y="27956"/>
                  <a:pt x="92560" y="22729"/>
                  <a:pt x="95191" y="19883"/>
                </a:cubicBezTo>
                <a:cubicBezTo>
                  <a:pt x="95489" y="19562"/>
                  <a:pt x="95834" y="19300"/>
                  <a:pt x="96203" y="19086"/>
                </a:cubicBezTo>
                <a:lnTo>
                  <a:pt x="96203" y="822"/>
                </a:lnTo>
                <a:lnTo>
                  <a:pt x="96180" y="822"/>
                </a:lnTo>
                <a:cubicBezTo>
                  <a:pt x="96180" y="357"/>
                  <a:pt x="95810" y="0"/>
                  <a:pt x="95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title"/>
          </p:nvPr>
        </p:nvSpPr>
        <p:spPr>
          <a:xfrm>
            <a:off x="1497763" y="1503150"/>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9"/>
          <p:cNvSpPr txBox="1">
            <a:spLocks noGrp="1"/>
          </p:cNvSpPr>
          <p:nvPr>
            <p:ph type="subTitle" idx="1"/>
          </p:nvPr>
        </p:nvSpPr>
        <p:spPr>
          <a:xfrm>
            <a:off x="1497626" y="2611050"/>
            <a:ext cx="34173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4" name="Google Shape;64;p9"/>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flipH="1">
            <a:off x="5289136" y="1695436"/>
            <a:ext cx="2721752" cy="21371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5"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952885"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6"/>
        <p:cNvGrpSpPr/>
        <p:nvPr/>
      </p:nvGrpSpPr>
      <p:grpSpPr>
        <a:xfrm>
          <a:off x="0" y="0"/>
          <a:ext cx="0" cy="0"/>
          <a:chOff x="0" y="0"/>
          <a:chExt cx="0" cy="0"/>
        </a:xfrm>
      </p:grpSpPr>
      <p:sp>
        <p:nvSpPr>
          <p:cNvPr id="77" name="Google Shape;77;p13"/>
          <p:cNvSpPr/>
          <p:nvPr/>
        </p:nvSpPr>
        <p:spPr>
          <a:xfrm rot="229046">
            <a:off x="5305496" y="-258958"/>
            <a:ext cx="3976644" cy="1587240"/>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rgbClr val="F9D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3">
            <a:hlinkClick r:id=""/>
          </p:cNvPr>
          <p:cNvSpPr txBox="1">
            <a:spLocks noGrp="1"/>
          </p:cNvSpPr>
          <p:nvPr>
            <p:ph type="title" idx="2" hasCustomPrompt="1"/>
          </p:nvPr>
        </p:nvSpPr>
        <p:spPr>
          <a:xfrm>
            <a:off x="797000" y="21711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0" name="Google Shape;80;p13">
            <a:hlinkClick r:id=""/>
          </p:cNvPr>
          <p:cNvSpPr txBox="1">
            <a:spLocks noGrp="1"/>
          </p:cNvSpPr>
          <p:nvPr>
            <p:ph type="title" idx="3" hasCustomPrompt="1"/>
          </p:nvPr>
        </p:nvSpPr>
        <p:spPr>
          <a:xfrm>
            <a:off x="3410938"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1" name="Google Shape;81;p13"/>
          <p:cNvSpPr txBox="1">
            <a:spLocks noGrp="1"/>
          </p:cNvSpPr>
          <p:nvPr>
            <p:ph type="subTitle" idx="1"/>
          </p:nvPr>
        </p:nvSpPr>
        <p:spPr>
          <a:xfrm>
            <a:off x="1760599" y="206640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3"/>
          <p:cNvSpPr txBox="1">
            <a:spLocks noGrp="1"/>
          </p:cNvSpPr>
          <p:nvPr>
            <p:ph type="subTitle" idx="4"/>
          </p:nvPr>
        </p:nvSpPr>
        <p:spPr>
          <a:xfrm>
            <a:off x="438115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3" name="Google Shape;83;p13">
            <a:hlinkClick r:id=""/>
          </p:cNvPr>
          <p:cNvSpPr txBox="1">
            <a:spLocks noGrp="1"/>
          </p:cNvSpPr>
          <p:nvPr>
            <p:ph type="title" idx="5" hasCustomPrompt="1"/>
          </p:nvPr>
        </p:nvSpPr>
        <p:spPr>
          <a:xfrm>
            <a:off x="797000" y="36694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4" name="Google Shape;84;p13">
            <a:hlinkClick r:id=""/>
          </p:cNvPr>
          <p:cNvSpPr txBox="1">
            <a:spLocks noGrp="1"/>
          </p:cNvSpPr>
          <p:nvPr>
            <p:ph type="title" idx="6" hasCustomPrompt="1"/>
          </p:nvPr>
        </p:nvSpPr>
        <p:spPr>
          <a:xfrm>
            <a:off x="3410938"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5" name="Google Shape;85;p13"/>
          <p:cNvSpPr txBox="1">
            <a:spLocks noGrp="1"/>
          </p:cNvSpPr>
          <p:nvPr>
            <p:ph type="subTitle" idx="7"/>
          </p:nvPr>
        </p:nvSpPr>
        <p:spPr>
          <a:xfrm>
            <a:off x="1760611" y="356470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 name="Google Shape;86;p13"/>
          <p:cNvSpPr txBox="1">
            <a:spLocks noGrp="1"/>
          </p:cNvSpPr>
          <p:nvPr>
            <p:ph type="subTitle" idx="8"/>
          </p:nvPr>
        </p:nvSpPr>
        <p:spPr>
          <a:xfrm>
            <a:off x="4381150"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7" name="Google Shape;87;p13">
            <a:hlinkClick r:id=""/>
          </p:cNvPr>
          <p:cNvSpPr txBox="1">
            <a:spLocks noGrp="1"/>
          </p:cNvSpPr>
          <p:nvPr>
            <p:ph type="title" idx="9" hasCustomPrompt="1"/>
          </p:nvPr>
        </p:nvSpPr>
        <p:spPr>
          <a:xfrm>
            <a:off x="6006500"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8" name="Google Shape;88;p13"/>
          <p:cNvSpPr txBox="1">
            <a:spLocks noGrp="1"/>
          </p:cNvSpPr>
          <p:nvPr>
            <p:ph type="subTitle" idx="13"/>
          </p:nvPr>
        </p:nvSpPr>
        <p:spPr>
          <a:xfrm>
            <a:off x="697670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9" name="Google Shape;89;p13">
            <a:hlinkClick r:id=""/>
          </p:cNvPr>
          <p:cNvSpPr txBox="1">
            <a:spLocks noGrp="1"/>
          </p:cNvSpPr>
          <p:nvPr>
            <p:ph type="title" idx="14" hasCustomPrompt="1"/>
          </p:nvPr>
        </p:nvSpPr>
        <p:spPr>
          <a:xfrm>
            <a:off x="6006500"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0" name="Google Shape;90;p13"/>
          <p:cNvSpPr txBox="1">
            <a:spLocks noGrp="1"/>
          </p:cNvSpPr>
          <p:nvPr>
            <p:ph type="subTitle" idx="15"/>
          </p:nvPr>
        </p:nvSpPr>
        <p:spPr>
          <a:xfrm>
            <a:off x="6976701"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flipH="1">
            <a:off x="3861762" y="1160263"/>
            <a:ext cx="3142800" cy="954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93" name="Google Shape;93;p14">
            <a:hlinkClick r:id=""/>
          </p:cNvPr>
          <p:cNvSpPr txBox="1">
            <a:spLocks noGrp="1"/>
          </p:cNvSpPr>
          <p:nvPr>
            <p:ph type="title" idx="2" hasCustomPrompt="1"/>
          </p:nvPr>
        </p:nvSpPr>
        <p:spPr>
          <a:xfrm flipH="1">
            <a:off x="7389675" y="1429938"/>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4" name="Google Shape;94;p14"/>
          <p:cNvSpPr txBox="1">
            <a:spLocks noGrp="1"/>
          </p:cNvSpPr>
          <p:nvPr>
            <p:ph type="subTitle" idx="1"/>
          </p:nvPr>
        </p:nvSpPr>
        <p:spPr>
          <a:xfrm flipH="1">
            <a:off x="3861612" y="2268138"/>
            <a:ext cx="3143100" cy="10293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95" name="Google Shape;95;p14"/>
          <p:cNvSpPr/>
          <p:nvPr/>
        </p:nvSpPr>
        <p:spPr>
          <a:xfrm rot="5400000" flipH="1">
            <a:off x="-184290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flipH="1">
            <a:off x="7465853"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4"/>
          <p:cNvGrpSpPr/>
          <p:nvPr/>
        </p:nvGrpSpPr>
        <p:grpSpPr>
          <a:xfrm rot="-4750868" flipH="1">
            <a:off x="7890593" y="4493464"/>
            <a:ext cx="305234" cy="304477"/>
            <a:chOff x="1548327" y="2761296"/>
            <a:chExt cx="305242" cy="304485"/>
          </a:xfrm>
        </p:grpSpPr>
        <p:sp>
          <p:nvSpPr>
            <p:cNvPr id="98" name="Google Shape;98;p14"/>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4"/>
          <p:cNvSpPr/>
          <p:nvPr/>
        </p:nvSpPr>
        <p:spPr>
          <a:xfrm rot="10800000" flipH="1">
            <a:off x="8743464"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4"/>
          <p:cNvGrpSpPr/>
          <p:nvPr/>
        </p:nvGrpSpPr>
        <p:grpSpPr>
          <a:xfrm rot="3722607">
            <a:off x="245573" y="805075"/>
            <a:ext cx="252399" cy="805489"/>
            <a:chOff x="8478897" y="4127025"/>
            <a:chExt cx="252400" cy="805492"/>
          </a:xfrm>
        </p:grpSpPr>
        <p:sp>
          <p:nvSpPr>
            <p:cNvPr id="103" name="Google Shape;103;p1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5"/>
          <p:cNvSpPr/>
          <p:nvPr/>
        </p:nvSpPr>
        <p:spPr>
          <a:xfrm rot="10800000">
            <a:off x="80712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10800000" flipH="1">
            <a:off x="-19103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flipH="1">
            <a:off x="807129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47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Englebert"/>
              <a:buChar char="●"/>
              <a:defRPr sz="1800">
                <a:solidFill>
                  <a:schemeClr val="dk2"/>
                </a:solidFill>
                <a:latin typeface="Englebert"/>
                <a:ea typeface="Englebert"/>
                <a:cs typeface="Englebert"/>
                <a:sym typeface="Englebert"/>
              </a:defRPr>
            </a:lvl1pPr>
            <a:lvl2pPr marL="914400" lvl="1"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2pPr>
            <a:lvl3pPr marL="1371600" lvl="2"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3pPr>
            <a:lvl4pPr marL="1828800" lvl="3"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4pPr>
            <a:lvl5pPr marL="2286000" lvl="4"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5pPr>
            <a:lvl6pPr marL="2743200" lvl="5"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6pPr>
            <a:lvl7pPr marL="3200400" lvl="6"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7pPr>
            <a:lvl8pPr marL="3657600" lvl="7"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8pPr>
            <a:lvl9pPr marL="4114800" lvl="8" indent="-317500">
              <a:lnSpc>
                <a:spcPct val="115000"/>
              </a:lnSpc>
              <a:spcBef>
                <a:spcPts val="1600"/>
              </a:spcBef>
              <a:spcAft>
                <a:spcPts val="1600"/>
              </a:spcAft>
              <a:buClr>
                <a:schemeClr val="dk2"/>
              </a:buClr>
              <a:buSzPts val="1400"/>
              <a:buFont typeface="Englebert"/>
              <a:buChar char="■"/>
              <a:defRPr>
                <a:solidFill>
                  <a:schemeClr val="dk2"/>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6"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5" name="Google Shape;135;p2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5.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754650" y="827102"/>
            <a:ext cx="5678157" cy="2761103"/>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r>
              <a:rPr lang="en" b="1" smtClean="0">
                <a:ln/>
                <a:solidFill>
                  <a:schemeClr val="accent3">
                    <a:lumMod val="50000"/>
                  </a:schemeClr>
                </a:solidFill>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HOẠT ĐỘNG HÀNG NGÀY </a:t>
            </a:r>
            <a:br>
              <a:rPr lang="en" b="1" smtClean="0">
                <a:ln/>
                <a:solidFill>
                  <a:schemeClr val="accent3">
                    <a:lumMod val="50000"/>
                  </a:schemeClr>
                </a:solidFill>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 b="1" smtClean="0">
                <a:ln/>
                <a:solidFill>
                  <a:schemeClr val="accent3">
                    <a:lumMod val="50000"/>
                  </a:schemeClr>
                </a:solidFill>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CỦA BẠN</a:t>
            </a:r>
            <a:endParaRPr b="1">
              <a:ln/>
              <a:solidFill>
                <a:schemeClr val="accent3">
                  <a:lumMod val="50000"/>
                </a:schemeClr>
              </a:solidFill>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43" name="Google Shape;143;p23"/>
          <p:cNvGrpSpPr/>
          <p:nvPr/>
        </p:nvGrpSpPr>
        <p:grpSpPr>
          <a:xfrm rot="-4828418">
            <a:off x="85833" y="-204333"/>
            <a:ext cx="668952" cy="642081"/>
            <a:chOff x="5873914" y="1884678"/>
            <a:chExt cx="668958" cy="642087"/>
          </a:xfrm>
        </p:grpSpPr>
        <p:sp>
          <p:nvSpPr>
            <p:cNvPr id="144" name="Google Shape;144;p23"/>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3"/>
          <p:cNvGrpSpPr/>
          <p:nvPr/>
        </p:nvGrpSpPr>
        <p:grpSpPr>
          <a:xfrm>
            <a:off x="8459602" y="-38626"/>
            <a:ext cx="634637" cy="1118776"/>
            <a:chOff x="7795702" y="745324"/>
            <a:chExt cx="634637" cy="1118776"/>
          </a:xfrm>
        </p:grpSpPr>
        <p:sp>
          <p:nvSpPr>
            <p:cNvPr id="149" name="Google Shape;149;p23"/>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3"/>
          <p:cNvGrpSpPr/>
          <p:nvPr/>
        </p:nvGrpSpPr>
        <p:grpSpPr>
          <a:xfrm>
            <a:off x="5370838" y="154954"/>
            <a:ext cx="753956" cy="370171"/>
            <a:chOff x="5702350" y="2486504"/>
            <a:chExt cx="753956" cy="370171"/>
          </a:xfrm>
        </p:grpSpPr>
        <p:sp>
          <p:nvSpPr>
            <p:cNvPr id="155" name="Google Shape;155;p23"/>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3"/>
          <p:cNvGrpSpPr/>
          <p:nvPr/>
        </p:nvGrpSpPr>
        <p:grpSpPr>
          <a:xfrm>
            <a:off x="6447039" y="932302"/>
            <a:ext cx="670015" cy="407064"/>
            <a:chOff x="8441914" y="3061502"/>
            <a:chExt cx="670015" cy="407064"/>
          </a:xfrm>
        </p:grpSpPr>
        <p:sp>
          <p:nvSpPr>
            <p:cNvPr id="160" name="Google Shape;160;p23"/>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3"/>
          <p:cNvSpPr/>
          <p:nvPr/>
        </p:nvSpPr>
        <p:spPr>
          <a:xfrm>
            <a:off x="8394911" y="1684025"/>
            <a:ext cx="109881" cy="114625"/>
          </a:xfrm>
          <a:custGeom>
            <a:avLst/>
            <a:gdLst/>
            <a:ahLst/>
            <a:cxnLst/>
            <a:rect l="l" t="t" r="r" b="b"/>
            <a:pathLst>
              <a:path w="2478" h="2585" extrusionOk="0">
                <a:moveTo>
                  <a:pt x="1" y="2585"/>
                </a:moveTo>
                <a:cubicBezTo>
                  <a:pt x="620" y="1537"/>
                  <a:pt x="1465" y="656"/>
                  <a:pt x="2477" y="1"/>
                </a:cubicBezTo>
                <a:cubicBezTo>
                  <a:pt x="1465" y="656"/>
                  <a:pt x="620" y="1537"/>
                  <a:pt x="1" y="2585"/>
                </a:cubicBezTo>
                <a:close/>
              </a:path>
            </a:pathLst>
          </a:custGeom>
          <a:solidFill>
            <a:srgbClr val="009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23"/>
          <p:cNvGrpSpPr/>
          <p:nvPr/>
        </p:nvGrpSpPr>
        <p:grpSpPr>
          <a:xfrm>
            <a:off x="8452971" y="3740367"/>
            <a:ext cx="378600" cy="1252249"/>
            <a:chOff x="8352696" y="3680267"/>
            <a:chExt cx="378600" cy="1252249"/>
          </a:xfrm>
        </p:grpSpPr>
        <p:sp>
          <p:nvSpPr>
            <p:cNvPr id="166" name="Google Shape;166;p2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3"/>
          <p:cNvGrpSpPr/>
          <p:nvPr/>
        </p:nvGrpSpPr>
        <p:grpSpPr>
          <a:xfrm>
            <a:off x="212954" y="4334948"/>
            <a:ext cx="806245" cy="802344"/>
            <a:chOff x="5798929" y="3777423"/>
            <a:chExt cx="806245" cy="802344"/>
          </a:xfrm>
        </p:grpSpPr>
        <p:grpSp>
          <p:nvGrpSpPr>
            <p:cNvPr id="176" name="Google Shape;176;p23"/>
            <p:cNvGrpSpPr/>
            <p:nvPr/>
          </p:nvGrpSpPr>
          <p:grpSpPr>
            <a:xfrm>
              <a:off x="5798929" y="4197087"/>
              <a:ext cx="576592" cy="382680"/>
              <a:chOff x="5798929" y="4197087"/>
              <a:chExt cx="576592" cy="382680"/>
            </a:xfrm>
          </p:grpSpPr>
          <p:sp>
            <p:nvSpPr>
              <p:cNvPr id="177" name="Google Shape;177;p23"/>
              <p:cNvSpPr/>
              <p:nvPr/>
            </p:nvSpPr>
            <p:spPr>
              <a:xfrm>
                <a:off x="6216021" y="4197087"/>
                <a:ext cx="159500" cy="150764"/>
              </a:xfrm>
              <a:custGeom>
                <a:avLst/>
                <a:gdLst/>
                <a:ahLst/>
                <a:cxnLst/>
                <a:rect l="l" t="t" r="r" b="b"/>
                <a:pathLst>
                  <a:path w="3597" h="3400" extrusionOk="0">
                    <a:moveTo>
                      <a:pt x="2621" y="0"/>
                    </a:moveTo>
                    <a:cubicBezTo>
                      <a:pt x="2418" y="0"/>
                      <a:pt x="2192" y="72"/>
                      <a:pt x="2049" y="216"/>
                    </a:cubicBezTo>
                    <a:cubicBezTo>
                      <a:pt x="1537" y="752"/>
                      <a:pt x="1001" y="1252"/>
                      <a:pt x="441" y="1740"/>
                    </a:cubicBezTo>
                    <a:cubicBezTo>
                      <a:pt x="60" y="2085"/>
                      <a:pt x="1" y="2669"/>
                      <a:pt x="322" y="3061"/>
                    </a:cubicBezTo>
                    <a:cubicBezTo>
                      <a:pt x="511" y="3284"/>
                      <a:pt x="788" y="3400"/>
                      <a:pt x="1061" y="3400"/>
                    </a:cubicBezTo>
                    <a:cubicBezTo>
                      <a:pt x="1271" y="3400"/>
                      <a:pt x="1479" y="3332"/>
                      <a:pt x="1644" y="3192"/>
                    </a:cubicBezTo>
                    <a:cubicBezTo>
                      <a:pt x="2215" y="2692"/>
                      <a:pt x="2751" y="2192"/>
                      <a:pt x="3263" y="1656"/>
                    </a:cubicBezTo>
                    <a:cubicBezTo>
                      <a:pt x="3430" y="1454"/>
                      <a:pt x="3573" y="1275"/>
                      <a:pt x="3585" y="1002"/>
                    </a:cubicBezTo>
                    <a:cubicBezTo>
                      <a:pt x="3597" y="764"/>
                      <a:pt x="3525" y="513"/>
                      <a:pt x="3382" y="335"/>
                    </a:cubicBezTo>
                    <a:cubicBezTo>
                      <a:pt x="3216" y="132"/>
                      <a:pt x="2977" y="13"/>
                      <a:pt x="2727" y="2"/>
                    </a:cubicBezTo>
                    <a:lnTo>
                      <a:pt x="2668" y="2"/>
                    </a:lnTo>
                    <a:cubicBezTo>
                      <a:pt x="2653" y="1"/>
                      <a:pt x="2637"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000114" y="4356013"/>
                <a:ext cx="191161" cy="137284"/>
              </a:xfrm>
              <a:custGeom>
                <a:avLst/>
                <a:gdLst/>
                <a:ahLst/>
                <a:cxnLst/>
                <a:rect l="l" t="t" r="r" b="b"/>
                <a:pathLst>
                  <a:path w="4311" h="3096" extrusionOk="0">
                    <a:moveTo>
                      <a:pt x="3250" y="0"/>
                    </a:moveTo>
                    <a:cubicBezTo>
                      <a:pt x="3040" y="0"/>
                      <a:pt x="2833" y="72"/>
                      <a:pt x="2667" y="216"/>
                    </a:cubicBezTo>
                    <a:cubicBezTo>
                      <a:pt x="2536" y="311"/>
                      <a:pt x="2381" y="418"/>
                      <a:pt x="2250" y="513"/>
                    </a:cubicBezTo>
                    <a:cubicBezTo>
                      <a:pt x="1738" y="811"/>
                      <a:pt x="1203" y="1073"/>
                      <a:pt x="667" y="1311"/>
                    </a:cubicBezTo>
                    <a:cubicBezTo>
                      <a:pt x="203" y="1525"/>
                      <a:pt x="0" y="2097"/>
                      <a:pt x="226" y="2561"/>
                    </a:cubicBezTo>
                    <a:cubicBezTo>
                      <a:pt x="382" y="2907"/>
                      <a:pt x="720" y="3096"/>
                      <a:pt x="1075" y="3096"/>
                    </a:cubicBezTo>
                    <a:cubicBezTo>
                      <a:pt x="1209" y="3096"/>
                      <a:pt x="1346" y="3069"/>
                      <a:pt x="1477" y="3014"/>
                    </a:cubicBezTo>
                    <a:cubicBezTo>
                      <a:pt x="2322" y="2633"/>
                      <a:pt x="3143" y="2204"/>
                      <a:pt x="3882" y="1656"/>
                    </a:cubicBezTo>
                    <a:cubicBezTo>
                      <a:pt x="4286" y="1347"/>
                      <a:pt x="4310" y="716"/>
                      <a:pt x="4001" y="335"/>
                    </a:cubicBezTo>
                    <a:cubicBezTo>
                      <a:pt x="3822" y="108"/>
                      <a:pt x="3560" y="1"/>
                      <a:pt x="3298" y="1"/>
                    </a:cubicBezTo>
                    <a:cubicBezTo>
                      <a:pt x="3282" y="0"/>
                      <a:pt x="3266"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798929" y="4459510"/>
                <a:ext cx="163180" cy="120257"/>
              </a:xfrm>
              <a:custGeom>
                <a:avLst/>
                <a:gdLst/>
                <a:ahLst/>
                <a:cxnLst/>
                <a:rect l="l" t="t" r="r" b="b"/>
                <a:pathLst>
                  <a:path w="3680" h="2712" extrusionOk="0">
                    <a:moveTo>
                      <a:pt x="2704" y="1"/>
                    </a:moveTo>
                    <a:cubicBezTo>
                      <a:pt x="2561" y="37"/>
                      <a:pt x="2430" y="49"/>
                      <a:pt x="2323" y="120"/>
                    </a:cubicBezTo>
                    <a:cubicBezTo>
                      <a:pt x="1846" y="441"/>
                      <a:pt x="1322" y="680"/>
                      <a:pt x="787" y="858"/>
                    </a:cubicBezTo>
                    <a:cubicBezTo>
                      <a:pt x="537" y="930"/>
                      <a:pt x="346" y="1013"/>
                      <a:pt x="191" y="1239"/>
                    </a:cubicBezTo>
                    <a:cubicBezTo>
                      <a:pt x="60" y="1453"/>
                      <a:pt x="1" y="1704"/>
                      <a:pt x="49" y="1942"/>
                    </a:cubicBezTo>
                    <a:cubicBezTo>
                      <a:pt x="84" y="2180"/>
                      <a:pt x="239" y="2406"/>
                      <a:pt x="430" y="2537"/>
                    </a:cubicBezTo>
                    <a:cubicBezTo>
                      <a:pt x="562" y="2634"/>
                      <a:pt x="759" y="2711"/>
                      <a:pt x="944" y="2711"/>
                    </a:cubicBezTo>
                    <a:cubicBezTo>
                      <a:pt x="1009" y="2711"/>
                      <a:pt x="1073" y="2702"/>
                      <a:pt x="1132" y="2680"/>
                    </a:cubicBezTo>
                    <a:cubicBezTo>
                      <a:pt x="1834" y="2477"/>
                      <a:pt x="2501" y="2204"/>
                      <a:pt x="3108" y="1811"/>
                    </a:cubicBezTo>
                    <a:cubicBezTo>
                      <a:pt x="3180" y="1763"/>
                      <a:pt x="3239" y="1715"/>
                      <a:pt x="3323" y="1668"/>
                    </a:cubicBezTo>
                    <a:cubicBezTo>
                      <a:pt x="3454" y="1573"/>
                      <a:pt x="3537" y="1418"/>
                      <a:pt x="3597" y="1251"/>
                    </a:cubicBezTo>
                    <a:cubicBezTo>
                      <a:pt x="3680" y="1037"/>
                      <a:pt x="3656" y="763"/>
                      <a:pt x="3573" y="561"/>
                    </a:cubicBezTo>
                    <a:cubicBezTo>
                      <a:pt x="3466" y="334"/>
                      <a:pt x="3275" y="156"/>
                      <a:pt x="3037" y="60"/>
                    </a:cubicBezTo>
                    <a:cubicBezTo>
                      <a:pt x="2942" y="37"/>
                      <a:pt x="2823" y="1"/>
                      <a:pt x="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3"/>
            <p:cNvSpPr/>
            <p:nvPr/>
          </p:nvSpPr>
          <p:spPr>
            <a:xfrm>
              <a:off x="6216021" y="3777423"/>
              <a:ext cx="389150" cy="448258"/>
            </a:xfrm>
            <a:custGeom>
              <a:avLst/>
              <a:gdLst/>
              <a:ahLst/>
              <a:cxnLst/>
              <a:rect l="l" t="t" r="r" b="b"/>
              <a:pathLst>
                <a:path w="8776" h="10109" extrusionOk="0">
                  <a:moveTo>
                    <a:pt x="5621" y="2869"/>
                  </a:moveTo>
                  <a:lnTo>
                    <a:pt x="5680" y="2881"/>
                  </a:lnTo>
                  <a:lnTo>
                    <a:pt x="5716" y="2929"/>
                  </a:lnTo>
                  <a:cubicBezTo>
                    <a:pt x="5740" y="3024"/>
                    <a:pt x="5775" y="3108"/>
                    <a:pt x="5787" y="3203"/>
                  </a:cubicBezTo>
                  <a:cubicBezTo>
                    <a:pt x="5811" y="3453"/>
                    <a:pt x="5811" y="3703"/>
                    <a:pt x="5811" y="4001"/>
                  </a:cubicBezTo>
                  <a:cubicBezTo>
                    <a:pt x="5799" y="4179"/>
                    <a:pt x="5775" y="4358"/>
                    <a:pt x="5728" y="4548"/>
                  </a:cubicBezTo>
                  <a:cubicBezTo>
                    <a:pt x="5287" y="4453"/>
                    <a:pt x="4847" y="4358"/>
                    <a:pt x="4430" y="4227"/>
                  </a:cubicBezTo>
                  <a:cubicBezTo>
                    <a:pt x="4359" y="4191"/>
                    <a:pt x="4287" y="4167"/>
                    <a:pt x="4216" y="4120"/>
                  </a:cubicBezTo>
                  <a:lnTo>
                    <a:pt x="4478" y="3679"/>
                  </a:lnTo>
                  <a:cubicBezTo>
                    <a:pt x="4644" y="3453"/>
                    <a:pt x="4811" y="3274"/>
                    <a:pt x="4990" y="3108"/>
                  </a:cubicBezTo>
                  <a:lnTo>
                    <a:pt x="5251" y="2929"/>
                  </a:lnTo>
                  <a:cubicBezTo>
                    <a:pt x="5299" y="2917"/>
                    <a:pt x="5359" y="2905"/>
                    <a:pt x="5406" y="2881"/>
                  </a:cubicBezTo>
                  <a:cubicBezTo>
                    <a:pt x="5478" y="2881"/>
                    <a:pt x="5549" y="2869"/>
                    <a:pt x="5621" y="2869"/>
                  </a:cubicBezTo>
                  <a:close/>
                  <a:moveTo>
                    <a:pt x="5585" y="0"/>
                  </a:moveTo>
                  <a:cubicBezTo>
                    <a:pt x="4906" y="0"/>
                    <a:pt x="4228" y="191"/>
                    <a:pt x="3597" y="583"/>
                  </a:cubicBezTo>
                  <a:cubicBezTo>
                    <a:pt x="3239" y="786"/>
                    <a:pt x="2942" y="1084"/>
                    <a:pt x="2704" y="1322"/>
                  </a:cubicBezTo>
                  <a:cubicBezTo>
                    <a:pt x="2394" y="1631"/>
                    <a:pt x="2144" y="2024"/>
                    <a:pt x="1906" y="2393"/>
                  </a:cubicBezTo>
                  <a:cubicBezTo>
                    <a:pt x="1453" y="3084"/>
                    <a:pt x="1156" y="3798"/>
                    <a:pt x="894" y="4477"/>
                  </a:cubicBezTo>
                  <a:cubicBezTo>
                    <a:pt x="679" y="5025"/>
                    <a:pt x="477" y="5596"/>
                    <a:pt x="298" y="6144"/>
                  </a:cubicBezTo>
                  <a:lnTo>
                    <a:pt x="287" y="6191"/>
                  </a:lnTo>
                  <a:lnTo>
                    <a:pt x="120" y="6679"/>
                  </a:lnTo>
                  <a:cubicBezTo>
                    <a:pt x="1" y="7025"/>
                    <a:pt x="132" y="7465"/>
                    <a:pt x="310" y="7751"/>
                  </a:cubicBezTo>
                  <a:cubicBezTo>
                    <a:pt x="513" y="8084"/>
                    <a:pt x="846" y="8323"/>
                    <a:pt x="1227" y="8394"/>
                  </a:cubicBezTo>
                  <a:cubicBezTo>
                    <a:pt x="1334" y="8406"/>
                    <a:pt x="1430" y="8418"/>
                    <a:pt x="1525" y="8418"/>
                  </a:cubicBezTo>
                  <a:cubicBezTo>
                    <a:pt x="1799" y="8418"/>
                    <a:pt x="2073" y="8346"/>
                    <a:pt x="2299" y="8203"/>
                  </a:cubicBezTo>
                  <a:lnTo>
                    <a:pt x="2584" y="7965"/>
                  </a:lnTo>
                  <a:cubicBezTo>
                    <a:pt x="2763" y="7763"/>
                    <a:pt x="2882" y="7549"/>
                    <a:pt x="2942" y="7275"/>
                  </a:cubicBezTo>
                  <a:lnTo>
                    <a:pt x="3073" y="6894"/>
                  </a:lnTo>
                  <a:lnTo>
                    <a:pt x="3120" y="6775"/>
                  </a:lnTo>
                  <a:cubicBezTo>
                    <a:pt x="3299" y="6846"/>
                    <a:pt x="3489" y="6918"/>
                    <a:pt x="3668" y="6977"/>
                  </a:cubicBezTo>
                  <a:lnTo>
                    <a:pt x="3847" y="7037"/>
                  </a:lnTo>
                  <a:cubicBezTo>
                    <a:pt x="4192" y="7156"/>
                    <a:pt x="4549" y="7251"/>
                    <a:pt x="4847" y="7311"/>
                  </a:cubicBezTo>
                  <a:lnTo>
                    <a:pt x="4668" y="7727"/>
                  </a:lnTo>
                  <a:lnTo>
                    <a:pt x="4561" y="7989"/>
                  </a:lnTo>
                  <a:cubicBezTo>
                    <a:pt x="4382" y="8406"/>
                    <a:pt x="4359" y="8751"/>
                    <a:pt x="4466" y="9096"/>
                  </a:cubicBezTo>
                  <a:cubicBezTo>
                    <a:pt x="4585" y="9454"/>
                    <a:pt x="4835" y="9763"/>
                    <a:pt x="5180" y="9942"/>
                  </a:cubicBezTo>
                  <a:cubicBezTo>
                    <a:pt x="5382" y="10049"/>
                    <a:pt x="5609" y="10108"/>
                    <a:pt x="5847" y="10108"/>
                  </a:cubicBezTo>
                  <a:cubicBezTo>
                    <a:pt x="5990" y="10108"/>
                    <a:pt x="6144" y="10073"/>
                    <a:pt x="6275" y="10049"/>
                  </a:cubicBezTo>
                  <a:cubicBezTo>
                    <a:pt x="6585" y="9942"/>
                    <a:pt x="6978" y="9692"/>
                    <a:pt x="7121" y="9335"/>
                  </a:cubicBezTo>
                  <a:cubicBezTo>
                    <a:pt x="7585" y="8239"/>
                    <a:pt x="8049" y="7084"/>
                    <a:pt x="8419" y="5894"/>
                  </a:cubicBezTo>
                  <a:cubicBezTo>
                    <a:pt x="8609" y="5263"/>
                    <a:pt x="8716" y="4596"/>
                    <a:pt x="8752" y="3762"/>
                  </a:cubicBezTo>
                  <a:cubicBezTo>
                    <a:pt x="8776" y="2977"/>
                    <a:pt x="8609" y="2191"/>
                    <a:pt x="8276" y="1536"/>
                  </a:cubicBezTo>
                  <a:cubicBezTo>
                    <a:pt x="7871" y="774"/>
                    <a:pt x="7109" y="226"/>
                    <a:pt x="6228" y="60"/>
                  </a:cubicBezTo>
                  <a:cubicBezTo>
                    <a:pt x="5978" y="12"/>
                    <a:pt x="5775" y="0"/>
                    <a:pt x="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6250875" y="4079400"/>
              <a:ext cx="100347" cy="71303"/>
            </a:xfrm>
            <a:custGeom>
              <a:avLst/>
              <a:gdLst/>
              <a:ahLst/>
              <a:cxnLst/>
              <a:rect l="l" t="t" r="r" b="b"/>
              <a:pathLst>
                <a:path w="2263" h="1608" extrusionOk="0">
                  <a:moveTo>
                    <a:pt x="1953" y="0"/>
                  </a:moveTo>
                  <a:cubicBezTo>
                    <a:pt x="1894" y="0"/>
                    <a:pt x="1846" y="0"/>
                    <a:pt x="1822" y="24"/>
                  </a:cubicBezTo>
                  <a:lnTo>
                    <a:pt x="1834" y="24"/>
                  </a:lnTo>
                  <a:cubicBezTo>
                    <a:pt x="1763" y="36"/>
                    <a:pt x="1679" y="60"/>
                    <a:pt x="1620" y="108"/>
                  </a:cubicBezTo>
                  <a:cubicBezTo>
                    <a:pt x="1525" y="167"/>
                    <a:pt x="1429" y="227"/>
                    <a:pt x="1358" y="310"/>
                  </a:cubicBezTo>
                  <a:cubicBezTo>
                    <a:pt x="1251" y="393"/>
                    <a:pt x="1144" y="465"/>
                    <a:pt x="1060" y="560"/>
                  </a:cubicBezTo>
                  <a:cubicBezTo>
                    <a:pt x="846" y="751"/>
                    <a:pt x="655" y="929"/>
                    <a:pt x="429" y="1108"/>
                  </a:cubicBezTo>
                  <a:cubicBezTo>
                    <a:pt x="334" y="1203"/>
                    <a:pt x="227" y="1274"/>
                    <a:pt x="108" y="1346"/>
                  </a:cubicBezTo>
                  <a:cubicBezTo>
                    <a:pt x="72" y="1358"/>
                    <a:pt x="36" y="1393"/>
                    <a:pt x="1" y="1405"/>
                  </a:cubicBezTo>
                  <a:cubicBezTo>
                    <a:pt x="132" y="1501"/>
                    <a:pt x="286" y="1548"/>
                    <a:pt x="453" y="1584"/>
                  </a:cubicBezTo>
                  <a:cubicBezTo>
                    <a:pt x="548" y="1596"/>
                    <a:pt x="655" y="1608"/>
                    <a:pt x="751" y="1608"/>
                  </a:cubicBezTo>
                  <a:cubicBezTo>
                    <a:pt x="1013" y="1608"/>
                    <a:pt x="1287" y="1536"/>
                    <a:pt x="1525" y="1393"/>
                  </a:cubicBezTo>
                  <a:lnTo>
                    <a:pt x="1798" y="1155"/>
                  </a:lnTo>
                  <a:cubicBezTo>
                    <a:pt x="1977" y="953"/>
                    <a:pt x="2096" y="739"/>
                    <a:pt x="2156" y="465"/>
                  </a:cubicBezTo>
                  <a:lnTo>
                    <a:pt x="2263" y="179"/>
                  </a:lnTo>
                  <a:cubicBezTo>
                    <a:pt x="2251" y="155"/>
                    <a:pt x="2215" y="143"/>
                    <a:pt x="2203" y="108"/>
                  </a:cubicBezTo>
                  <a:cubicBezTo>
                    <a:pt x="2179" y="84"/>
                    <a:pt x="2156" y="60"/>
                    <a:pt x="2132" y="48"/>
                  </a:cubicBezTo>
                  <a:cubicBezTo>
                    <a:pt x="2096" y="36"/>
                    <a:pt x="2072" y="24"/>
                    <a:pt x="2037" y="24"/>
                  </a:cubicBezTo>
                  <a:cubicBezTo>
                    <a:pt x="2013" y="24"/>
                    <a:pt x="1977" y="0"/>
                    <a:pt x="195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6340625" y="4080464"/>
              <a:ext cx="44" cy="44"/>
            </a:xfrm>
            <a:custGeom>
              <a:avLst/>
              <a:gdLst/>
              <a:ahLst/>
              <a:cxnLst/>
              <a:rect l="l" t="t" r="r" b="b"/>
              <a:pathLst>
                <a:path w="1" h="1" extrusionOk="0">
                  <a:moveTo>
                    <a:pt x="1" y="0"/>
                  </a:move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6454144" y="3780039"/>
              <a:ext cx="151031" cy="444578"/>
            </a:xfrm>
            <a:custGeom>
              <a:avLst/>
              <a:gdLst/>
              <a:ahLst/>
              <a:cxnLst/>
              <a:rect l="l" t="t" r="r" b="b"/>
              <a:pathLst>
                <a:path w="3406" h="10026" extrusionOk="0">
                  <a:moveTo>
                    <a:pt x="1024" y="1"/>
                  </a:moveTo>
                  <a:lnTo>
                    <a:pt x="1024" y="1"/>
                  </a:lnTo>
                  <a:cubicBezTo>
                    <a:pt x="1322" y="298"/>
                    <a:pt x="1596" y="667"/>
                    <a:pt x="1798" y="1060"/>
                  </a:cubicBezTo>
                  <a:cubicBezTo>
                    <a:pt x="2001" y="1429"/>
                    <a:pt x="2132" y="1834"/>
                    <a:pt x="2227" y="2227"/>
                  </a:cubicBezTo>
                  <a:cubicBezTo>
                    <a:pt x="2334" y="2632"/>
                    <a:pt x="2394" y="3061"/>
                    <a:pt x="2429" y="3477"/>
                  </a:cubicBezTo>
                  <a:cubicBezTo>
                    <a:pt x="2441" y="3680"/>
                    <a:pt x="2441" y="3870"/>
                    <a:pt x="2429" y="4061"/>
                  </a:cubicBezTo>
                  <a:lnTo>
                    <a:pt x="2382" y="4596"/>
                  </a:lnTo>
                  <a:cubicBezTo>
                    <a:pt x="2370" y="4692"/>
                    <a:pt x="2358" y="4775"/>
                    <a:pt x="2334" y="4846"/>
                  </a:cubicBezTo>
                  <a:cubicBezTo>
                    <a:pt x="2322" y="4942"/>
                    <a:pt x="2287" y="5049"/>
                    <a:pt x="2275" y="5132"/>
                  </a:cubicBezTo>
                  <a:cubicBezTo>
                    <a:pt x="2227" y="5347"/>
                    <a:pt x="2191" y="5561"/>
                    <a:pt x="2144" y="5775"/>
                  </a:cubicBezTo>
                  <a:cubicBezTo>
                    <a:pt x="2037" y="6251"/>
                    <a:pt x="1917" y="6728"/>
                    <a:pt x="1775" y="7192"/>
                  </a:cubicBezTo>
                  <a:cubicBezTo>
                    <a:pt x="1620" y="7668"/>
                    <a:pt x="1441" y="8121"/>
                    <a:pt x="1227" y="8573"/>
                  </a:cubicBezTo>
                  <a:cubicBezTo>
                    <a:pt x="1013" y="8978"/>
                    <a:pt x="763" y="9347"/>
                    <a:pt x="417" y="9645"/>
                  </a:cubicBezTo>
                  <a:cubicBezTo>
                    <a:pt x="286" y="9764"/>
                    <a:pt x="155" y="9871"/>
                    <a:pt x="1" y="9954"/>
                  </a:cubicBezTo>
                  <a:cubicBezTo>
                    <a:pt x="155" y="10002"/>
                    <a:pt x="310" y="10026"/>
                    <a:pt x="477" y="10026"/>
                  </a:cubicBezTo>
                  <a:cubicBezTo>
                    <a:pt x="632" y="10026"/>
                    <a:pt x="774" y="10002"/>
                    <a:pt x="905" y="9954"/>
                  </a:cubicBezTo>
                  <a:cubicBezTo>
                    <a:pt x="1227" y="9847"/>
                    <a:pt x="1608" y="9597"/>
                    <a:pt x="1763" y="9240"/>
                  </a:cubicBezTo>
                  <a:cubicBezTo>
                    <a:pt x="2215" y="8156"/>
                    <a:pt x="2679" y="7013"/>
                    <a:pt x="3049" y="5799"/>
                  </a:cubicBezTo>
                  <a:cubicBezTo>
                    <a:pt x="3251" y="5180"/>
                    <a:pt x="3346" y="4489"/>
                    <a:pt x="3382" y="3680"/>
                  </a:cubicBezTo>
                  <a:cubicBezTo>
                    <a:pt x="3406" y="2882"/>
                    <a:pt x="3251" y="2096"/>
                    <a:pt x="2906" y="1441"/>
                  </a:cubicBezTo>
                  <a:cubicBezTo>
                    <a:pt x="2525" y="727"/>
                    <a:pt x="1834" y="191"/>
                    <a:pt x="102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6283068" y="3798530"/>
              <a:ext cx="186948" cy="206725"/>
            </a:xfrm>
            <a:custGeom>
              <a:avLst/>
              <a:gdLst/>
              <a:ahLst/>
              <a:cxnLst/>
              <a:rect l="l" t="t" r="r" b="b"/>
              <a:pathLst>
                <a:path w="4216" h="4662" extrusionOk="0">
                  <a:moveTo>
                    <a:pt x="4097" y="0"/>
                  </a:moveTo>
                  <a:cubicBezTo>
                    <a:pt x="3847" y="12"/>
                    <a:pt x="3609" y="48"/>
                    <a:pt x="3370" y="107"/>
                  </a:cubicBezTo>
                  <a:cubicBezTo>
                    <a:pt x="3251" y="131"/>
                    <a:pt x="3144" y="179"/>
                    <a:pt x="3025" y="227"/>
                  </a:cubicBezTo>
                  <a:cubicBezTo>
                    <a:pt x="2906" y="262"/>
                    <a:pt x="2799" y="322"/>
                    <a:pt x="2680" y="381"/>
                  </a:cubicBezTo>
                  <a:cubicBezTo>
                    <a:pt x="2466" y="524"/>
                    <a:pt x="2251" y="667"/>
                    <a:pt x="2049" y="822"/>
                  </a:cubicBezTo>
                  <a:cubicBezTo>
                    <a:pt x="1834" y="1000"/>
                    <a:pt x="1656" y="1203"/>
                    <a:pt x="1477" y="1417"/>
                  </a:cubicBezTo>
                  <a:cubicBezTo>
                    <a:pt x="1132" y="1834"/>
                    <a:pt x="858" y="2274"/>
                    <a:pt x="608" y="2751"/>
                  </a:cubicBezTo>
                  <a:cubicBezTo>
                    <a:pt x="477" y="3001"/>
                    <a:pt x="370" y="3263"/>
                    <a:pt x="275" y="3513"/>
                  </a:cubicBezTo>
                  <a:cubicBezTo>
                    <a:pt x="180" y="3715"/>
                    <a:pt x="108" y="3941"/>
                    <a:pt x="49" y="4168"/>
                  </a:cubicBezTo>
                  <a:cubicBezTo>
                    <a:pt x="49" y="4191"/>
                    <a:pt x="37" y="4215"/>
                    <a:pt x="37" y="4239"/>
                  </a:cubicBezTo>
                  <a:cubicBezTo>
                    <a:pt x="1" y="4310"/>
                    <a:pt x="13" y="4406"/>
                    <a:pt x="49" y="4477"/>
                  </a:cubicBezTo>
                  <a:cubicBezTo>
                    <a:pt x="96" y="4560"/>
                    <a:pt x="156" y="4608"/>
                    <a:pt x="239" y="4644"/>
                  </a:cubicBezTo>
                  <a:cubicBezTo>
                    <a:pt x="265" y="4657"/>
                    <a:pt x="295" y="4662"/>
                    <a:pt x="325" y="4662"/>
                  </a:cubicBezTo>
                  <a:cubicBezTo>
                    <a:pt x="377" y="4662"/>
                    <a:pt x="432" y="4647"/>
                    <a:pt x="477" y="4632"/>
                  </a:cubicBezTo>
                  <a:cubicBezTo>
                    <a:pt x="561" y="4596"/>
                    <a:pt x="584" y="4537"/>
                    <a:pt x="632" y="4477"/>
                  </a:cubicBezTo>
                  <a:cubicBezTo>
                    <a:pt x="763" y="4239"/>
                    <a:pt x="882" y="3989"/>
                    <a:pt x="989" y="3751"/>
                  </a:cubicBezTo>
                  <a:cubicBezTo>
                    <a:pt x="1084" y="3513"/>
                    <a:pt x="1192" y="3286"/>
                    <a:pt x="1299" y="3060"/>
                  </a:cubicBezTo>
                  <a:cubicBezTo>
                    <a:pt x="1465" y="2727"/>
                    <a:pt x="1620" y="2382"/>
                    <a:pt x="1834" y="2036"/>
                  </a:cubicBezTo>
                  <a:cubicBezTo>
                    <a:pt x="2025" y="1715"/>
                    <a:pt x="2251" y="1405"/>
                    <a:pt x="2501" y="1108"/>
                  </a:cubicBezTo>
                  <a:cubicBezTo>
                    <a:pt x="2656" y="941"/>
                    <a:pt x="2799" y="786"/>
                    <a:pt x="2977" y="655"/>
                  </a:cubicBezTo>
                  <a:cubicBezTo>
                    <a:pt x="3156" y="536"/>
                    <a:pt x="3335" y="429"/>
                    <a:pt x="3549" y="346"/>
                  </a:cubicBezTo>
                  <a:cubicBezTo>
                    <a:pt x="3692" y="298"/>
                    <a:pt x="3847" y="250"/>
                    <a:pt x="4013" y="238"/>
                  </a:cubicBezTo>
                  <a:lnTo>
                    <a:pt x="4097" y="238"/>
                  </a:lnTo>
                  <a:cubicBezTo>
                    <a:pt x="4156" y="238"/>
                    <a:pt x="4216" y="191"/>
                    <a:pt x="4216" y="131"/>
                  </a:cubicBezTo>
                  <a:cubicBezTo>
                    <a:pt x="4204" y="60"/>
                    <a:pt x="41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6267237" y="4017098"/>
              <a:ext cx="31749" cy="31705"/>
            </a:xfrm>
            <a:custGeom>
              <a:avLst/>
              <a:gdLst/>
              <a:ahLst/>
              <a:cxnLst/>
              <a:rect l="l" t="t" r="r" b="b"/>
              <a:pathLst>
                <a:path w="716" h="715" extrusionOk="0">
                  <a:moveTo>
                    <a:pt x="382" y="1"/>
                  </a:moveTo>
                  <a:cubicBezTo>
                    <a:pt x="167" y="1"/>
                    <a:pt x="1" y="143"/>
                    <a:pt x="1" y="334"/>
                  </a:cubicBezTo>
                  <a:cubicBezTo>
                    <a:pt x="1" y="536"/>
                    <a:pt x="156" y="715"/>
                    <a:pt x="346" y="715"/>
                  </a:cubicBezTo>
                  <a:cubicBezTo>
                    <a:pt x="537" y="715"/>
                    <a:pt x="703" y="560"/>
                    <a:pt x="715" y="370"/>
                  </a:cubicBezTo>
                  <a:cubicBezTo>
                    <a:pt x="715" y="179"/>
                    <a:pt x="572"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6261961" y="4063038"/>
              <a:ext cx="15343" cy="15343"/>
            </a:xfrm>
            <a:custGeom>
              <a:avLst/>
              <a:gdLst/>
              <a:ahLst/>
              <a:cxnLst/>
              <a:rect l="l" t="t" r="r" b="b"/>
              <a:pathLst>
                <a:path w="346" h="346" extrusionOk="0">
                  <a:moveTo>
                    <a:pt x="179" y="0"/>
                  </a:moveTo>
                  <a:cubicBezTo>
                    <a:pt x="84" y="12"/>
                    <a:pt x="1" y="72"/>
                    <a:pt x="1" y="167"/>
                  </a:cubicBezTo>
                  <a:cubicBezTo>
                    <a:pt x="1" y="262"/>
                    <a:pt x="84" y="346"/>
                    <a:pt x="167" y="346"/>
                  </a:cubicBezTo>
                  <a:cubicBezTo>
                    <a:pt x="263" y="346"/>
                    <a:pt x="346" y="274"/>
                    <a:pt x="346" y="179"/>
                  </a:cubicBezTo>
                  <a:cubicBezTo>
                    <a:pt x="346" y="96"/>
                    <a:pt x="27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3"/>
          <p:cNvGrpSpPr/>
          <p:nvPr/>
        </p:nvGrpSpPr>
        <p:grpSpPr>
          <a:xfrm>
            <a:off x="7798076" y="561600"/>
            <a:ext cx="324720" cy="370703"/>
            <a:chOff x="7750826" y="1452775"/>
            <a:chExt cx="324720" cy="370703"/>
          </a:xfrm>
        </p:grpSpPr>
        <p:sp>
          <p:nvSpPr>
            <p:cNvPr id="188" name="Google Shape;188;p23"/>
            <p:cNvSpPr/>
            <p:nvPr/>
          </p:nvSpPr>
          <p:spPr>
            <a:xfrm>
              <a:off x="7750826" y="1452775"/>
              <a:ext cx="324720" cy="370703"/>
            </a:xfrm>
            <a:custGeom>
              <a:avLst/>
              <a:gdLst/>
              <a:ahLst/>
              <a:cxnLst/>
              <a:rect l="l" t="t" r="r" b="b"/>
              <a:pathLst>
                <a:path w="7323" h="8360" extrusionOk="0">
                  <a:moveTo>
                    <a:pt x="3120" y="1"/>
                  </a:moveTo>
                  <a:cubicBezTo>
                    <a:pt x="2905" y="1"/>
                    <a:pt x="2715" y="61"/>
                    <a:pt x="2501" y="168"/>
                  </a:cubicBezTo>
                  <a:cubicBezTo>
                    <a:pt x="2120" y="382"/>
                    <a:pt x="1786" y="620"/>
                    <a:pt x="1512" y="834"/>
                  </a:cubicBezTo>
                  <a:cubicBezTo>
                    <a:pt x="1191" y="1096"/>
                    <a:pt x="941" y="1406"/>
                    <a:pt x="715" y="1715"/>
                  </a:cubicBezTo>
                  <a:cubicBezTo>
                    <a:pt x="524" y="1989"/>
                    <a:pt x="405" y="2287"/>
                    <a:pt x="286" y="2561"/>
                  </a:cubicBezTo>
                  <a:lnTo>
                    <a:pt x="274" y="2608"/>
                  </a:lnTo>
                  <a:cubicBezTo>
                    <a:pt x="143" y="2918"/>
                    <a:pt x="96" y="3275"/>
                    <a:pt x="48" y="3597"/>
                  </a:cubicBezTo>
                  <a:lnTo>
                    <a:pt x="36" y="3656"/>
                  </a:lnTo>
                  <a:cubicBezTo>
                    <a:pt x="0" y="3859"/>
                    <a:pt x="0" y="4097"/>
                    <a:pt x="36" y="4382"/>
                  </a:cubicBezTo>
                  <a:cubicBezTo>
                    <a:pt x="72" y="4799"/>
                    <a:pt x="131" y="5109"/>
                    <a:pt x="238" y="5406"/>
                  </a:cubicBezTo>
                  <a:cubicBezTo>
                    <a:pt x="429" y="6002"/>
                    <a:pt x="750" y="6537"/>
                    <a:pt x="1203" y="7085"/>
                  </a:cubicBezTo>
                  <a:cubicBezTo>
                    <a:pt x="1346" y="7252"/>
                    <a:pt x="1500" y="7407"/>
                    <a:pt x="1679" y="7550"/>
                  </a:cubicBezTo>
                  <a:cubicBezTo>
                    <a:pt x="1941" y="7740"/>
                    <a:pt x="2179" y="7919"/>
                    <a:pt x="2477" y="8061"/>
                  </a:cubicBezTo>
                  <a:lnTo>
                    <a:pt x="2513" y="8073"/>
                  </a:lnTo>
                  <a:cubicBezTo>
                    <a:pt x="2667" y="8133"/>
                    <a:pt x="2798" y="8192"/>
                    <a:pt x="2953" y="8240"/>
                  </a:cubicBezTo>
                  <a:cubicBezTo>
                    <a:pt x="3096" y="8276"/>
                    <a:pt x="3263" y="8312"/>
                    <a:pt x="3429" y="8323"/>
                  </a:cubicBezTo>
                  <a:lnTo>
                    <a:pt x="3525" y="8335"/>
                  </a:lnTo>
                  <a:cubicBezTo>
                    <a:pt x="3620" y="8359"/>
                    <a:pt x="3691" y="8359"/>
                    <a:pt x="3786" y="8359"/>
                  </a:cubicBezTo>
                  <a:cubicBezTo>
                    <a:pt x="4025" y="8359"/>
                    <a:pt x="4239" y="8312"/>
                    <a:pt x="4441" y="8276"/>
                  </a:cubicBezTo>
                  <a:cubicBezTo>
                    <a:pt x="4679" y="8240"/>
                    <a:pt x="4929" y="8133"/>
                    <a:pt x="5239" y="7954"/>
                  </a:cubicBezTo>
                  <a:cubicBezTo>
                    <a:pt x="5513" y="7788"/>
                    <a:pt x="5787" y="7561"/>
                    <a:pt x="6025" y="7288"/>
                  </a:cubicBezTo>
                  <a:cubicBezTo>
                    <a:pt x="6549" y="6692"/>
                    <a:pt x="6942" y="5942"/>
                    <a:pt x="7239" y="4918"/>
                  </a:cubicBezTo>
                  <a:cubicBezTo>
                    <a:pt x="7323" y="4621"/>
                    <a:pt x="7275" y="4311"/>
                    <a:pt x="7132" y="4025"/>
                  </a:cubicBezTo>
                  <a:cubicBezTo>
                    <a:pt x="6965" y="3740"/>
                    <a:pt x="6715" y="3537"/>
                    <a:pt x="6406" y="3442"/>
                  </a:cubicBezTo>
                  <a:cubicBezTo>
                    <a:pt x="6299" y="3418"/>
                    <a:pt x="6192" y="3394"/>
                    <a:pt x="6084" y="3394"/>
                  </a:cubicBezTo>
                  <a:cubicBezTo>
                    <a:pt x="5549" y="3394"/>
                    <a:pt x="5096" y="3751"/>
                    <a:pt x="4929" y="4275"/>
                  </a:cubicBezTo>
                  <a:cubicBezTo>
                    <a:pt x="4858" y="4513"/>
                    <a:pt x="4799" y="4728"/>
                    <a:pt x="4703" y="4918"/>
                  </a:cubicBezTo>
                  <a:cubicBezTo>
                    <a:pt x="4584" y="5168"/>
                    <a:pt x="4465" y="5394"/>
                    <a:pt x="4334" y="5585"/>
                  </a:cubicBezTo>
                  <a:cubicBezTo>
                    <a:pt x="4263" y="5680"/>
                    <a:pt x="4167" y="5764"/>
                    <a:pt x="4096" y="5835"/>
                  </a:cubicBezTo>
                  <a:cubicBezTo>
                    <a:pt x="4048" y="5871"/>
                    <a:pt x="3989" y="5895"/>
                    <a:pt x="3941" y="5930"/>
                  </a:cubicBezTo>
                  <a:cubicBezTo>
                    <a:pt x="3917" y="5942"/>
                    <a:pt x="3870" y="5942"/>
                    <a:pt x="3846" y="5966"/>
                  </a:cubicBezTo>
                  <a:lnTo>
                    <a:pt x="3727" y="5966"/>
                  </a:lnTo>
                  <a:cubicBezTo>
                    <a:pt x="3667" y="5942"/>
                    <a:pt x="3608" y="5930"/>
                    <a:pt x="3548" y="5906"/>
                  </a:cubicBezTo>
                  <a:cubicBezTo>
                    <a:pt x="3453" y="5859"/>
                    <a:pt x="3346" y="5799"/>
                    <a:pt x="3263" y="5740"/>
                  </a:cubicBezTo>
                  <a:cubicBezTo>
                    <a:pt x="3144" y="5633"/>
                    <a:pt x="3024" y="5514"/>
                    <a:pt x="2917" y="5383"/>
                  </a:cubicBezTo>
                  <a:cubicBezTo>
                    <a:pt x="2798" y="5216"/>
                    <a:pt x="2691" y="5025"/>
                    <a:pt x="2608" y="4847"/>
                  </a:cubicBezTo>
                  <a:cubicBezTo>
                    <a:pt x="2536" y="4656"/>
                    <a:pt x="2489" y="4454"/>
                    <a:pt x="2441" y="4252"/>
                  </a:cubicBezTo>
                  <a:cubicBezTo>
                    <a:pt x="2429" y="4085"/>
                    <a:pt x="2429" y="3906"/>
                    <a:pt x="2441" y="3740"/>
                  </a:cubicBezTo>
                  <a:cubicBezTo>
                    <a:pt x="2477" y="3597"/>
                    <a:pt x="2513" y="3466"/>
                    <a:pt x="2560" y="3311"/>
                  </a:cubicBezTo>
                  <a:cubicBezTo>
                    <a:pt x="2620" y="3192"/>
                    <a:pt x="2691" y="3073"/>
                    <a:pt x="2786" y="2942"/>
                  </a:cubicBezTo>
                  <a:cubicBezTo>
                    <a:pt x="2905" y="2811"/>
                    <a:pt x="3036" y="2668"/>
                    <a:pt x="3167" y="2549"/>
                  </a:cubicBezTo>
                  <a:cubicBezTo>
                    <a:pt x="3346" y="2430"/>
                    <a:pt x="3525" y="2311"/>
                    <a:pt x="3727" y="2216"/>
                  </a:cubicBezTo>
                  <a:cubicBezTo>
                    <a:pt x="3977" y="2073"/>
                    <a:pt x="4167" y="1823"/>
                    <a:pt x="4263" y="1525"/>
                  </a:cubicBezTo>
                  <a:cubicBezTo>
                    <a:pt x="4346" y="1204"/>
                    <a:pt x="4322" y="858"/>
                    <a:pt x="4156" y="572"/>
                  </a:cubicBezTo>
                  <a:cubicBezTo>
                    <a:pt x="4001" y="311"/>
                    <a:pt x="3739" y="108"/>
                    <a:pt x="3441" y="25"/>
                  </a:cubicBezTo>
                  <a:cubicBezTo>
                    <a:pt x="3322" y="1"/>
                    <a:pt x="3215" y="1"/>
                    <a:pt x="3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7750826" y="1489757"/>
              <a:ext cx="324720" cy="332657"/>
            </a:xfrm>
            <a:custGeom>
              <a:avLst/>
              <a:gdLst/>
              <a:ahLst/>
              <a:cxnLst/>
              <a:rect l="l" t="t" r="r" b="b"/>
              <a:pathLst>
                <a:path w="7323" h="7502" extrusionOk="0">
                  <a:moveTo>
                    <a:pt x="1489" y="0"/>
                  </a:moveTo>
                  <a:cubicBezTo>
                    <a:pt x="1179" y="262"/>
                    <a:pt x="941" y="572"/>
                    <a:pt x="715" y="870"/>
                  </a:cubicBezTo>
                  <a:cubicBezTo>
                    <a:pt x="524" y="1132"/>
                    <a:pt x="405" y="1429"/>
                    <a:pt x="286" y="1715"/>
                  </a:cubicBezTo>
                  <a:lnTo>
                    <a:pt x="274" y="1763"/>
                  </a:lnTo>
                  <a:cubicBezTo>
                    <a:pt x="143" y="2084"/>
                    <a:pt x="96" y="2429"/>
                    <a:pt x="48" y="2739"/>
                  </a:cubicBezTo>
                  <a:lnTo>
                    <a:pt x="36" y="2798"/>
                  </a:lnTo>
                  <a:cubicBezTo>
                    <a:pt x="0" y="3013"/>
                    <a:pt x="0" y="3263"/>
                    <a:pt x="36" y="3537"/>
                  </a:cubicBezTo>
                  <a:cubicBezTo>
                    <a:pt x="84" y="3953"/>
                    <a:pt x="143" y="4263"/>
                    <a:pt x="238" y="4560"/>
                  </a:cubicBezTo>
                  <a:cubicBezTo>
                    <a:pt x="441" y="5156"/>
                    <a:pt x="750" y="5692"/>
                    <a:pt x="1215" y="6239"/>
                  </a:cubicBezTo>
                  <a:cubicBezTo>
                    <a:pt x="1346" y="6406"/>
                    <a:pt x="1512" y="6549"/>
                    <a:pt x="1691" y="6704"/>
                  </a:cubicBezTo>
                  <a:cubicBezTo>
                    <a:pt x="1941" y="6894"/>
                    <a:pt x="2179" y="7073"/>
                    <a:pt x="2477" y="7204"/>
                  </a:cubicBezTo>
                  <a:lnTo>
                    <a:pt x="2524" y="7227"/>
                  </a:lnTo>
                  <a:cubicBezTo>
                    <a:pt x="2679" y="7299"/>
                    <a:pt x="2798" y="7347"/>
                    <a:pt x="2953" y="7382"/>
                  </a:cubicBezTo>
                  <a:cubicBezTo>
                    <a:pt x="3096" y="7430"/>
                    <a:pt x="3263" y="7466"/>
                    <a:pt x="3429" y="7478"/>
                  </a:cubicBezTo>
                  <a:lnTo>
                    <a:pt x="3525" y="7489"/>
                  </a:lnTo>
                  <a:cubicBezTo>
                    <a:pt x="3620" y="7501"/>
                    <a:pt x="3691" y="7501"/>
                    <a:pt x="3786" y="7501"/>
                  </a:cubicBezTo>
                  <a:cubicBezTo>
                    <a:pt x="4025" y="7501"/>
                    <a:pt x="4239" y="7466"/>
                    <a:pt x="4441" y="7430"/>
                  </a:cubicBezTo>
                  <a:cubicBezTo>
                    <a:pt x="4679" y="7382"/>
                    <a:pt x="4929" y="7287"/>
                    <a:pt x="5239" y="7108"/>
                  </a:cubicBezTo>
                  <a:cubicBezTo>
                    <a:pt x="5513" y="6942"/>
                    <a:pt x="5787" y="6716"/>
                    <a:pt x="6025" y="6430"/>
                  </a:cubicBezTo>
                  <a:cubicBezTo>
                    <a:pt x="6549" y="5834"/>
                    <a:pt x="6942" y="5096"/>
                    <a:pt x="7239" y="4072"/>
                  </a:cubicBezTo>
                  <a:cubicBezTo>
                    <a:pt x="7323" y="3775"/>
                    <a:pt x="7275" y="3453"/>
                    <a:pt x="7132" y="3179"/>
                  </a:cubicBezTo>
                  <a:cubicBezTo>
                    <a:pt x="7025" y="3001"/>
                    <a:pt x="6894" y="2846"/>
                    <a:pt x="6727" y="2739"/>
                  </a:cubicBezTo>
                  <a:lnTo>
                    <a:pt x="6727" y="2739"/>
                  </a:lnTo>
                  <a:cubicBezTo>
                    <a:pt x="6751" y="2834"/>
                    <a:pt x="6763" y="2917"/>
                    <a:pt x="6763" y="3025"/>
                  </a:cubicBezTo>
                  <a:cubicBezTo>
                    <a:pt x="6763" y="3144"/>
                    <a:pt x="6763" y="3275"/>
                    <a:pt x="6739" y="3394"/>
                  </a:cubicBezTo>
                  <a:cubicBezTo>
                    <a:pt x="6727" y="3513"/>
                    <a:pt x="6715" y="3632"/>
                    <a:pt x="6680" y="3751"/>
                  </a:cubicBezTo>
                  <a:cubicBezTo>
                    <a:pt x="6644" y="3953"/>
                    <a:pt x="6596" y="4132"/>
                    <a:pt x="6525" y="4322"/>
                  </a:cubicBezTo>
                  <a:cubicBezTo>
                    <a:pt x="6442" y="4501"/>
                    <a:pt x="6370" y="4668"/>
                    <a:pt x="6263" y="4822"/>
                  </a:cubicBezTo>
                  <a:cubicBezTo>
                    <a:pt x="6072" y="5144"/>
                    <a:pt x="5846" y="5406"/>
                    <a:pt x="5572" y="5632"/>
                  </a:cubicBezTo>
                  <a:cubicBezTo>
                    <a:pt x="5310" y="5834"/>
                    <a:pt x="5013" y="6001"/>
                    <a:pt x="4691" y="6108"/>
                  </a:cubicBezTo>
                  <a:cubicBezTo>
                    <a:pt x="4513" y="6168"/>
                    <a:pt x="4322" y="6215"/>
                    <a:pt x="4144" y="6215"/>
                  </a:cubicBezTo>
                  <a:cubicBezTo>
                    <a:pt x="4070" y="6220"/>
                    <a:pt x="3997" y="6223"/>
                    <a:pt x="3926" y="6223"/>
                  </a:cubicBezTo>
                  <a:cubicBezTo>
                    <a:pt x="3803" y="6223"/>
                    <a:pt x="3685" y="6214"/>
                    <a:pt x="3572" y="6192"/>
                  </a:cubicBezTo>
                  <a:cubicBezTo>
                    <a:pt x="3382" y="6168"/>
                    <a:pt x="3191" y="6108"/>
                    <a:pt x="3013" y="6037"/>
                  </a:cubicBezTo>
                  <a:cubicBezTo>
                    <a:pt x="2810" y="5942"/>
                    <a:pt x="2620" y="5834"/>
                    <a:pt x="2453" y="5715"/>
                  </a:cubicBezTo>
                  <a:cubicBezTo>
                    <a:pt x="2084" y="5453"/>
                    <a:pt x="1774" y="5096"/>
                    <a:pt x="1536" y="4703"/>
                  </a:cubicBezTo>
                  <a:cubicBezTo>
                    <a:pt x="1298" y="4322"/>
                    <a:pt x="1119" y="3906"/>
                    <a:pt x="1012" y="3477"/>
                  </a:cubicBezTo>
                  <a:cubicBezTo>
                    <a:pt x="917" y="3037"/>
                    <a:pt x="869" y="2584"/>
                    <a:pt x="893" y="2132"/>
                  </a:cubicBezTo>
                  <a:cubicBezTo>
                    <a:pt x="929" y="1691"/>
                    <a:pt x="1000" y="1239"/>
                    <a:pt x="1143" y="810"/>
                  </a:cubicBezTo>
                  <a:cubicBezTo>
                    <a:pt x="1239" y="524"/>
                    <a:pt x="1358" y="262"/>
                    <a:pt x="148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7813661" y="1488959"/>
              <a:ext cx="84517" cy="175064"/>
            </a:xfrm>
            <a:custGeom>
              <a:avLst/>
              <a:gdLst/>
              <a:ahLst/>
              <a:cxnLst/>
              <a:rect l="l" t="t" r="r" b="b"/>
              <a:pathLst>
                <a:path w="1906" h="3948" extrusionOk="0">
                  <a:moveTo>
                    <a:pt x="1786" y="0"/>
                  </a:moveTo>
                  <a:cubicBezTo>
                    <a:pt x="1782" y="0"/>
                    <a:pt x="1778" y="3"/>
                    <a:pt x="1774" y="7"/>
                  </a:cubicBezTo>
                  <a:cubicBezTo>
                    <a:pt x="1465" y="185"/>
                    <a:pt x="1167" y="411"/>
                    <a:pt x="905" y="673"/>
                  </a:cubicBezTo>
                  <a:cubicBezTo>
                    <a:pt x="655" y="947"/>
                    <a:pt x="441" y="1257"/>
                    <a:pt x="298" y="1602"/>
                  </a:cubicBezTo>
                  <a:cubicBezTo>
                    <a:pt x="226" y="1769"/>
                    <a:pt x="167" y="1923"/>
                    <a:pt x="119" y="2102"/>
                  </a:cubicBezTo>
                  <a:cubicBezTo>
                    <a:pt x="72" y="2281"/>
                    <a:pt x="24" y="2459"/>
                    <a:pt x="12" y="2662"/>
                  </a:cubicBezTo>
                  <a:cubicBezTo>
                    <a:pt x="0" y="2852"/>
                    <a:pt x="0" y="3043"/>
                    <a:pt x="12" y="3233"/>
                  </a:cubicBezTo>
                  <a:cubicBezTo>
                    <a:pt x="36" y="3436"/>
                    <a:pt x="72" y="3626"/>
                    <a:pt x="131" y="3816"/>
                  </a:cubicBezTo>
                  <a:cubicBezTo>
                    <a:pt x="167" y="3912"/>
                    <a:pt x="274" y="3947"/>
                    <a:pt x="357" y="3947"/>
                  </a:cubicBezTo>
                  <a:cubicBezTo>
                    <a:pt x="417" y="3947"/>
                    <a:pt x="464" y="3924"/>
                    <a:pt x="488" y="3876"/>
                  </a:cubicBezTo>
                  <a:cubicBezTo>
                    <a:pt x="524" y="3828"/>
                    <a:pt x="548" y="3769"/>
                    <a:pt x="536" y="3733"/>
                  </a:cubicBezTo>
                  <a:cubicBezTo>
                    <a:pt x="464" y="3412"/>
                    <a:pt x="417" y="3090"/>
                    <a:pt x="405" y="2757"/>
                  </a:cubicBezTo>
                  <a:cubicBezTo>
                    <a:pt x="405" y="2495"/>
                    <a:pt x="429" y="2245"/>
                    <a:pt x="512" y="1983"/>
                  </a:cubicBezTo>
                  <a:cubicBezTo>
                    <a:pt x="584" y="1709"/>
                    <a:pt x="703" y="1435"/>
                    <a:pt x="845" y="1197"/>
                  </a:cubicBezTo>
                  <a:lnTo>
                    <a:pt x="845" y="1197"/>
                  </a:lnTo>
                  <a:cubicBezTo>
                    <a:pt x="845" y="1209"/>
                    <a:pt x="834" y="1209"/>
                    <a:pt x="834" y="1233"/>
                  </a:cubicBezTo>
                  <a:cubicBezTo>
                    <a:pt x="988" y="995"/>
                    <a:pt x="1143" y="769"/>
                    <a:pt x="1357" y="578"/>
                  </a:cubicBezTo>
                  <a:cubicBezTo>
                    <a:pt x="1500" y="423"/>
                    <a:pt x="1679" y="304"/>
                    <a:pt x="1858" y="197"/>
                  </a:cubicBezTo>
                  <a:cubicBezTo>
                    <a:pt x="1905" y="173"/>
                    <a:pt x="1905" y="126"/>
                    <a:pt x="1881" y="90"/>
                  </a:cubicBezTo>
                  <a:cubicBezTo>
                    <a:pt x="1858" y="66"/>
                    <a:pt x="1834" y="54"/>
                    <a:pt x="1822" y="54"/>
                  </a:cubicBezTo>
                  <a:cubicBezTo>
                    <a:pt x="1805" y="13"/>
                    <a:pt x="179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7833704" y="1677196"/>
              <a:ext cx="22216" cy="21151"/>
            </a:xfrm>
            <a:custGeom>
              <a:avLst/>
              <a:gdLst/>
              <a:ahLst/>
              <a:cxnLst/>
              <a:rect l="l" t="t" r="r" b="b"/>
              <a:pathLst>
                <a:path w="501" h="477" extrusionOk="0">
                  <a:moveTo>
                    <a:pt x="215" y="0"/>
                  </a:moveTo>
                  <a:cubicBezTo>
                    <a:pt x="155" y="0"/>
                    <a:pt x="84" y="48"/>
                    <a:pt x="60" y="95"/>
                  </a:cubicBezTo>
                  <a:cubicBezTo>
                    <a:pt x="12" y="143"/>
                    <a:pt x="1" y="214"/>
                    <a:pt x="12" y="274"/>
                  </a:cubicBezTo>
                  <a:cubicBezTo>
                    <a:pt x="24" y="333"/>
                    <a:pt x="60" y="393"/>
                    <a:pt x="96" y="441"/>
                  </a:cubicBezTo>
                  <a:cubicBezTo>
                    <a:pt x="155" y="476"/>
                    <a:pt x="215" y="476"/>
                    <a:pt x="274" y="476"/>
                  </a:cubicBezTo>
                  <a:cubicBezTo>
                    <a:pt x="334" y="476"/>
                    <a:pt x="393" y="441"/>
                    <a:pt x="441" y="393"/>
                  </a:cubicBezTo>
                  <a:cubicBezTo>
                    <a:pt x="489" y="345"/>
                    <a:pt x="501" y="274"/>
                    <a:pt x="489" y="214"/>
                  </a:cubicBezTo>
                  <a:cubicBezTo>
                    <a:pt x="477" y="155"/>
                    <a:pt x="441" y="95"/>
                    <a:pt x="393" y="48"/>
                  </a:cubicBezTo>
                  <a:cubicBezTo>
                    <a:pt x="334" y="0"/>
                    <a:pt x="274"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7861152" y="1708325"/>
              <a:ext cx="10598" cy="10598"/>
            </a:xfrm>
            <a:custGeom>
              <a:avLst/>
              <a:gdLst/>
              <a:ahLst/>
              <a:cxnLst/>
              <a:rect l="l" t="t" r="r" b="b"/>
              <a:pathLst>
                <a:path w="239" h="239" extrusionOk="0">
                  <a:moveTo>
                    <a:pt x="108" y="1"/>
                  </a:moveTo>
                  <a:cubicBezTo>
                    <a:pt x="72" y="12"/>
                    <a:pt x="48" y="36"/>
                    <a:pt x="36" y="48"/>
                  </a:cubicBezTo>
                  <a:cubicBezTo>
                    <a:pt x="13" y="72"/>
                    <a:pt x="1" y="108"/>
                    <a:pt x="1" y="132"/>
                  </a:cubicBezTo>
                  <a:cubicBezTo>
                    <a:pt x="1" y="167"/>
                    <a:pt x="13" y="191"/>
                    <a:pt x="48" y="215"/>
                  </a:cubicBezTo>
                  <a:cubicBezTo>
                    <a:pt x="72" y="227"/>
                    <a:pt x="108" y="239"/>
                    <a:pt x="132" y="239"/>
                  </a:cubicBezTo>
                  <a:cubicBezTo>
                    <a:pt x="167" y="239"/>
                    <a:pt x="191" y="227"/>
                    <a:pt x="215" y="203"/>
                  </a:cubicBezTo>
                  <a:cubicBezTo>
                    <a:pt x="227" y="167"/>
                    <a:pt x="239" y="143"/>
                    <a:pt x="239" y="108"/>
                  </a:cubicBezTo>
                  <a:cubicBezTo>
                    <a:pt x="239" y="72"/>
                    <a:pt x="227" y="48"/>
                    <a:pt x="191" y="36"/>
                  </a:cubicBezTo>
                  <a:cubicBezTo>
                    <a:pt x="167" y="12"/>
                    <a:pt x="1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3"/>
          <p:cNvSpPr/>
          <p:nvPr/>
        </p:nvSpPr>
        <p:spPr>
          <a:xfrm>
            <a:off x="960991" y="-99165"/>
            <a:ext cx="291463" cy="192225"/>
          </a:xfrm>
          <a:custGeom>
            <a:avLst/>
            <a:gdLst/>
            <a:ahLst/>
            <a:cxnLst/>
            <a:rect l="l" t="t" r="r" b="b"/>
            <a:pathLst>
              <a:path w="6573" h="4335" extrusionOk="0">
                <a:moveTo>
                  <a:pt x="5954" y="1"/>
                </a:moveTo>
                <a:cubicBezTo>
                  <a:pt x="5299" y="13"/>
                  <a:pt x="4644" y="72"/>
                  <a:pt x="4013" y="227"/>
                </a:cubicBezTo>
                <a:cubicBezTo>
                  <a:pt x="3727" y="299"/>
                  <a:pt x="3454" y="406"/>
                  <a:pt x="3204" y="525"/>
                </a:cubicBezTo>
                <a:cubicBezTo>
                  <a:pt x="2965" y="644"/>
                  <a:pt x="2763" y="787"/>
                  <a:pt x="2549" y="953"/>
                </a:cubicBezTo>
                <a:cubicBezTo>
                  <a:pt x="2168" y="1275"/>
                  <a:pt x="1906" y="1739"/>
                  <a:pt x="1715" y="2204"/>
                </a:cubicBezTo>
                <a:cubicBezTo>
                  <a:pt x="1608" y="2454"/>
                  <a:pt x="1537" y="2739"/>
                  <a:pt x="1489" y="3001"/>
                </a:cubicBezTo>
                <a:cubicBezTo>
                  <a:pt x="1477" y="3097"/>
                  <a:pt x="1465" y="3168"/>
                  <a:pt x="1453" y="3263"/>
                </a:cubicBezTo>
                <a:cubicBezTo>
                  <a:pt x="1120" y="2787"/>
                  <a:pt x="834" y="2275"/>
                  <a:pt x="501" y="1811"/>
                </a:cubicBezTo>
                <a:cubicBezTo>
                  <a:pt x="443" y="1744"/>
                  <a:pt x="362" y="1701"/>
                  <a:pt x="277" y="1701"/>
                </a:cubicBezTo>
                <a:cubicBezTo>
                  <a:pt x="241" y="1701"/>
                  <a:pt x="204" y="1709"/>
                  <a:pt x="167" y="1727"/>
                </a:cubicBezTo>
                <a:cubicBezTo>
                  <a:pt x="60" y="1787"/>
                  <a:pt x="1" y="1954"/>
                  <a:pt x="84" y="2049"/>
                </a:cubicBezTo>
                <a:cubicBezTo>
                  <a:pt x="334" y="2394"/>
                  <a:pt x="537" y="2763"/>
                  <a:pt x="751" y="3120"/>
                </a:cubicBezTo>
                <a:cubicBezTo>
                  <a:pt x="858" y="3299"/>
                  <a:pt x="941" y="3466"/>
                  <a:pt x="1049" y="3632"/>
                </a:cubicBezTo>
                <a:cubicBezTo>
                  <a:pt x="1168" y="3823"/>
                  <a:pt x="1287" y="3990"/>
                  <a:pt x="1406" y="4180"/>
                </a:cubicBezTo>
                <a:cubicBezTo>
                  <a:pt x="1469" y="4285"/>
                  <a:pt x="1571" y="4335"/>
                  <a:pt x="1673" y="4335"/>
                </a:cubicBezTo>
                <a:cubicBezTo>
                  <a:pt x="1802" y="4335"/>
                  <a:pt x="1931" y="4255"/>
                  <a:pt x="1977" y="4109"/>
                </a:cubicBezTo>
                <a:cubicBezTo>
                  <a:pt x="2013" y="4001"/>
                  <a:pt x="2037" y="3882"/>
                  <a:pt x="2061" y="3763"/>
                </a:cubicBezTo>
                <a:cubicBezTo>
                  <a:pt x="2084" y="3644"/>
                  <a:pt x="2120" y="3513"/>
                  <a:pt x="2144" y="3394"/>
                </a:cubicBezTo>
                <a:cubicBezTo>
                  <a:pt x="2192" y="3204"/>
                  <a:pt x="2251" y="3025"/>
                  <a:pt x="2323" y="2847"/>
                </a:cubicBezTo>
                <a:cubicBezTo>
                  <a:pt x="2430" y="2608"/>
                  <a:pt x="2549" y="2382"/>
                  <a:pt x="2715" y="2156"/>
                </a:cubicBezTo>
                <a:cubicBezTo>
                  <a:pt x="2834" y="2025"/>
                  <a:pt x="2954" y="1894"/>
                  <a:pt x="3085" y="1787"/>
                </a:cubicBezTo>
                <a:cubicBezTo>
                  <a:pt x="3239" y="1668"/>
                  <a:pt x="3394" y="1573"/>
                  <a:pt x="3573" y="1501"/>
                </a:cubicBezTo>
                <a:cubicBezTo>
                  <a:pt x="3870" y="1382"/>
                  <a:pt x="4192" y="1311"/>
                  <a:pt x="4501" y="1263"/>
                </a:cubicBezTo>
                <a:cubicBezTo>
                  <a:pt x="4978" y="1204"/>
                  <a:pt x="5466" y="1204"/>
                  <a:pt x="5942" y="1204"/>
                </a:cubicBezTo>
                <a:cubicBezTo>
                  <a:pt x="6287" y="1204"/>
                  <a:pt x="6549" y="918"/>
                  <a:pt x="6549" y="596"/>
                </a:cubicBezTo>
                <a:cubicBezTo>
                  <a:pt x="6573" y="299"/>
                  <a:pt x="6299"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1019194" y="4857096"/>
            <a:ext cx="283038" cy="286408"/>
          </a:xfrm>
          <a:custGeom>
            <a:avLst/>
            <a:gdLst/>
            <a:ahLst/>
            <a:cxnLst/>
            <a:rect l="l" t="t" r="r" b="b"/>
            <a:pathLst>
              <a:path w="6383" h="6459" extrusionOk="0">
                <a:moveTo>
                  <a:pt x="4501" y="1"/>
                </a:moveTo>
                <a:cubicBezTo>
                  <a:pt x="4406" y="1"/>
                  <a:pt x="4299" y="60"/>
                  <a:pt x="4251" y="144"/>
                </a:cubicBezTo>
                <a:cubicBezTo>
                  <a:pt x="3846" y="989"/>
                  <a:pt x="3429" y="1810"/>
                  <a:pt x="3013" y="2644"/>
                </a:cubicBezTo>
                <a:cubicBezTo>
                  <a:pt x="3001" y="2632"/>
                  <a:pt x="2989" y="2632"/>
                  <a:pt x="2977" y="2620"/>
                </a:cubicBezTo>
                <a:cubicBezTo>
                  <a:pt x="2751" y="2489"/>
                  <a:pt x="2524" y="2370"/>
                  <a:pt x="2286" y="2227"/>
                </a:cubicBezTo>
                <a:cubicBezTo>
                  <a:pt x="2060" y="2108"/>
                  <a:pt x="1822" y="1989"/>
                  <a:pt x="1584" y="1870"/>
                </a:cubicBezTo>
                <a:cubicBezTo>
                  <a:pt x="1334" y="1739"/>
                  <a:pt x="1072" y="1608"/>
                  <a:pt x="798" y="1537"/>
                </a:cubicBezTo>
                <a:cubicBezTo>
                  <a:pt x="739" y="1513"/>
                  <a:pt x="679" y="1513"/>
                  <a:pt x="631" y="1513"/>
                </a:cubicBezTo>
                <a:cubicBezTo>
                  <a:pt x="429" y="1513"/>
                  <a:pt x="215" y="1620"/>
                  <a:pt x="96" y="1810"/>
                </a:cubicBezTo>
                <a:cubicBezTo>
                  <a:pt x="12" y="1953"/>
                  <a:pt x="0" y="2132"/>
                  <a:pt x="24" y="2275"/>
                </a:cubicBezTo>
                <a:cubicBezTo>
                  <a:pt x="72" y="2441"/>
                  <a:pt x="155" y="2560"/>
                  <a:pt x="310" y="2644"/>
                </a:cubicBezTo>
                <a:cubicBezTo>
                  <a:pt x="536" y="2799"/>
                  <a:pt x="774" y="2894"/>
                  <a:pt x="1012" y="2989"/>
                </a:cubicBezTo>
                <a:cubicBezTo>
                  <a:pt x="1251" y="3084"/>
                  <a:pt x="1477" y="3180"/>
                  <a:pt x="1727" y="3287"/>
                </a:cubicBezTo>
                <a:cubicBezTo>
                  <a:pt x="1965" y="3382"/>
                  <a:pt x="2215" y="3465"/>
                  <a:pt x="2453" y="3561"/>
                </a:cubicBezTo>
                <a:cubicBezTo>
                  <a:pt x="2477" y="3573"/>
                  <a:pt x="2513" y="3573"/>
                  <a:pt x="2536" y="3584"/>
                </a:cubicBezTo>
                <a:cubicBezTo>
                  <a:pt x="2441" y="3799"/>
                  <a:pt x="2346" y="4001"/>
                  <a:pt x="2239" y="4215"/>
                </a:cubicBezTo>
                <a:cubicBezTo>
                  <a:pt x="2024" y="4680"/>
                  <a:pt x="1774" y="5168"/>
                  <a:pt x="1584" y="5668"/>
                </a:cubicBezTo>
                <a:lnTo>
                  <a:pt x="1548" y="5799"/>
                </a:lnTo>
                <a:cubicBezTo>
                  <a:pt x="1524" y="5894"/>
                  <a:pt x="1524" y="5978"/>
                  <a:pt x="1560" y="6073"/>
                </a:cubicBezTo>
                <a:cubicBezTo>
                  <a:pt x="1608" y="6204"/>
                  <a:pt x="1691" y="6323"/>
                  <a:pt x="1822" y="6394"/>
                </a:cubicBezTo>
                <a:cubicBezTo>
                  <a:pt x="1903" y="6435"/>
                  <a:pt x="2000" y="6459"/>
                  <a:pt x="2095" y="6459"/>
                </a:cubicBezTo>
                <a:cubicBezTo>
                  <a:pt x="2140" y="6459"/>
                  <a:pt x="2185" y="6453"/>
                  <a:pt x="2227" y="6442"/>
                </a:cubicBezTo>
                <a:cubicBezTo>
                  <a:pt x="2346" y="6394"/>
                  <a:pt x="2513" y="6311"/>
                  <a:pt x="2560" y="6180"/>
                </a:cubicBezTo>
                <a:cubicBezTo>
                  <a:pt x="2763" y="5608"/>
                  <a:pt x="2941" y="5025"/>
                  <a:pt x="3132" y="4465"/>
                </a:cubicBezTo>
                <a:cubicBezTo>
                  <a:pt x="3215" y="4251"/>
                  <a:pt x="3286" y="4049"/>
                  <a:pt x="3346" y="3858"/>
                </a:cubicBezTo>
                <a:cubicBezTo>
                  <a:pt x="3513" y="3918"/>
                  <a:pt x="3667" y="3954"/>
                  <a:pt x="3834" y="4013"/>
                </a:cubicBezTo>
                <a:cubicBezTo>
                  <a:pt x="4084" y="4096"/>
                  <a:pt x="4322" y="4180"/>
                  <a:pt x="4560" y="4275"/>
                </a:cubicBezTo>
                <a:cubicBezTo>
                  <a:pt x="4810" y="4346"/>
                  <a:pt x="5049" y="4442"/>
                  <a:pt x="5287" y="4537"/>
                </a:cubicBezTo>
                <a:cubicBezTo>
                  <a:pt x="5525" y="4632"/>
                  <a:pt x="5763" y="4716"/>
                  <a:pt x="5989" y="4823"/>
                </a:cubicBezTo>
                <a:cubicBezTo>
                  <a:pt x="6001" y="4823"/>
                  <a:pt x="6025" y="4835"/>
                  <a:pt x="6037" y="4835"/>
                </a:cubicBezTo>
                <a:cubicBezTo>
                  <a:pt x="6068" y="4852"/>
                  <a:pt x="6102" y="4862"/>
                  <a:pt x="6136" y="4862"/>
                </a:cubicBezTo>
                <a:cubicBezTo>
                  <a:pt x="6193" y="4862"/>
                  <a:pt x="6249" y="4835"/>
                  <a:pt x="6287" y="4775"/>
                </a:cubicBezTo>
                <a:cubicBezTo>
                  <a:pt x="6382" y="4680"/>
                  <a:pt x="6370" y="4549"/>
                  <a:pt x="6275" y="4525"/>
                </a:cubicBezTo>
                <a:lnTo>
                  <a:pt x="5656" y="4204"/>
                </a:lnTo>
                <a:cubicBezTo>
                  <a:pt x="5430" y="4073"/>
                  <a:pt x="5191" y="3954"/>
                  <a:pt x="4977" y="3823"/>
                </a:cubicBezTo>
                <a:cubicBezTo>
                  <a:pt x="4549" y="3549"/>
                  <a:pt x="4120" y="3299"/>
                  <a:pt x="3691" y="3049"/>
                </a:cubicBezTo>
                <a:lnTo>
                  <a:pt x="3775" y="2775"/>
                </a:lnTo>
                <a:cubicBezTo>
                  <a:pt x="4072" y="1977"/>
                  <a:pt x="4382" y="1167"/>
                  <a:pt x="4763" y="394"/>
                </a:cubicBezTo>
                <a:cubicBezTo>
                  <a:pt x="4822" y="263"/>
                  <a:pt x="4775" y="96"/>
                  <a:pt x="4644" y="24"/>
                </a:cubicBezTo>
                <a:cubicBezTo>
                  <a:pt x="4596" y="13"/>
                  <a:pt x="4549" y="1"/>
                  <a:pt x="4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3"/>
          <p:cNvGrpSpPr/>
          <p:nvPr/>
        </p:nvGrpSpPr>
        <p:grpSpPr>
          <a:xfrm>
            <a:off x="7962418" y="4559835"/>
            <a:ext cx="247122" cy="254793"/>
            <a:chOff x="7924518" y="4471660"/>
            <a:chExt cx="247122" cy="254793"/>
          </a:xfrm>
        </p:grpSpPr>
        <p:sp>
          <p:nvSpPr>
            <p:cNvPr id="196" name="Google Shape;196;p23"/>
            <p:cNvSpPr/>
            <p:nvPr/>
          </p:nvSpPr>
          <p:spPr>
            <a:xfrm>
              <a:off x="7924518" y="4471660"/>
              <a:ext cx="190096" cy="198122"/>
            </a:xfrm>
            <a:custGeom>
              <a:avLst/>
              <a:gdLst/>
              <a:ahLst/>
              <a:cxnLst/>
              <a:rect l="l" t="t" r="r" b="b"/>
              <a:pathLst>
                <a:path w="4287" h="4468" extrusionOk="0">
                  <a:moveTo>
                    <a:pt x="3965" y="1"/>
                  </a:moveTo>
                  <a:cubicBezTo>
                    <a:pt x="3882" y="13"/>
                    <a:pt x="3822" y="48"/>
                    <a:pt x="3787" y="108"/>
                  </a:cubicBezTo>
                  <a:cubicBezTo>
                    <a:pt x="3215" y="679"/>
                    <a:pt x="2632" y="1263"/>
                    <a:pt x="2060" y="1846"/>
                  </a:cubicBezTo>
                  <a:cubicBezTo>
                    <a:pt x="1465" y="2442"/>
                    <a:pt x="882" y="3025"/>
                    <a:pt x="286" y="3596"/>
                  </a:cubicBezTo>
                  <a:cubicBezTo>
                    <a:pt x="250" y="3632"/>
                    <a:pt x="227" y="3656"/>
                    <a:pt x="191" y="3680"/>
                  </a:cubicBezTo>
                  <a:cubicBezTo>
                    <a:pt x="167" y="3704"/>
                    <a:pt x="131" y="3739"/>
                    <a:pt x="108" y="3751"/>
                  </a:cubicBezTo>
                  <a:cubicBezTo>
                    <a:pt x="60" y="3811"/>
                    <a:pt x="24" y="3882"/>
                    <a:pt x="12" y="3954"/>
                  </a:cubicBezTo>
                  <a:cubicBezTo>
                    <a:pt x="0" y="4073"/>
                    <a:pt x="24" y="4180"/>
                    <a:pt x="84" y="4287"/>
                  </a:cubicBezTo>
                  <a:cubicBezTo>
                    <a:pt x="168" y="4408"/>
                    <a:pt x="301" y="4467"/>
                    <a:pt x="436" y="4467"/>
                  </a:cubicBezTo>
                  <a:cubicBezTo>
                    <a:pt x="566" y="4467"/>
                    <a:pt x="698" y="4411"/>
                    <a:pt x="786" y="4299"/>
                  </a:cubicBezTo>
                  <a:cubicBezTo>
                    <a:pt x="1322" y="3632"/>
                    <a:pt x="1894" y="2989"/>
                    <a:pt x="2453" y="2334"/>
                  </a:cubicBezTo>
                  <a:cubicBezTo>
                    <a:pt x="3025" y="1680"/>
                    <a:pt x="3584" y="1037"/>
                    <a:pt x="4180" y="429"/>
                  </a:cubicBezTo>
                  <a:cubicBezTo>
                    <a:pt x="4287" y="322"/>
                    <a:pt x="4239" y="132"/>
                    <a:pt x="4132" y="60"/>
                  </a:cubicBezTo>
                  <a:cubicBezTo>
                    <a:pt x="4096" y="13"/>
                    <a:pt x="4037" y="1"/>
                    <a:pt x="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7988417" y="4532898"/>
              <a:ext cx="183223" cy="193555"/>
            </a:xfrm>
            <a:custGeom>
              <a:avLst/>
              <a:gdLst/>
              <a:ahLst/>
              <a:cxnLst/>
              <a:rect l="l" t="t" r="r" b="b"/>
              <a:pathLst>
                <a:path w="4132" h="4365" extrusionOk="0">
                  <a:moveTo>
                    <a:pt x="3858" y="1"/>
                  </a:moveTo>
                  <a:cubicBezTo>
                    <a:pt x="3798" y="1"/>
                    <a:pt x="3751" y="37"/>
                    <a:pt x="3715" y="72"/>
                  </a:cubicBezTo>
                  <a:lnTo>
                    <a:pt x="3596" y="191"/>
                  </a:lnTo>
                  <a:cubicBezTo>
                    <a:pt x="3441" y="334"/>
                    <a:pt x="3298" y="453"/>
                    <a:pt x="3143" y="584"/>
                  </a:cubicBezTo>
                  <a:cubicBezTo>
                    <a:pt x="3000" y="715"/>
                    <a:pt x="2846" y="846"/>
                    <a:pt x="2679" y="989"/>
                  </a:cubicBezTo>
                  <a:cubicBezTo>
                    <a:pt x="2405" y="1239"/>
                    <a:pt x="2119" y="1501"/>
                    <a:pt x="1834" y="1775"/>
                  </a:cubicBezTo>
                  <a:lnTo>
                    <a:pt x="1786" y="1823"/>
                  </a:lnTo>
                  <a:lnTo>
                    <a:pt x="1762" y="1846"/>
                  </a:lnTo>
                  <a:cubicBezTo>
                    <a:pt x="1488" y="2096"/>
                    <a:pt x="1226" y="2358"/>
                    <a:pt x="953" y="2620"/>
                  </a:cubicBezTo>
                  <a:cubicBezTo>
                    <a:pt x="810" y="2775"/>
                    <a:pt x="655" y="2918"/>
                    <a:pt x="524" y="3073"/>
                  </a:cubicBezTo>
                  <a:cubicBezTo>
                    <a:pt x="381" y="3216"/>
                    <a:pt x="238" y="3370"/>
                    <a:pt x="119" y="3549"/>
                  </a:cubicBezTo>
                  <a:cubicBezTo>
                    <a:pt x="60" y="3620"/>
                    <a:pt x="36" y="3692"/>
                    <a:pt x="24" y="3787"/>
                  </a:cubicBezTo>
                  <a:cubicBezTo>
                    <a:pt x="0" y="3918"/>
                    <a:pt x="36" y="4049"/>
                    <a:pt x="107" y="4156"/>
                  </a:cubicBezTo>
                  <a:cubicBezTo>
                    <a:pt x="205" y="4284"/>
                    <a:pt x="374" y="4364"/>
                    <a:pt x="542" y="4364"/>
                  </a:cubicBezTo>
                  <a:cubicBezTo>
                    <a:pt x="640" y="4364"/>
                    <a:pt x="738" y="4337"/>
                    <a:pt x="822" y="4275"/>
                  </a:cubicBezTo>
                  <a:cubicBezTo>
                    <a:pt x="1167" y="3989"/>
                    <a:pt x="1417" y="3644"/>
                    <a:pt x="1703" y="3311"/>
                  </a:cubicBezTo>
                  <a:cubicBezTo>
                    <a:pt x="1953" y="2977"/>
                    <a:pt x="2191" y="2656"/>
                    <a:pt x="2441" y="2323"/>
                  </a:cubicBezTo>
                  <a:lnTo>
                    <a:pt x="3203" y="1346"/>
                  </a:lnTo>
                  <a:cubicBezTo>
                    <a:pt x="3334" y="1180"/>
                    <a:pt x="3477" y="1025"/>
                    <a:pt x="3596" y="870"/>
                  </a:cubicBezTo>
                  <a:cubicBezTo>
                    <a:pt x="3727" y="691"/>
                    <a:pt x="3893" y="525"/>
                    <a:pt x="4036" y="358"/>
                  </a:cubicBezTo>
                  <a:cubicBezTo>
                    <a:pt x="4132" y="287"/>
                    <a:pt x="4084" y="120"/>
                    <a:pt x="4013" y="60"/>
                  </a:cubicBezTo>
                  <a:cubicBezTo>
                    <a:pt x="3965" y="37"/>
                    <a:pt x="3917" y="13"/>
                    <a:pt x="3870" y="13"/>
                  </a:cubicBezTo>
                  <a:cubicBezTo>
                    <a:pt x="3870" y="1"/>
                    <a:pt x="3858" y="1"/>
                    <a:pt x="3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3"/>
          <p:cNvSpPr/>
          <p:nvPr/>
        </p:nvSpPr>
        <p:spPr>
          <a:xfrm>
            <a:off x="6461273" y="4473991"/>
            <a:ext cx="134668" cy="206858"/>
          </a:xfrm>
          <a:custGeom>
            <a:avLst/>
            <a:gdLst/>
            <a:ahLst/>
            <a:cxnLst/>
            <a:rect l="l" t="t" r="r" b="b"/>
            <a:pathLst>
              <a:path w="3037" h="4665" extrusionOk="0">
                <a:moveTo>
                  <a:pt x="2702" y="0"/>
                </a:moveTo>
                <a:cubicBezTo>
                  <a:pt x="2651" y="0"/>
                  <a:pt x="2596" y="38"/>
                  <a:pt x="2548" y="114"/>
                </a:cubicBezTo>
                <a:cubicBezTo>
                  <a:pt x="2358" y="424"/>
                  <a:pt x="2156" y="757"/>
                  <a:pt x="1965" y="1067"/>
                </a:cubicBezTo>
                <a:cubicBezTo>
                  <a:pt x="1763" y="1388"/>
                  <a:pt x="1548" y="1734"/>
                  <a:pt x="1346" y="2079"/>
                </a:cubicBezTo>
                <a:cubicBezTo>
                  <a:pt x="941" y="2734"/>
                  <a:pt x="536" y="3377"/>
                  <a:pt x="120" y="4032"/>
                </a:cubicBezTo>
                <a:cubicBezTo>
                  <a:pt x="1" y="4222"/>
                  <a:pt x="72" y="4496"/>
                  <a:pt x="274" y="4603"/>
                </a:cubicBezTo>
                <a:cubicBezTo>
                  <a:pt x="340" y="4644"/>
                  <a:pt x="417" y="4664"/>
                  <a:pt x="494" y="4664"/>
                </a:cubicBezTo>
                <a:cubicBezTo>
                  <a:pt x="639" y="4664"/>
                  <a:pt x="784" y="4593"/>
                  <a:pt x="846" y="4460"/>
                </a:cubicBezTo>
                <a:cubicBezTo>
                  <a:pt x="1203" y="3793"/>
                  <a:pt x="1548" y="3103"/>
                  <a:pt x="1894" y="2424"/>
                </a:cubicBezTo>
                <a:cubicBezTo>
                  <a:pt x="2060" y="2091"/>
                  <a:pt x="2239" y="1746"/>
                  <a:pt x="2394" y="1424"/>
                </a:cubicBezTo>
                <a:cubicBezTo>
                  <a:pt x="2572" y="1079"/>
                  <a:pt x="2775" y="722"/>
                  <a:pt x="2965" y="376"/>
                </a:cubicBezTo>
                <a:cubicBezTo>
                  <a:pt x="3037" y="257"/>
                  <a:pt x="2989" y="114"/>
                  <a:pt x="2870" y="43"/>
                </a:cubicBezTo>
                <a:cubicBezTo>
                  <a:pt x="2834" y="7"/>
                  <a:pt x="2787" y="7"/>
                  <a:pt x="2739" y="7"/>
                </a:cubicBezTo>
                <a:cubicBezTo>
                  <a:pt x="2727" y="3"/>
                  <a:pt x="2715" y="0"/>
                  <a:pt x="2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447039" y="4461619"/>
            <a:ext cx="69706" cy="88951"/>
          </a:xfrm>
          <a:custGeom>
            <a:avLst/>
            <a:gdLst/>
            <a:ahLst/>
            <a:cxnLst/>
            <a:rect l="l" t="t" r="r" b="b"/>
            <a:pathLst>
              <a:path w="1572" h="2006" extrusionOk="0">
                <a:moveTo>
                  <a:pt x="845" y="477"/>
                </a:moveTo>
                <a:cubicBezTo>
                  <a:pt x="893" y="501"/>
                  <a:pt x="917" y="501"/>
                  <a:pt x="964" y="513"/>
                </a:cubicBezTo>
                <a:cubicBezTo>
                  <a:pt x="976" y="524"/>
                  <a:pt x="1012" y="524"/>
                  <a:pt x="1024" y="536"/>
                </a:cubicBezTo>
                <a:lnTo>
                  <a:pt x="1048" y="572"/>
                </a:lnTo>
                <a:cubicBezTo>
                  <a:pt x="1072" y="584"/>
                  <a:pt x="1072" y="596"/>
                  <a:pt x="1084" y="620"/>
                </a:cubicBezTo>
                <a:cubicBezTo>
                  <a:pt x="1084" y="632"/>
                  <a:pt x="1095" y="655"/>
                  <a:pt x="1095" y="679"/>
                </a:cubicBezTo>
                <a:lnTo>
                  <a:pt x="1095" y="822"/>
                </a:lnTo>
                <a:cubicBezTo>
                  <a:pt x="1084" y="929"/>
                  <a:pt x="1048" y="1013"/>
                  <a:pt x="1000" y="1108"/>
                </a:cubicBezTo>
                <a:cubicBezTo>
                  <a:pt x="953" y="1251"/>
                  <a:pt x="857" y="1405"/>
                  <a:pt x="750" y="1525"/>
                </a:cubicBezTo>
                <a:cubicBezTo>
                  <a:pt x="726" y="1548"/>
                  <a:pt x="703" y="1584"/>
                  <a:pt x="679" y="1596"/>
                </a:cubicBezTo>
                <a:cubicBezTo>
                  <a:pt x="667" y="1584"/>
                  <a:pt x="655" y="1584"/>
                  <a:pt x="631" y="1572"/>
                </a:cubicBezTo>
                <a:lnTo>
                  <a:pt x="548" y="1477"/>
                </a:lnTo>
                <a:cubicBezTo>
                  <a:pt x="512" y="1429"/>
                  <a:pt x="488" y="1394"/>
                  <a:pt x="464" y="1346"/>
                </a:cubicBezTo>
                <a:cubicBezTo>
                  <a:pt x="453" y="1286"/>
                  <a:pt x="441" y="1227"/>
                  <a:pt x="429" y="1155"/>
                </a:cubicBezTo>
                <a:cubicBezTo>
                  <a:pt x="405" y="1072"/>
                  <a:pt x="429" y="1001"/>
                  <a:pt x="429" y="929"/>
                </a:cubicBezTo>
                <a:cubicBezTo>
                  <a:pt x="441" y="858"/>
                  <a:pt x="453" y="774"/>
                  <a:pt x="488" y="715"/>
                </a:cubicBezTo>
                <a:cubicBezTo>
                  <a:pt x="500" y="679"/>
                  <a:pt x="524" y="632"/>
                  <a:pt x="560" y="596"/>
                </a:cubicBezTo>
                <a:cubicBezTo>
                  <a:pt x="572" y="572"/>
                  <a:pt x="607" y="560"/>
                  <a:pt x="631" y="524"/>
                </a:cubicBezTo>
                <a:cubicBezTo>
                  <a:pt x="643" y="513"/>
                  <a:pt x="679" y="501"/>
                  <a:pt x="691" y="501"/>
                </a:cubicBezTo>
                <a:cubicBezTo>
                  <a:pt x="703" y="501"/>
                  <a:pt x="738" y="477"/>
                  <a:pt x="750" y="477"/>
                </a:cubicBezTo>
                <a:close/>
                <a:moveTo>
                  <a:pt x="786" y="1"/>
                </a:moveTo>
                <a:cubicBezTo>
                  <a:pt x="607" y="24"/>
                  <a:pt x="417" y="108"/>
                  <a:pt x="274" y="262"/>
                </a:cubicBezTo>
                <a:cubicBezTo>
                  <a:pt x="131" y="417"/>
                  <a:pt x="60" y="632"/>
                  <a:pt x="24" y="834"/>
                </a:cubicBezTo>
                <a:cubicBezTo>
                  <a:pt x="0" y="1036"/>
                  <a:pt x="24" y="1239"/>
                  <a:pt x="83" y="1429"/>
                </a:cubicBezTo>
                <a:cubicBezTo>
                  <a:pt x="155" y="1632"/>
                  <a:pt x="274" y="1810"/>
                  <a:pt x="453" y="1929"/>
                </a:cubicBezTo>
                <a:cubicBezTo>
                  <a:pt x="500" y="1953"/>
                  <a:pt x="560" y="1989"/>
                  <a:pt x="619" y="2001"/>
                </a:cubicBezTo>
                <a:cubicBezTo>
                  <a:pt x="633" y="2004"/>
                  <a:pt x="648" y="2006"/>
                  <a:pt x="663" y="2006"/>
                </a:cubicBezTo>
                <a:cubicBezTo>
                  <a:pt x="699" y="2006"/>
                  <a:pt x="733" y="1997"/>
                  <a:pt x="750" y="1989"/>
                </a:cubicBezTo>
                <a:lnTo>
                  <a:pt x="774" y="1965"/>
                </a:lnTo>
                <a:cubicBezTo>
                  <a:pt x="976" y="1894"/>
                  <a:pt x="1131" y="1727"/>
                  <a:pt x="1250" y="1572"/>
                </a:cubicBezTo>
                <a:cubicBezTo>
                  <a:pt x="1310" y="1489"/>
                  <a:pt x="1369" y="1405"/>
                  <a:pt x="1405" y="1298"/>
                </a:cubicBezTo>
                <a:cubicBezTo>
                  <a:pt x="1465" y="1191"/>
                  <a:pt x="1500" y="1072"/>
                  <a:pt x="1524" y="953"/>
                </a:cubicBezTo>
                <a:cubicBezTo>
                  <a:pt x="1572" y="751"/>
                  <a:pt x="1572" y="501"/>
                  <a:pt x="1441" y="322"/>
                </a:cubicBezTo>
                <a:cubicBezTo>
                  <a:pt x="1381" y="227"/>
                  <a:pt x="1286" y="143"/>
                  <a:pt x="1191" y="96"/>
                </a:cubicBezTo>
                <a:cubicBezTo>
                  <a:pt x="1072" y="36"/>
                  <a:pt x="929"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6576388" y="4548753"/>
            <a:ext cx="79728" cy="72899"/>
          </a:xfrm>
          <a:custGeom>
            <a:avLst/>
            <a:gdLst/>
            <a:ahLst/>
            <a:cxnLst/>
            <a:rect l="l" t="t" r="r" b="b"/>
            <a:pathLst>
              <a:path w="1798" h="1644" extrusionOk="0">
                <a:moveTo>
                  <a:pt x="1250" y="333"/>
                </a:moveTo>
                <a:cubicBezTo>
                  <a:pt x="1262" y="333"/>
                  <a:pt x="1274" y="345"/>
                  <a:pt x="1310" y="345"/>
                </a:cubicBezTo>
                <a:cubicBezTo>
                  <a:pt x="1322" y="357"/>
                  <a:pt x="1334" y="357"/>
                  <a:pt x="1346" y="381"/>
                </a:cubicBezTo>
                <a:lnTo>
                  <a:pt x="1393" y="417"/>
                </a:lnTo>
                <a:lnTo>
                  <a:pt x="1441" y="512"/>
                </a:lnTo>
                <a:cubicBezTo>
                  <a:pt x="1465" y="583"/>
                  <a:pt x="1488" y="643"/>
                  <a:pt x="1488" y="714"/>
                </a:cubicBezTo>
                <a:lnTo>
                  <a:pt x="1488" y="834"/>
                </a:lnTo>
                <a:cubicBezTo>
                  <a:pt x="1488" y="876"/>
                  <a:pt x="1470" y="908"/>
                  <a:pt x="1457" y="940"/>
                </a:cubicBezTo>
                <a:lnTo>
                  <a:pt x="1457" y="940"/>
                </a:lnTo>
                <a:cubicBezTo>
                  <a:pt x="1456" y="940"/>
                  <a:pt x="1454" y="941"/>
                  <a:pt x="1453" y="941"/>
                </a:cubicBezTo>
                <a:cubicBezTo>
                  <a:pt x="1454" y="941"/>
                  <a:pt x="1456" y="941"/>
                  <a:pt x="1457" y="941"/>
                </a:cubicBezTo>
                <a:lnTo>
                  <a:pt x="1457" y="941"/>
                </a:lnTo>
                <a:cubicBezTo>
                  <a:pt x="1455" y="945"/>
                  <a:pt x="1454" y="949"/>
                  <a:pt x="1453" y="953"/>
                </a:cubicBezTo>
                <a:lnTo>
                  <a:pt x="1405" y="1048"/>
                </a:lnTo>
                <a:cubicBezTo>
                  <a:pt x="1381" y="1095"/>
                  <a:pt x="1334" y="1119"/>
                  <a:pt x="1310" y="1155"/>
                </a:cubicBezTo>
                <a:cubicBezTo>
                  <a:pt x="1253" y="1178"/>
                  <a:pt x="1208" y="1211"/>
                  <a:pt x="1152" y="1235"/>
                </a:cubicBezTo>
                <a:lnTo>
                  <a:pt x="1152" y="1235"/>
                </a:lnTo>
                <a:cubicBezTo>
                  <a:pt x="1154" y="1233"/>
                  <a:pt x="1155" y="1230"/>
                  <a:pt x="1155" y="1226"/>
                </a:cubicBezTo>
                <a:lnTo>
                  <a:pt x="1155" y="1226"/>
                </a:lnTo>
                <a:lnTo>
                  <a:pt x="1143" y="1238"/>
                </a:lnTo>
                <a:cubicBezTo>
                  <a:pt x="1072" y="1274"/>
                  <a:pt x="976" y="1286"/>
                  <a:pt x="905" y="1298"/>
                </a:cubicBezTo>
                <a:cubicBezTo>
                  <a:pt x="857" y="1310"/>
                  <a:pt x="810" y="1316"/>
                  <a:pt x="762" y="1316"/>
                </a:cubicBezTo>
                <a:cubicBezTo>
                  <a:pt x="714" y="1316"/>
                  <a:pt x="667" y="1310"/>
                  <a:pt x="619" y="1298"/>
                </a:cubicBezTo>
                <a:lnTo>
                  <a:pt x="441" y="1250"/>
                </a:lnTo>
                <a:cubicBezTo>
                  <a:pt x="429" y="1250"/>
                  <a:pt x="417" y="1238"/>
                  <a:pt x="393" y="1238"/>
                </a:cubicBezTo>
                <a:lnTo>
                  <a:pt x="393" y="1215"/>
                </a:lnTo>
                <a:cubicBezTo>
                  <a:pt x="417" y="1131"/>
                  <a:pt x="429" y="1060"/>
                  <a:pt x="453" y="988"/>
                </a:cubicBezTo>
                <a:cubicBezTo>
                  <a:pt x="500" y="893"/>
                  <a:pt x="548" y="810"/>
                  <a:pt x="607" y="738"/>
                </a:cubicBezTo>
                <a:cubicBezTo>
                  <a:pt x="679" y="643"/>
                  <a:pt x="750" y="572"/>
                  <a:pt x="845" y="500"/>
                </a:cubicBezTo>
                <a:cubicBezTo>
                  <a:pt x="905" y="453"/>
                  <a:pt x="976" y="405"/>
                  <a:pt x="1048" y="381"/>
                </a:cubicBezTo>
                <a:cubicBezTo>
                  <a:pt x="1095" y="357"/>
                  <a:pt x="1131" y="345"/>
                  <a:pt x="1167" y="345"/>
                </a:cubicBezTo>
                <a:cubicBezTo>
                  <a:pt x="1191" y="333"/>
                  <a:pt x="1215" y="333"/>
                  <a:pt x="1250" y="333"/>
                </a:cubicBezTo>
                <a:close/>
                <a:moveTo>
                  <a:pt x="1155" y="0"/>
                </a:moveTo>
                <a:cubicBezTo>
                  <a:pt x="965" y="24"/>
                  <a:pt x="786" y="95"/>
                  <a:pt x="619" y="214"/>
                </a:cubicBezTo>
                <a:cubicBezTo>
                  <a:pt x="274" y="464"/>
                  <a:pt x="0" y="881"/>
                  <a:pt x="24" y="1334"/>
                </a:cubicBezTo>
                <a:cubicBezTo>
                  <a:pt x="24" y="1345"/>
                  <a:pt x="24" y="1369"/>
                  <a:pt x="36" y="1393"/>
                </a:cubicBezTo>
                <a:cubicBezTo>
                  <a:pt x="36" y="1476"/>
                  <a:pt x="95" y="1572"/>
                  <a:pt x="191" y="1596"/>
                </a:cubicBezTo>
                <a:cubicBezTo>
                  <a:pt x="326" y="1627"/>
                  <a:pt x="460" y="1643"/>
                  <a:pt x="595" y="1643"/>
                </a:cubicBezTo>
                <a:cubicBezTo>
                  <a:pt x="663" y="1643"/>
                  <a:pt x="730" y="1639"/>
                  <a:pt x="798" y="1631"/>
                </a:cubicBezTo>
                <a:cubicBezTo>
                  <a:pt x="1024" y="1596"/>
                  <a:pt x="1250" y="1536"/>
                  <a:pt x="1441" y="1405"/>
                </a:cubicBezTo>
                <a:cubicBezTo>
                  <a:pt x="1524" y="1345"/>
                  <a:pt x="1607" y="1274"/>
                  <a:pt x="1667" y="1179"/>
                </a:cubicBezTo>
                <a:cubicBezTo>
                  <a:pt x="1727" y="1095"/>
                  <a:pt x="1762" y="976"/>
                  <a:pt x="1786" y="857"/>
                </a:cubicBezTo>
                <a:cubicBezTo>
                  <a:pt x="1798" y="738"/>
                  <a:pt x="1786" y="619"/>
                  <a:pt x="1750" y="512"/>
                </a:cubicBezTo>
                <a:cubicBezTo>
                  <a:pt x="1727" y="405"/>
                  <a:pt x="1679" y="298"/>
                  <a:pt x="1619" y="214"/>
                </a:cubicBezTo>
                <a:cubicBezTo>
                  <a:pt x="1512" y="83"/>
                  <a:pt x="1346" y="0"/>
                  <a:pt x="1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8072587" y="93038"/>
            <a:ext cx="205439" cy="211248"/>
          </a:xfrm>
          <a:custGeom>
            <a:avLst/>
            <a:gdLst/>
            <a:ahLst/>
            <a:cxnLst/>
            <a:rect l="l" t="t" r="r" b="b"/>
            <a:pathLst>
              <a:path w="4633" h="4764" extrusionOk="0">
                <a:moveTo>
                  <a:pt x="2049" y="1"/>
                </a:moveTo>
                <a:cubicBezTo>
                  <a:pt x="1930" y="1"/>
                  <a:pt x="1834" y="108"/>
                  <a:pt x="1834" y="227"/>
                </a:cubicBezTo>
                <a:cubicBezTo>
                  <a:pt x="1858" y="894"/>
                  <a:pt x="1858" y="1572"/>
                  <a:pt x="1846" y="2239"/>
                </a:cubicBezTo>
                <a:lnTo>
                  <a:pt x="1846" y="2251"/>
                </a:lnTo>
                <a:cubicBezTo>
                  <a:pt x="1513" y="2322"/>
                  <a:pt x="1179" y="2406"/>
                  <a:pt x="846" y="2441"/>
                </a:cubicBezTo>
                <a:cubicBezTo>
                  <a:pt x="644" y="2477"/>
                  <a:pt x="441" y="2489"/>
                  <a:pt x="239" y="2489"/>
                </a:cubicBezTo>
                <a:cubicBezTo>
                  <a:pt x="108" y="2489"/>
                  <a:pt x="1" y="2596"/>
                  <a:pt x="1" y="2727"/>
                </a:cubicBezTo>
                <a:cubicBezTo>
                  <a:pt x="1" y="2846"/>
                  <a:pt x="108" y="2965"/>
                  <a:pt x="239" y="2965"/>
                </a:cubicBezTo>
                <a:cubicBezTo>
                  <a:pt x="775" y="2953"/>
                  <a:pt x="1310" y="2918"/>
                  <a:pt x="1846" y="2882"/>
                </a:cubicBezTo>
                <a:lnTo>
                  <a:pt x="1846" y="2882"/>
                </a:lnTo>
                <a:cubicBezTo>
                  <a:pt x="1834" y="3358"/>
                  <a:pt x="1834" y="3846"/>
                  <a:pt x="1858" y="4323"/>
                </a:cubicBezTo>
                <a:cubicBezTo>
                  <a:pt x="1870" y="4442"/>
                  <a:pt x="1906" y="4549"/>
                  <a:pt x="1989" y="4632"/>
                </a:cubicBezTo>
                <a:cubicBezTo>
                  <a:pt x="2084" y="4727"/>
                  <a:pt x="2192" y="4763"/>
                  <a:pt x="2311" y="4763"/>
                </a:cubicBezTo>
                <a:cubicBezTo>
                  <a:pt x="2430" y="4763"/>
                  <a:pt x="2525" y="4727"/>
                  <a:pt x="2620" y="4632"/>
                </a:cubicBezTo>
                <a:cubicBezTo>
                  <a:pt x="2692" y="4561"/>
                  <a:pt x="2763" y="4430"/>
                  <a:pt x="2751" y="4323"/>
                </a:cubicBezTo>
                <a:cubicBezTo>
                  <a:pt x="2692" y="3811"/>
                  <a:pt x="2620" y="3311"/>
                  <a:pt x="2549" y="2822"/>
                </a:cubicBezTo>
                <a:cubicBezTo>
                  <a:pt x="2751" y="2799"/>
                  <a:pt x="2965" y="2775"/>
                  <a:pt x="3180" y="2763"/>
                </a:cubicBezTo>
                <a:cubicBezTo>
                  <a:pt x="3537" y="2715"/>
                  <a:pt x="3918" y="2680"/>
                  <a:pt x="4275" y="2608"/>
                </a:cubicBezTo>
                <a:cubicBezTo>
                  <a:pt x="4478" y="2549"/>
                  <a:pt x="4632" y="2263"/>
                  <a:pt x="4549" y="2037"/>
                </a:cubicBezTo>
                <a:cubicBezTo>
                  <a:pt x="4525" y="1930"/>
                  <a:pt x="4454" y="1834"/>
                  <a:pt x="4347" y="1775"/>
                </a:cubicBezTo>
                <a:cubicBezTo>
                  <a:pt x="4311" y="1763"/>
                  <a:pt x="4275" y="1739"/>
                  <a:pt x="4239" y="1727"/>
                </a:cubicBezTo>
                <a:cubicBezTo>
                  <a:pt x="4192" y="1715"/>
                  <a:pt x="4168" y="1715"/>
                  <a:pt x="4120" y="1715"/>
                </a:cubicBezTo>
                <a:cubicBezTo>
                  <a:pt x="4073" y="1715"/>
                  <a:pt x="4049" y="1715"/>
                  <a:pt x="4001" y="1727"/>
                </a:cubicBezTo>
                <a:cubicBezTo>
                  <a:pt x="3751" y="1775"/>
                  <a:pt x="3501" y="1834"/>
                  <a:pt x="3239" y="1906"/>
                </a:cubicBezTo>
                <a:cubicBezTo>
                  <a:pt x="2977" y="1989"/>
                  <a:pt x="2703" y="2049"/>
                  <a:pt x="2442" y="2120"/>
                </a:cubicBezTo>
                <a:cubicBezTo>
                  <a:pt x="2406" y="1894"/>
                  <a:pt x="2394" y="1691"/>
                  <a:pt x="2382" y="1465"/>
                </a:cubicBezTo>
                <a:cubicBezTo>
                  <a:pt x="2334" y="1048"/>
                  <a:pt x="2311" y="644"/>
                  <a:pt x="2275" y="227"/>
                </a:cubicBezTo>
                <a:cubicBezTo>
                  <a:pt x="2263" y="108"/>
                  <a:pt x="2192"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3"/>
          <p:cNvGrpSpPr/>
          <p:nvPr/>
        </p:nvGrpSpPr>
        <p:grpSpPr>
          <a:xfrm>
            <a:off x="5619766" y="4694822"/>
            <a:ext cx="256078" cy="258739"/>
            <a:chOff x="6968391" y="4377697"/>
            <a:chExt cx="256078" cy="258739"/>
          </a:xfrm>
        </p:grpSpPr>
        <p:sp>
          <p:nvSpPr>
            <p:cNvPr id="203" name="Google Shape;203;p23"/>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3"/>
          <p:cNvGrpSpPr/>
          <p:nvPr/>
        </p:nvGrpSpPr>
        <p:grpSpPr>
          <a:xfrm>
            <a:off x="7238967" y="154954"/>
            <a:ext cx="214396" cy="218609"/>
            <a:chOff x="6778292" y="971829"/>
            <a:chExt cx="214396" cy="218609"/>
          </a:xfrm>
        </p:grpSpPr>
        <p:sp>
          <p:nvSpPr>
            <p:cNvPr id="207" name="Google Shape;207;p23"/>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3"/>
          <p:cNvSpPr/>
          <p:nvPr/>
        </p:nvSpPr>
        <p:spPr>
          <a:xfrm>
            <a:off x="6860150" y="976573"/>
            <a:ext cx="44" cy="44"/>
          </a:xfrm>
          <a:custGeom>
            <a:avLst/>
            <a:gdLst/>
            <a:ahLst/>
            <a:cxnLst/>
            <a:rect l="l" t="t" r="r" b="b"/>
            <a:pathLst>
              <a:path w="1"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3"/>
          <p:cNvGrpSpPr/>
          <p:nvPr/>
        </p:nvGrpSpPr>
        <p:grpSpPr>
          <a:xfrm>
            <a:off x="8460195" y="1169786"/>
            <a:ext cx="660001" cy="583995"/>
            <a:chOff x="8222283" y="2519761"/>
            <a:chExt cx="660001" cy="583995"/>
          </a:xfrm>
        </p:grpSpPr>
        <p:sp>
          <p:nvSpPr>
            <p:cNvPr id="211" name="Google Shape;211;p23"/>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3"/>
          <p:cNvGrpSpPr/>
          <p:nvPr/>
        </p:nvGrpSpPr>
        <p:grpSpPr>
          <a:xfrm rot="-6049132">
            <a:off x="6480904" y="4758145"/>
            <a:ext cx="305234" cy="304477"/>
            <a:chOff x="1548327" y="2761296"/>
            <a:chExt cx="305242" cy="304485"/>
          </a:xfrm>
        </p:grpSpPr>
        <p:sp>
          <p:nvSpPr>
            <p:cNvPr id="217" name="Google Shape;217;p2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3"/>
          <p:cNvSpPr/>
          <p:nvPr/>
        </p:nvSpPr>
        <p:spPr>
          <a:xfrm>
            <a:off x="321200" y="5400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3"/>
          <p:cNvGrpSpPr/>
          <p:nvPr/>
        </p:nvGrpSpPr>
        <p:grpSpPr>
          <a:xfrm>
            <a:off x="6214029" y="1971061"/>
            <a:ext cx="2181212" cy="2452068"/>
            <a:chOff x="6213775" y="2023909"/>
            <a:chExt cx="2134050" cy="2399049"/>
          </a:xfrm>
        </p:grpSpPr>
        <p:grpSp>
          <p:nvGrpSpPr>
            <p:cNvPr id="222" name="Google Shape;222;p23"/>
            <p:cNvGrpSpPr/>
            <p:nvPr/>
          </p:nvGrpSpPr>
          <p:grpSpPr>
            <a:xfrm>
              <a:off x="6213775" y="2023909"/>
              <a:ext cx="2134050" cy="2399049"/>
              <a:chOff x="6213775" y="2023909"/>
              <a:chExt cx="2134050" cy="2399049"/>
            </a:xfrm>
          </p:grpSpPr>
          <p:sp>
            <p:nvSpPr>
              <p:cNvPr id="223" name="Google Shape;223;p23"/>
              <p:cNvSpPr/>
              <p:nvPr/>
            </p:nvSpPr>
            <p:spPr>
              <a:xfrm>
                <a:off x="6407554" y="3091427"/>
                <a:ext cx="670015" cy="492601"/>
              </a:xfrm>
              <a:custGeom>
                <a:avLst/>
                <a:gdLst/>
                <a:ahLst/>
                <a:cxnLst/>
                <a:rect l="l" t="t" r="r" b="b"/>
                <a:pathLst>
                  <a:path w="15110" h="11109" extrusionOk="0">
                    <a:moveTo>
                      <a:pt x="2620" y="0"/>
                    </a:moveTo>
                    <a:cubicBezTo>
                      <a:pt x="2536" y="0"/>
                      <a:pt x="2429" y="60"/>
                      <a:pt x="2381" y="143"/>
                    </a:cubicBezTo>
                    <a:cubicBezTo>
                      <a:pt x="2358" y="203"/>
                      <a:pt x="2358" y="274"/>
                      <a:pt x="2369" y="334"/>
                    </a:cubicBezTo>
                    <a:cubicBezTo>
                      <a:pt x="2381" y="393"/>
                      <a:pt x="2429" y="441"/>
                      <a:pt x="2500" y="489"/>
                    </a:cubicBezTo>
                    <a:cubicBezTo>
                      <a:pt x="2548" y="512"/>
                      <a:pt x="2572" y="536"/>
                      <a:pt x="2620" y="560"/>
                    </a:cubicBezTo>
                    <a:cubicBezTo>
                      <a:pt x="2381" y="691"/>
                      <a:pt x="2155" y="881"/>
                      <a:pt x="1917" y="1108"/>
                    </a:cubicBezTo>
                    <a:cubicBezTo>
                      <a:pt x="1596" y="1441"/>
                      <a:pt x="1310" y="1870"/>
                      <a:pt x="1024" y="2405"/>
                    </a:cubicBezTo>
                    <a:cubicBezTo>
                      <a:pt x="786" y="2870"/>
                      <a:pt x="607" y="3370"/>
                      <a:pt x="476" y="3929"/>
                    </a:cubicBezTo>
                    <a:cubicBezTo>
                      <a:pt x="405" y="4251"/>
                      <a:pt x="345" y="4560"/>
                      <a:pt x="334" y="4846"/>
                    </a:cubicBezTo>
                    <a:lnTo>
                      <a:pt x="274" y="4846"/>
                    </a:lnTo>
                    <a:cubicBezTo>
                      <a:pt x="214" y="4846"/>
                      <a:pt x="167" y="4858"/>
                      <a:pt x="119" y="4894"/>
                    </a:cubicBezTo>
                    <a:cubicBezTo>
                      <a:pt x="60" y="4941"/>
                      <a:pt x="36" y="5001"/>
                      <a:pt x="24" y="5060"/>
                    </a:cubicBezTo>
                    <a:cubicBezTo>
                      <a:pt x="0" y="5120"/>
                      <a:pt x="24" y="5191"/>
                      <a:pt x="60" y="5239"/>
                    </a:cubicBezTo>
                    <a:cubicBezTo>
                      <a:pt x="953" y="6203"/>
                      <a:pt x="1953" y="7061"/>
                      <a:pt x="3024" y="7823"/>
                    </a:cubicBezTo>
                    <a:cubicBezTo>
                      <a:pt x="4108" y="8585"/>
                      <a:pt x="5287" y="9240"/>
                      <a:pt x="6525" y="9763"/>
                    </a:cubicBezTo>
                    <a:cubicBezTo>
                      <a:pt x="8275" y="10502"/>
                      <a:pt x="10085" y="10930"/>
                      <a:pt x="11883" y="11085"/>
                    </a:cubicBezTo>
                    <a:cubicBezTo>
                      <a:pt x="11906" y="11097"/>
                      <a:pt x="11954" y="11097"/>
                      <a:pt x="11990" y="11097"/>
                    </a:cubicBezTo>
                    <a:cubicBezTo>
                      <a:pt x="12014" y="11097"/>
                      <a:pt x="12025" y="11097"/>
                      <a:pt x="12061" y="11085"/>
                    </a:cubicBezTo>
                    <a:cubicBezTo>
                      <a:pt x="12383" y="11097"/>
                      <a:pt x="12728" y="11109"/>
                      <a:pt x="13061" y="11109"/>
                    </a:cubicBezTo>
                    <a:cubicBezTo>
                      <a:pt x="13478" y="11109"/>
                      <a:pt x="13871" y="11097"/>
                      <a:pt x="14276" y="11073"/>
                    </a:cubicBezTo>
                    <a:cubicBezTo>
                      <a:pt x="14383" y="11049"/>
                      <a:pt x="14478" y="11049"/>
                      <a:pt x="14585" y="11037"/>
                    </a:cubicBezTo>
                    <a:cubicBezTo>
                      <a:pt x="14645" y="11037"/>
                      <a:pt x="14704" y="10990"/>
                      <a:pt x="14752" y="10954"/>
                    </a:cubicBezTo>
                    <a:cubicBezTo>
                      <a:pt x="14800" y="10895"/>
                      <a:pt x="14812" y="10835"/>
                      <a:pt x="14812" y="10752"/>
                    </a:cubicBezTo>
                    <a:cubicBezTo>
                      <a:pt x="14800" y="10621"/>
                      <a:pt x="14692" y="10537"/>
                      <a:pt x="14561" y="10537"/>
                    </a:cubicBezTo>
                    <a:lnTo>
                      <a:pt x="14526" y="10537"/>
                    </a:lnTo>
                    <a:cubicBezTo>
                      <a:pt x="14026" y="10573"/>
                      <a:pt x="13538" y="10609"/>
                      <a:pt x="13037" y="10609"/>
                    </a:cubicBezTo>
                    <a:cubicBezTo>
                      <a:pt x="13097" y="10573"/>
                      <a:pt x="13157" y="10537"/>
                      <a:pt x="13216" y="10490"/>
                    </a:cubicBezTo>
                    <a:cubicBezTo>
                      <a:pt x="13549" y="10252"/>
                      <a:pt x="13835" y="9966"/>
                      <a:pt x="14085" y="9644"/>
                    </a:cubicBezTo>
                    <a:cubicBezTo>
                      <a:pt x="14550" y="9025"/>
                      <a:pt x="14859" y="8251"/>
                      <a:pt x="14990" y="7406"/>
                    </a:cubicBezTo>
                    <a:cubicBezTo>
                      <a:pt x="15109" y="6608"/>
                      <a:pt x="15062" y="5775"/>
                      <a:pt x="14847" y="4918"/>
                    </a:cubicBezTo>
                    <a:cubicBezTo>
                      <a:pt x="14633" y="4120"/>
                      <a:pt x="14264" y="3370"/>
                      <a:pt x="13752" y="2763"/>
                    </a:cubicBezTo>
                    <a:cubicBezTo>
                      <a:pt x="13395" y="2346"/>
                      <a:pt x="12978" y="1989"/>
                      <a:pt x="12502" y="1727"/>
                    </a:cubicBezTo>
                    <a:cubicBezTo>
                      <a:pt x="12383" y="1643"/>
                      <a:pt x="12252" y="1584"/>
                      <a:pt x="12121" y="1524"/>
                    </a:cubicBezTo>
                    <a:lnTo>
                      <a:pt x="12145" y="1524"/>
                    </a:lnTo>
                    <a:cubicBezTo>
                      <a:pt x="12204" y="1512"/>
                      <a:pt x="12252" y="1465"/>
                      <a:pt x="12287" y="1429"/>
                    </a:cubicBezTo>
                    <a:cubicBezTo>
                      <a:pt x="12311" y="1370"/>
                      <a:pt x="12323" y="1274"/>
                      <a:pt x="12299" y="1215"/>
                    </a:cubicBezTo>
                    <a:cubicBezTo>
                      <a:pt x="12287" y="1155"/>
                      <a:pt x="12228" y="1096"/>
                      <a:pt x="12168" y="1072"/>
                    </a:cubicBezTo>
                    <a:cubicBezTo>
                      <a:pt x="12133" y="1048"/>
                      <a:pt x="12109" y="1036"/>
                      <a:pt x="12061" y="1036"/>
                    </a:cubicBezTo>
                    <a:cubicBezTo>
                      <a:pt x="12025" y="1036"/>
                      <a:pt x="12002" y="1036"/>
                      <a:pt x="11966" y="1048"/>
                    </a:cubicBezTo>
                    <a:cubicBezTo>
                      <a:pt x="11823" y="1084"/>
                      <a:pt x="11656" y="1131"/>
                      <a:pt x="11513" y="1155"/>
                    </a:cubicBezTo>
                    <a:cubicBezTo>
                      <a:pt x="11371" y="1191"/>
                      <a:pt x="11228" y="1215"/>
                      <a:pt x="11097" y="1227"/>
                    </a:cubicBezTo>
                    <a:cubicBezTo>
                      <a:pt x="11037" y="1215"/>
                      <a:pt x="10954" y="1215"/>
                      <a:pt x="10894" y="1203"/>
                    </a:cubicBezTo>
                    <a:lnTo>
                      <a:pt x="10871" y="1203"/>
                    </a:lnTo>
                    <a:cubicBezTo>
                      <a:pt x="10799" y="1203"/>
                      <a:pt x="10716" y="1227"/>
                      <a:pt x="10656" y="1286"/>
                    </a:cubicBezTo>
                    <a:cubicBezTo>
                      <a:pt x="9989" y="1381"/>
                      <a:pt x="9287" y="1429"/>
                      <a:pt x="8608" y="1429"/>
                    </a:cubicBezTo>
                    <a:cubicBezTo>
                      <a:pt x="8335" y="1429"/>
                      <a:pt x="8073" y="1429"/>
                      <a:pt x="7799" y="1405"/>
                    </a:cubicBezTo>
                    <a:lnTo>
                      <a:pt x="7834" y="1405"/>
                    </a:lnTo>
                    <a:cubicBezTo>
                      <a:pt x="6632" y="1334"/>
                      <a:pt x="5501" y="1131"/>
                      <a:pt x="4453" y="798"/>
                    </a:cubicBezTo>
                    <a:lnTo>
                      <a:pt x="4465" y="798"/>
                    </a:lnTo>
                    <a:cubicBezTo>
                      <a:pt x="4072" y="667"/>
                      <a:pt x="3679" y="500"/>
                      <a:pt x="3322" y="334"/>
                    </a:cubicBezTo>
                    <a:cubicBezTo>
                      <a:pt x="3310" y="322"/>
                      <a:pt x="3298" y="322"/>
                      <a:pt x="3298" y="322"/>
                    </a:cubicBezTo>
                    <a:lnTo>
                      <a:pt x="3262" y="310"/>
                    </a:lnTo>
                    <a:cubicBezTo>
                      <a:pt x="3072" y="215"/>
                      <a:pt x="2881" y="119"/>
                      <a:pt x="2703" y="12"/>
                    </a:cubicBezTo>
                    <a:cubicBezTo>
                      <a:pt x="2703" y="0"/>
                      <a:pt x="2655" y="0"/>
                      <a:pt x="2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6213775" y="2838538"/>
                <a:ext cx="371723" cy="510027"/>
              </a:xfrm>
              <a:custGeom>
                <a:avLst/>
                <a:gdLst/>
                <a:ahLst/>
                <a:cxnLst/>
                <a:rect l="l" t="t" r="r" b="b"/>
                <a:pathLst>
                  <a:path w="8383" h="11502" extrusionOk="0">
                    <a:moveTo>
                      <a:pt x="5716" y="0"/>
                    </a:moveTo>
                    <a:cubicBezTo>
                      <a:pt x="5466" y="60"/>
                      <a:pt x="5227" y="119"/>
                      <a:pt x="5001" y="203"/>
                    </a:cubicBezTo>
                    <a:cubicBezTo>
                      <a:pt x="4775" y="298"/>
                      <a:pt x="4537" y="405"/>
                      <a:pt x="4287" y="548"/>
                    </a:cubicBezTo>
                    <a:cubicBezTo>
                      <a:pt x="3858" y="786"/>
                      <a:pt x="3441" y="1119"/>
                      <a:pt x="2989" y="1536"/>
                    </a:cubicBezTo>
                    <a:cubicBezTo>
                      <a:pt x="2227" y="2251"/>
                      <a:pt x="1572" y="3167"/>
                      <a:pt x="1024" y="4275"/>
                    </a:cubicBezTo>
                    <a:cubicBezTo>
                      <a:pt x="727" y="4882"/>
                      <a:pt x="477" y="5525"/>
                      <a:pt x="298" y="6192"/>
                    </a:cubicBezTo>
                    <a:cubicBezTo>
                      <a:pt x="203" y="6489"/>
                      <a:pt x="143" y="6799"/>
                      <a:pt x="108" y="7096"/>
                    </a:cubicBezTo>
                    <a:cubicBezTo>
                      <a:pt x="72" y="7251"/>
                      <a:pt x="60" y="7406"/>
                      <a:pt x="48" y="7561"/>
                    </a:cubicBezTo>
                    <a:lnTo>
                      <a:pt x="48" y="7608"/>
                    </a:lnTo>
                    <a:cubicBezTo>
                      <a:pt x="12" y="7846"/>
                      <a:pt x="1" y="8108"/>
                      <a:pt x="12" y="8370"/>
                    </a:cubicBezTo>
                    <a:cubicBezTo>
                      <a:pt x="60" y="8442"/>
                      <a:pt x="108" y="8525"/>
                      <a:pt x="143" y="8608"/>
                    </a:cubicBezTo>
                    <a:cubicBezTo>
                      <a:pt x="370" y="8906"/>
                      <a:pt x="655" y="9204"/>
                      <a:pt x="977" y="9513"/>
                    </a:cubicBezTo>
                    <a:cubicBezTo>
                      <a:pt x="1334" y="9859"/>
                      <a:pt x="1727" y="10168"/>
                      <a:pt x="2156" y="10466"/>
                    </a:cubicBezTo>
                    <a:cubicBezTo>
                      <a:pt x="2620" y="10775"/>
                      <a:pt x="3049" y="11014"/>
                      <a:pt x="3477" y="11192"/>
                    </a:cubicBezTo>
                    <a:cubicBezTo>
                      <a:pt x="3703" y="11287"/>
                      <a:pt x="3930" y="11359"/>
                      <a:pt x="4168" y="11418"/>
                    </a:cubicBezTo>
                    <a:cubicBezTo>
                      <a:pt x="4346" y="11466"/>
                      <a:pt x="4537" y="11490"/>
                      <a:pt x="4751" y="11502"/>
                    </a:cubicBezTo>
                    <a:lnTo>
                      <a:pt x="4870" y="11502"/>
                    </a:lnTo>
                    <a:cubicBezTo>
                      <a:pt x="4930" y="11502"/>
                      <a:pt x="5001" y="11466"/>
                      <a:pt x="5049" y="11418"/>
                    </a:cubicBezTo>
                    <a:cubicBezTo>
                      <a:pt x="5061" y="11395"/>
                      <a:pt x="5061" y="11383"/>
                      <a:pt x="5073" y="11371"/>
                    </a:cubicBezTo>
                    <a:lnTo>
                      <a:pt x="5120" y="11275"/>
                    </a:lnTo>
                    <a:cubicBezTo>
                      <a:pt x="5132" y="11240"/>
                      <a:pt x="5144" y="11180"/>
                      <a:pt x="5168" y="11133"/>
                    </a:cubicBezTo>
                    <a:cubicBezTo>
                      <a:pt x="5204" y="10763"/>
                      <a:pt x="5287" y="10359"/>
                      <a:pt x="5406" y="9966"/>
                    </a:cubicBezTo>
                    <a:cubicBezTo>
                      <a:pt x="5596" y="9347"/>
                      <a:pt x="5882" y="8739"/>
                      <a:pt x="6239" y="8144"/>
                    </a:cubicBezTo>
                    <a:cubicBezTo>
                      <a:pt x="6609" y="7549"/>
                      <a:pt x="7073" y="6989"/>
                      <a:pt x="7573" y="6513"/>
                    </a:cubicBezTo>
                    <a:lnTo>
                      <a:pt x="7585" y="6501"/>
                    </a:lnTo>
                    <a:lnTo>
                      <a:pt x="7609" y="6489"/>
                    </a:lnTo>
                    <a:cubicBezTo>
                      <a:pt x="7704" y="6394"/>
                      <a:pt x="7811" y="6311"/>
                      <a:pt x="7930" y="6215"/>
                    </a:cubicBezTo>
                    <a:cubicBezTo>
                      <a:pt x="7990" y="6180"/>
                      <a:pt x="8025" y="6120"/>
                      <a:pt x="8037" y="6061"/>
                    </a:cubicBezTo>
                    <a:cubicBezTo>
                      <a:pt x="8049" y="6001"/>
                      <a:pt x="8037" y="5941"/>
                      <a:pt x="8002" y="5894"/>
                    </a:cubicBezTo>
                    <a:cubicBezTo>
                      <a:pt x="7942" y="5822"/>
                      <a:pt x="7906" y="5763"/>
                      <a:pt x="7847" y="5680"/>
                    </a:cubicBezTo>
                    <a:lnTo>
                      <a:pt x="7823" y="5668"/>
                    </a:lnTo>
                    <a:lnTo>
                      <a:pt x="7692" y="5489"/>
                    </a:lnTo>
                    <a:cubicBezTo>
                      <a:pt x="7692" y="5477"/>
                      <a:pt x="7680" y="5465"/>
                      <a:pt x="7680" y="5441"/>
                    </a:cubicBezTo>
                    <a:cubicBezTo>
                      <a:pt x="7680" y="5441"/>
                      <a:pt x="7680" y="5430"/>
                      <a:pt x="7668" y="5430"/>
                    </a:cubicBezTo>
                    <a:cubicBezTo>
                      <a:pt x="7644" y="5406"/>
                      <a:pt x="7632" y="5370"/>
                      <a:pt x="7632" y="5322"/>
                    </a:cubicBezTo>
                    <a:cubicBezTo>
                      <a:pt x="7621" y="5263"/>
                      <a:pt x="7621" y="5227"/>
                      <a:pt x="7621" y="5168"/>
                    </a:cubicBezTo>
                    <a:cubicBezTo>
                      <a:pt x="7632" y="5072"/>
                      <a:pt x="7644" y="4989"/>
                      <a:pt x="7680" y="4882"/>
                    </a:cubicBezTo>
                    <a:cubicBezTo>
                      <a:pt x="7752" y="4691"/>
                      <a:pt x="7847" y="4513"/>
                      <a:pt x="7930" y="4334"/>
                    </a:cubicBezTo>
                    <a:lnTo>
                      <a:pt x="7942" y="4298"/>
                    </a:lnTo>
                    <a:cubicBezTo>
                      <a:pt x="8049" y="4096"/>
                      <a:pt x="8168" y="3870"/>
                      <a:pt x="8240" y="3620"/>
                    </a:cubicBezTo>
                    <a:cubicBezTo>
                      <a:pt x="8323" y="3382"/>
                      <a:pt x="8347" y="3144"/>
                      <a:pt x="8359" y="2858"/>
                    </a:cubicBezTo>
                    <a:cubicBezTo>
                      <a:pt x="8383" y="2620"/>
                      <a:pt x="8335" y="2370"/>
                      <a:pt x="8275" y="2072"/>
                    </a:cubicBezTo>
                    <a:cubicBezTo>
                      <a:pt x="8156" y="1596"/>
                      <a:pt x="7871" y="1131"/>
                      <a:pt x="7466" y="774"/>
                    </a:cubicBezTo>
                    <a:cubicBezTo>
                      <a:pt x="7275" y="596"/>
                      <a:pt x="7037" y="441"/>
                      <a:pt x="6751" y="298"/>
                    </a:cubicBezTo>
                    <a:cubicBezTo>
                      <a:pt x="6501" y="167"/>
                      <a:pt x="6204" y="72"/>
                      <a:pt x="5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6214307" y="2838538"/>
                <a:ext cx="370659" cy="430832"/>
              </a:xfrm>
              <a:custGeom>
                <a:avLst/>
                <a:gdLst/>
                <a:ahLst/>
                <a:cxnLst/>
                <a:rect l="l" t="t" r="r" b="b"/>
                <a:pathLst>
                  <a:path w="8359" h="9716" extrusionOk="0">
                    <a:moveTo>
                      <a:pt x="5704" y="0"/>
                    </a:moveTo>
                    <a:cubicBezTo>
                      <a:pt x="5454" y="60"/>
                      <a:pt x="5215" y="119"/>
                      <a:pt x="4989" y="203"/>
                    </a:cubicBezTo>
                    <a:cubicBezTo>
                      <a:pt x="4763" y="298"/>
                      <a:pt x="4525" y="405"/>
                      <a:pt x="4275" y="548"/>
                    </a:cubicBezTo>
                    <a:cubicBezTo>
                      <a:pt x="3858" y="786"/>
                      <a:pt x="3429" y="1096"/>
                      <a:pt x="2977" y="1536"/>
                    </a:cubicBezTo>
                    <a:cubicBezTo>
                      <a:pt x="2215" y="2251"/>
                      <a:pt x="1560" y="3167"/>
                      <a:pt x="1012" y="4287"/>
                    </a:cubicBezTo>
                    <a:cubicBezTo>
                      <a:pt x="715" y="4894"/>
                      <a:pt x="465" y="5537"/>
                      <a:pt x="286" y="6203"/>
                    </a:cubicBezTo>
                    <a:cubicBezTo>
                      <a:pt x="191" y="6513"/>
                      <a:pt x="131" y="6811"/>
                      <a:pt x="96" y="7108"/>
                    </a:cubicBezTo>
                    <a:cubicBezTo>
                      <a:pt x="72" y="7251"/>
                      <a:pt x="60" y="7394"/>
                      <a:pt x="48" y="7525"/>
                    </a:cubicBezTo>
                    <a:lnTo>
                      <a:pt x="48" y="7573"/>
                    </a:lnTo>
                    <a:lnTo>
                      <a:pt x="48" y="7620"/>
                    </a:lnTo>
                    <a:cubicBezTo>
                      <a:pt x="12" y="7858"/>
                      <a:pt x="0" y="8120"/>
                      <a:pt x="12" y="8382"/>
                    </a:cubicBezTo>
                    <a:cubicBezTo>
                      <a:pt x="60" y="8466"/>
                      <a:pt x="108" y="8549"/>
                      <a:pt x="167" y="8620"/>
                    </a:cubicBezTo>
                    <a:cubicBezTo>
                      <a:pt x="405" y="8918"/>
                      <a:pt x="667" y="9216"/>
                      <a:pt x="1001" y="9525"/>
                    </a:cubicBezTo>
                    <a:cubicBezTo>
                      <a:pt x="1072" y="9585"/>
                      <a:pt x="1132" y="9656"/>
                      <a:pt x="1203" y="9716"/>
                    </a:cubicBezTo>
                    <a:lnTo>
                      <a:pt x="1203" y="9656"/>
                    </a:lnTo>
                    <a:cubicBezTo>
                      <a:pt x="1203" y="9037"/>
                      <a:pt x="1286" y="8406"/>
                      <a:pt x="1405" y="7787"/>
                    </a:cubicBezTo>
                    <a:cubicBezTo>
                      <a:pt x="1536" y="7156"/>
                      <a:pt x="1727" y="6549"/>
                      <a:pt x="1965" y="5953"/>
                    </a:cubicBezTo>
                    <a:cubicBezTo>
                      <a:pt x="2441" y="4798"/>
                      <a:pt x="3144" y="3703"/>
                      <a:pt x="4037" y="2834"/>
                    </a:cubicBezTo>
                    <a:cubicBezTo>
                      <a:pt x="4037" y="2810"/>
                      <a:pt x="4049" y="2810"/>
                      <a:pt x="4049" y="2798"/>
                    </a:cubicBezTo>
                    <a:cubicBezTo>
                      <a:pt x="4060" y="2786"/>
                      <a:pt x="4084" y="2786"/>
                      <a:pt x="4096" y="2786"/>
                    </a:cubicBezTo>
                    <a:cubicBezTo>
                      <a:pt x="4108" y="2786"/>
                      <a:pt x="4120" y="2798"/>
                      <a:pt x="4144" y="2798"/>
                    </a:cubicBezTo>
                    <a:cubicBezTo>
                      <a:pt x="4334" y="3036"/>
                      <a:pt x="4561" y="3251"/>
                      <a:pt x="4775" y="3441"/>
                    </a:cubicBezTo>
                    <a:lnTo>
                      <a:pt x="4763" y="3429"/>
                    </a:lnTo>
                    <a:lnTo>
                      <a:pt x="4763" y="3429"/>
                    </a:lnTo>
                    <a:cubicBezTo>
                      <a:pt x="5120" y="3703"/>
                      <a:pt x="5513" y="3941"/>
                      <a:pt x="5906" y="4120"/>
                    </a:cubicBezTo>
                    <a:lnTo>
                      <a:pt x="5894" y="4120"/>
                    </a:lnTo>
                    <a:cubicBezTo>
                      <a:pt x="6061" y="4203"/>
                      <a:pt x="6227" y="4263"/>
                      <a:pt x="6406" y="4298"/>
                    </a:cubicBezTo>
                    <a:cubicBezTo>
                      <a:pt x="6549" y="4346"/>
                      <a:pt x="6716" y="4382"/>
                      <a:pt x="6870" y="4406"/>
                    </a:cubicBezTo>
                    <a:cubicBezTo>
                      <a:pt x="6978" y="4417"/>
                      <a:pt x="7085" y="4441"/>
                      <a:pt x="7204" y="4441"/>
                    </a:cubicBezTo>
                    <a:cubicBezTo>
                      <a:pt x="7311" y="4441"/>
                      <a:pt x="7394" y="4441"/>
                      <a:pt x="7489" y="4417"/>
                    </a:cubicBezTo>
                    <a:cubicBezTo>
                      <a:pt x="7573" y="4406"/>
                      <a:pt x="7644" y="4394"/>
                      <a:pt x="7740" y="4382"/>
                    </a:cubicBezTo>
                    <a:cubicBezTo>
                      <a:pt x="7799" y="4358"/>
                      <a:pt x="7859" y="4346"/>
                      <a:pt x="7918" y="4322"/>
                    </a:cubicBezTo>
                    <a:lnTo>
                      <a:pt x="7930" y="4298"/>
                    </a:lnTo>
                    <a:cubicBezTo>
                      <a:pt x="8037" y="4096"/>
                      <a:pt x="8156" y="3858"/>
                      <a:pt x="8228" y="3620"/>
                    </a:cubicBezTo>
                    <a:cubicBezTo>
                      <a:pt x="8299" y="3382"/>
                      <a:pt x="8347" y="3144"/>
                      <a:pt x="8347" y="2858"/>
                    </a:cubicBezTo>
                    <a:cubicBezTo>
                      <a:pt x="8359" y="2620"/>
                      <a:pt x="8335" y="2370"/>
                      <a:pt x="8263" y="2072"/>
                    </a:cubicBezTo>
                    <a:cubicBezTo>
                      <a:pt x="8144" y="1596"/>
                      <a:pt x="7859" y="1131"/>
                      <a:pt x="7454" y="774"/>
                    </a:cubicBezTo>
                    <a:cubicBezTo>
                      <a:pt x="7263" y="596"/>
                      <a:pt x="7025" y="441"/>
                      <a:pt x="6739" y="298"/>
                    </a:cubicBezTo>
                    <a:cubicBezTo>
                      <a:pt x="6489" y="179"/>
                      <a:pt x="6204" y="72"/>
                      <a:pt x="5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6492028" y="3048237"/>
                <a:ext cx="77644" cy="27936"/>
              </a:xfrm>
              <a:custGeom>
                <a:avLst/>
                <a:gdLst/>
                <a:ahLst/>
                <a:cxnLst/>
                <a:rect l="l" t="t" r="r" b="b"/>
                <a:pathLst>
                  <a:path w="1751" h="630" extrusionOk="0">
                    <a:moveTo>
                      <a:pt x="243" y="0"/>
                    </a:moveTo>
                    <a:cubicBezTo>
                      <a:pt x="198" y="0"/>
                      <a:pt x="153" y="17"/>
                      <a:pt x="119" y="34"/>
                    </a:cubicBezTo>
                    <a:cubicBezTo>
                      <a:pt x="60" y="69"/>
                      <a:pt x="36" y="129"/>
                      <a:pt x="24" y="200"/>
                    </a:cubicBezTo>
                    <a:cubicBezTo>
                      <a:pt x="0" y="260"/>
                      <a:pt x="24" y="331"/>
                      <a:pt x="48" y="379"/>
                    </a:cubicBezTo>
                    <a:cubicBezTo>
                      <a:pt x="95" y="439"/>
                      <a:pt x="143" y="462"/>
                      <a:pt x="214" y="486"/>
                    </a:cubicBezTo>
                    <a:cubicBezTo>
                      <a:pt x="478" y="567"/>
                      <a:pt x="756" y="629"/>
                      <a:pt x="1031" y="629"/>
                    </a:cubicBezTo>
                    <a:cubicBezTo>
                      <a:pt x="1202" y="629"/>
                      <a:pt x="1371" y="605"/>
                      <a:pt x="1536" y="546"/>
                    </a:cubicBezTo>
                    <a:cubicBezTo>
                      <a:pt x="1667" y="498"/>
                      <a:pt x="1750" y="367"/>
                      <a:pt x="1703" y="224"/>
                    </a:cubicBezTo>
                    <a:cubicBezTo>
                      <a:pt x="1667" y="141"/>
                      <a:pt x="1584" y="58"/>
                      <a:pt x="1477" y="46"/>
                    </a:cubicBezTo>
                    <a:cubicBezTo>
                      <a:pt x="1465" y="58"/>
                      <a:pt x="1417" y="58"/>
                      <a:pt x="1393" y="81"/>
                    </a:cubicBezTo>
                    <a:lnTo>
                      <a:pt x="1215" y="117"/>
                    </a:lnTo>
                    <a:cubicBezTo>
                      <a:pt x="1119" y="141"/>
                      <a:pt x="1036" y="141"/>
                      <a:pt x="929" y="141"/>
                    </a:cubicBezTo>
                    <a:cubicBezTo>
                      <a:pt x="715" y="117"/>
                      <a:pt x="512" y="69"/>
                      <a:pt x="298" y="10"/>
                    </a:cubicBezTo>
                    <a:cubicBezTo>
                      <a:pt x="280" y="3"/>
                      <a:pt x="262"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6499921" y="3083046"/>
                <a:ext cx="78708" cy="30862"/>
              </a:xfrm>
              <a:custGeom>
                <a:avLst/>
                <a:gdLst/>
                <a:ahLst/>
                <a:cxnLst/>
                <a:rect l="l" t="t" r="r" b="b"/>
                <a:pathLst>
                  <a:path w="1775" h="696" extrusionOk="0">
                    <a:moveTo>
                      <a:pt x="1446" y="1"/>
                    </a:moveTo>
                    <a:cubicBezTo>
                      <a:pt x="1397" y="1"/>
                      <a:pt x="1359" y="18"/>
                      <a:pt x="1334" y="35"/>
                    </a:cubicBezTo>
                    <a:cubicBezTo>
                      <a:pt x="1299" y="58"/>
                      <a:pt x="1275" y="70"/>
                      <a:pt x="1251" y="82"/>
                    </a:cubicBezTo>
                    <a:cubicBezTo>
                      <a:pt x="1156" y="130"/>
                      <a:pt x="1060" y="154"/>
                      <a:pt x="953" y="177"/>
                    </a:cubicBezTo>
                    <a:cubicBezTo>
                      <a:pt x="863" y="191"/>
                      <a:pt x="772" y="197"/>
                      <a:pt x="679" y="197"/>
                    </a:cubicBezTo>
                    <a:cubicBezTo>
                      <a:pt x="613" y="197"/>
                      <a:pt x="546" y="194"/>
                      <a:pt x="477" y="189"/>
                    </a:cubicBezTo>
                    <a:cubicBezTo>
                      <a:pt x="417" y="189"/>
                      <a:pt x="358" y="177"/>
                      <a:pt x="322" y="177"/>
                    </a:cubicBezTo>
                    <a:cubicBezTo>
                      <a:pt x="263" y="177"/>
                      <a:pt x="179" y="177"/>
                      <a:pt x="144" y="201"/>
                    </a:cubicBezTo>
                    <a:cubicBezTo>
                      <a:pt x="84" y="225"/>
                      <a:pt x="36" y="297"/>
                      <a:pt x="36" y="368"/>
                    </a:cubicBezTo>
                    <a:cubicBezTo>
                      <a:pt x="1" y="487"/>
                      <a:pt x="96" y="654"/>
                      <a:pt x="227" y="666"/>
                    </a:cubicBezTo>
                    <a:cubicBezTo>
                      <a:pt x="370" y="681"/>
                      <a:pt x="518" y="696"/>
                      <a:pt x="664" y="696"/>
                    </a:cubicBezTo>
                    <a:cubicBezTo>
                      <a:pt x="750" y="696"/>
                      <a:pt x="834" y="691"/>
                      <a:pt x="918" y="678"/>
                    </a:cubicBezTo>
                    <a:cubicBezTo>
                      <a:pt x="1168" y="654"/>
                      <a:pt x="1406" y="570"/>
                      <a:pt x="1632" y="451"/>
                    </a:cubicBezTo>
                    <a:cubicBezTo>
                      <a:pt x="1751" y="392"/>
                      <a:pt x="1775" y="213"/>
                      <a:pt x="1703" y="118"/>
                    </a:cubicBezTo>
                    <a:cubicBezTo>
                      <a:pt x="1656" y="35"/>
                      <a:pt x="1584" y="11"/>
                      <a:pt x="1513" y="11"/>
                    </a:cubicBezTo>
                    <a:cubicBezTo>
                      <a:pt x="1488" y="4"/>
                      <a:pt x="1466"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6299313" y="3119230"/>
                <a:ext cx="104028" cy="139235"/>
              </a:xfrm>
              <a:custGeom>
                <a:avLst/>
                <a:gdLst/>
                <a:ahLst/>
                <a:cxnLst/>
                <a:rect l="l" t="t" r="r" b="b"/>
                <a:pathLst>
                  <a:path w="2346" h="3140" extrusionOk="0">
                    <a:moveTo>
                      <a:pt x="1235" y="1"/>
                    </a:moveTo>
                    <a:cubicBezTo>
                      <a:pt x="668" y="1"/>
                      <a:pt x="152" y="636"/>
                      <a:pt x="84" y="1469"/>
                    </a:cubicBezTo>
                    <a:cubicBezTo>
                      <a:pt x="0" y="2326"/>
                      <a:pt x="417" y="3076"/>
                      <a:pt x="1036" y="3136"/>
                    </a:cubicBezTo>
                    <a:cubicBezTo>
                      <a:pt x="1061" y="3138"/>
                      <a:pt x="1086" y="3139"/>
                      <a:pt x="1111" y="3139"/>
                    </a:cubicBezTo>
                    <a:cubicBezTo>
                      <a:pt x="1678" y="3139"/>
                      <a:pt x="2194" y="2504"/>
                      <a:pt x="2263" y="1671"/>
                    </a:cubicBezTo>
                    <a:cubicBezTo>
                      <a:pt x="2346" y="802"/>
                      <a:pt x="1929" y="52"/>
                      <a:pt x="1310" y="4"/>
                    </a:cubicBezTo>
                    <a:cubicBezTo>
                      <a:pt x="1285" y="2"/>
                      <a:pt x="1260" y="1"/>
                      <a:pt x="1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6214307" y="2839070"/>
                <a:ext cx="250269" cy="431364"/>
              </a:xfrm>
              <a:custGeom>
                <a:avLst/>
                <a:gdLst/>
                <a:ahLst/>
                <a:cxnLst/>
                <a:rect l="l" t="t" r="r" b="b"/>
                <a:pathLst>
                  <a:path w="5644" h="9728" extrusionOk="0">
                    <a:moveTo>
                      <a:pt x="5644" y="0"/>
                    </a:moveTo>
                    <a:lnTo>
                      <a:pt x="5644" y="0"/>
                    </a:lnTo>
                    <a:cubicBezTo>
                      <a:pt x="5370" y="60"/>
                      <a:pt x="5168" y="119"/>
                      <a:pt x="4989" y="179"/>
                    </a:cubicBezTo>
                    <a:cubicBezTo>
                      <a:pt x="4763" y="250"/>
                      <a:pt x="4525" y="369"/>
                      <a:pt x="4275" y="524"/>
                    </a:cubicBezTo>
                    <a:cubicBezTo>
                      <a:pt x="3858" y="762"/>
                      <a:pt x="3429" y="1072"/>
                      <a:pt x="2977" y="1512"/>
                    </a:cubicBezTo>
                    <a:cubicBezTo>
                      <a:pt x="2215" y="2227"/>
                      <a:pt x="1560" y="3143"/>
                      <a:pt x="1012" y="4263"/>
                    </a:cubicBezTo>
                    <a:cubicBezTo>
                      <a:pt x="715" y="4870"/>
                      <a:pt x="465" y="5513"/>
                      <a:pt x="286" y="6180"/>
                    </a:cubicBezTo>
                    <a:cubicBezTo>
                      <a:pt x="191" y="6489"/>
                      <a:pt x="131" y="6799"/>
                      <a:pt x="96" y="7084"/>
                    </a:cubicBezTo>
                    <a:cubicBezTo>
                      <a:pt x="72" y="7215"/>
                      <a:pt x="60" y="7370"/>
                      <a:pt x="48" y="7501"/>
                    </a:cubicBezTo>
                    <a:lnTo>
                      <a:pt x="48" y="7549"/>
                    </a:lnTo>
                    <a:lnTo>
                      <a:pt x="48" y="7596"/>
                    </a:lnTo>
                    <a:cubicBezTo>
                      <a:pt x="12" y="7846"/>
                      <a:pt x="0" y="8096"/>
                      <a:pt x="12" y="8358"/>
                    </a:cubicBezTo>
                    <a:cubicBezTo>
                      <a:pt x="60" y="8442"/>
                      <a:pt x="108" y="8513"/>
                      <a:pt x="167" y="8608"/>
                    </a:cubicBezTo>
                    <a:cubicBezTo>
                      <a:pt x="405" y="8906"/>
                      <a:pt x="667" y="9204"/>
                      <a:pt x="1001" y="9525"/>
                    </a:cubicBezTo>
                    <a:cubicBezTo>
                      <a:pt x="1072" y="9585"/>
                      <a:pt x="1132" y="9668"/>
                      <a:pt x="1203" y="9728"/>
                    </a:cubicBezTo>
                    <a:lnTo>
                      <a:pt x="1227" y="9692"/>
                    </a:lnTo>
                    <a:lnTo>
                      <a:pt x="1227" y="9668"/>
                    </a:lnTo>
                    <a:cubicBezTo>
                      <a:pt x="1227" y="9454"/>
                      <a:pt x="1239" y="9228"/>
                      <a:pt x="1251" y="9013"/>
                    </a:cubicBezTo>
                    <a:cubicBezTo>
                      <a:pt x="1286" y="8608"/>
                      <a:pt x="1346" y="8192"/>
                      <a:pt x="1429" y="7787"/>
                    </a:cubicBezTo>
                    <a:cubicBezTo>
                      <a:pt x="1501" y="7406"/>
                      <a:pt x="1608" y="7013"/>
                      <a:pt x="1739" y="6656"/>
                    </a:cubicBezTo>
                    <a:lnTo>
                      <a:pt x="1739" y="6596"/>
                    </a:lnTo>
                    <a:cubicBezTo>
                      <a:pt x="1715" y="6334"/>
                      <a:pt x="1715" y="6060"/>
                      <a:pt x="1727" y="5799"/>
                    </a:cubicBezTo>
                    <a:cubicBezTo>
                      <a:pt x="1774" y="5167"/>
                      <a:pt x="1941" y="4572"/>
                      <a:pt x="2179" y="3989"/>
                    </a:cubicBezTo>
                    <a:cubicBezTo>
                      <a:pt x="2429" y="3393"/>
                      <a:pt x="2775" y="2834"/>
                      <a:pt x="3168" y="2310"/>
                    </a:cubicBezTo>
                    <a:cubicBezTo>
                      <a:pt x="3870" y="1417"/>
                      <a:pt x="4715" y="655"/>
                      <a:pt x="5644" y="0"/>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6300377" y="3183794"/>
                <a:ext cx="57024" cy="74495"/>
              </a:xfrm>
              <a:custGeom>
                <a:avLst/>
                <a:gdLst/>
                <a:ahLst/>
                <a:cxnLst/>
                <a:rect l="l" t="t" r="r" b="b"/>
                <a:pathLst>
                  <a:path w="1286" h="1680" extrusionOk="0">
                    <a:moveTo>
                      <a:pt x="60" y="1"/>
                    </a:moveTo>
                    <a:lnTo>
                      <a:pt x="60" y="13"/>
                    </a:lnTo>
                    <a:lnTo>
                      <a:pt x="60" y="60"/>
                    </a:lnTo>
                    <a:cubicBezTo>
                      <a:pt x="0" y="894"/>
                      <a:pt x="417" y="1620"/>
                      <a:pt x="1012" y="1680"/>
                    </a:cubicBezTo>
                    <a:cubicBezTo>
                      <a:pt x="1107" y="1680"/>
                      <a:pt x="1203" y="1680"/>
                      <a:pt x="1286" y="1644"/>
                    </a:cubicBezTo>
                    <a:cubicBezTo>
                      <a:pt x="1036" y="1430"/>
                      <a:pt x="786" y="1168"/>
                      <a:pt x="595" y="894"/>
                    </a:cubicBezTo>
                    <a:cubicBezTo>
                      <a:pt x="441" y="692"/>
                      <a:pt x="310" y="489"/>
                      <a:pt x="191" y="263"/>
                    </a:cubicBezTo>
                    <a:lnTo>
                      <a:pt x="60"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6266587" y="3131558"/>
                <a:ext cx="179011" cy="217012"/>
              </a:xfrm>
              <a:custGeom>
                <a:avLst/>
                <a:gdLst/>
                <a:ahLst/>
                <a:cxnLst/>
                <a:rect l="l" t="t" r="r" b="b"/>
                <a:pathLst>
                  <a:path w="4037" h="4894" extrusionOk="0">
                    <a:moveTo>
                      <a:pt x="488" y="0"/>
                    </a:moveTo>
                    <a:cubicBezTo>
                      <a:pt x="381" y="417"/>
                      <a:pt x="286" y="786"/>
                      <a:pt x="203" y="1179"/>
                    </a:cubicBezTo>
                    <a:cubicBezTo>
                      <a:pt x="119" y="1572"/>
                      <a:pt x="60" y="1989"/>
                      <a:pt x="24" y="2393"/>
                    </a:cubicBezTo>
                    <a:cubicBezTo>
                      <a:pt x="12" y="2620"/>
                      <a:pt x="0" y="2846"/>
                      <a:pt x="0" y="3048"/>
                    </a:cubicBezTo>
                    <a:lnTo>
                      <a:pt x="0" y="3084"/>
                    </a:lnTo>
                    <a:cubicBezTo>
                      <a:pt x="262" y="3346"/>
                      <a:pt x="584" y="3596"/>
                      <a:pt x="953" y="3858"/>
                    </a:cubicBezTo>
                    <a:cubicBezTo>
                      <a:pt x="1417" y="4167"/>
                      <a:pt x="1846" y="4406"/>
                      <a:pt x="2274" y="4584"/>
                    </a:cubicBezTo>
                    <a:cubicBezTo>
                      <a:pt x="2500" y="4667"/>
                      <a:pt x="2715" y="4751"/>
                      <a:pt x="2965" y="4810"/>
                    </a:cubicBezTo>
                    <a:cubicBezTo>
                      <a:pt x="3143" y="4846"/>
                      <a:pt x="3334" y="4882"/>
                      <a:pt x="3536" y="4894"/>
                    </a:cubicBezTo>
                    <a:lnTo>
                      <a:pt x="3655" y="4894"/>
                    </a:lnTo>
                    <a:cubicBezTo>
                      <a:pt x="3715" y="4894"/>
                      <a:pt x="3786" y="4846"/>
                      <a:pt x="3834" y="4810"/>
                    </a:cubicBezTo>
                    <a:lnTo>
                      <a:pt x="3870" y="4763"/>
                    </a:lnTo>
                    <a:lnTo>
                      <a:pt x="3882" y="4727"/>
                    </a:lnTo>
                    <a:cubicBezTo>
                      <a:pt x="3894" y="4703"/>
                      <a:pt x="3905" y="4691"/>
                      <a:pt x="3905" y="4667"/>
                    </a:cubicBezTo>
                    <a:lnTo>
                      <a:pt x="3953" y="4525"/>
                    </a:lnTo>
                    <a:cubicBezTo>
                      <a:pt x="3977" y="4358"/>
                      <a:pt x="4001" y="4179"/>
                      <a:pt x="4036" y="4001"/>
                    </a:cubicBezTo>
                    <a:cubicBezTo>
                      <a:pt x="3953" y="3977"/>
                      <a:pt x="3870" y="3941"/>
                      <a:pt x="3786" y="3894"/>
                    </a:cubicBezTo>
                    <a:cubicBezTo>
                      <a:pt x="3298" y="3679"/>
                      <a:pt x="2846" y="3417"/>
                      <a:pt x="2405" y="3096"/>
                    </a:cubicBezTo>
                    <a:cubicBezTo>
                      <a:pt x="2274" y="2989"/>
                      <a:pt x="2143" y="2882"/>
                      <a:pt x="2024" y="2786"/>
                    </a:cubicBezTo>
                    <a:cubicBezTo>
                      <a:pt x="1954" y="2804"/>
                      <a:pt x="1878" y="2815"/>
                      <a:pt x="1810" y="2815"/>
                    </a:cubicBezTo>
                    <a:cubicBezTo>
                      <a:pt x="1785" y="2815"/>
                      <a:pt x="1761" y="2813"/>
                      <a:pt x="1738" y="2810"/>
                    </a:cubicBezTo>
                    <a:cubicBezTo>
                      <a:pt x="1155" y="2751"/>
                      <a:pt x="726" y="2024"/>
                      <a:pt x="786" y="1191"/>
                    </a:cubicBezTo>
                    <a:lnTo>
                      <a:pt x="786" y="1143"/>
                    </a:lnTo>
                    <a:lnTo>
                      <a:pt x="786" y="1131"/>
                    </a:lnTo>
                    <a:cubicBezTo>
                      <a:pt x="726" y="1000"/>
                      <a:pt x="679" y="857"/>
                      <a:pt x="631" y="715"/>
                    </a:cubicBezTo>
                    <a:cubicBezTo>
                      <a:pt x="560" y="476"/>
                      <a:pt x="512" y="250"/>
                      <a:pt x="48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6921763" y="3308925"/>
                <a:ext cx="650456" cy="827050"/>
              </a:xfrm>
              <a:custGeom>
                <a:avLst/>
                <a:gdLst/>
                <a:ahLst/>
                <a:cxnLst/>
                <a:rect l="l" t="t" r="r" b="b"/>
                <a:pathLst>
                  <a:path w="14563" h="18551" extrusionOk="0">
                    <a:moveTo>
                      <a:pt x="2632" y="1"/>
                    </a:moveTo>
                    <a:cubicBezTo>
                      <a:pt x="2596" y="48"/>
                      <a:pt x="2573" y="48"/>
                      <a:pt x="2549" y="60"/>
                    </a:cubicBezTo>
                    <a:cubicBezTo>
                      <a:pt x="2489" y="72"/>
                      <a:pt x="2442" y="120"/>
                      <a:pt x="2418" y="179"/>
                    </a:cubicBezTo>
                    <a:cubicBezTo>
                      <a:pt x="1846" y="1179"/>
                      <a:pt x="1120" y="2513"/>
                      <a:pt x="644" y="3942"/>
                    </a:cubicBezTo>
                    <a:cubicBezTo>
                      <a:pt x="406" y="4632"/>
                      <a:pt x="239" y="5311"/>
                      <a:pt x="132" y="5978"/>
                    </a:cubicBezTo>
                    <a:cubicBezTo>
                      <a:pt x="37" y="6668"/>
                      <a:pt x="1" y="7371"/>
                      <a:pt x="48" y="8073"/>
                    </a:cubicBezTo>
                    <a:cubicBezTo>
                      <a:pt x="96" y="8657"/>
                      <a:pt x="179" y="9252"/>
                      <a:pt x="346" y="9823"/>
                    </a:cubicBezTo>
                    <a:cubicBezTo>
                      <a:pt x="489" y="10359"/>
                      <a:pt x="703" y="10883"/>
                      <a:pt x="989" y="11419"/>
                    </a:cubicBezTo>
                    <a:cubicBezTo>
                      <a:pt x="1477" y="12359"/>
                      <a:pt x="2156" y="13252"/>
                      <a:pt x="3025" y="14086"/>
                    </a:cubicBezTo>
                    <a:cubicBezTo>
                      <a:pt x="3799" y="14824"/>
                      <a:pt x="4716" y="15503"/>
                      <a:pt x="5823" y="16134"/>
                    </a:cubicBezTo>
                    <a:cubicBezTo>
                      <a:pt x="7180" y="16931"/>
                      <a:pt x="8609" y="17550"/>
                      <a:pt x="9823" y="18074"/>
                    </a:cubicBezTo>
                    <a:cubicBezTo>
                      <a:pt x="10193" y="18241"/>
                      <a:pt x="10574" y="18384"/>
                      <a:pt x="10943" y="18539"/>
                    </a:cubicBezTo>
                    <a:cubicBezTo>
                      <a:pt x="10966" y="18551"/>
                      <a:pt x="11014" y="18551"/>
                      <a:pt x="11050" y="18551"/>
                    </a:cubicBezTo>
                    <a:cubicBezTo>
                      <a:pt x="11074" y="18551"/>
                      <a:pt x="11109" y="18551"/>
                      <a:pt x="11133" y="18539"/>
                    </a:cubicBezTo>
                    <a:lnTo>
                      <a:pt x="11145" y="18539"/>
                    </a:lnTo>
                    <a:cubicBezTo>
                      <a:pt x="11181" y="18539"/>
                      <a:pt x="11205" y="18539"/>
                      <a:pt x="11228" y="18515"/>
                    </a:cubicBezTo>
                    <a:cubicBezTo>
                      <a:pt x="12098" y="18193"/>
                      <a:pt x="12907" y="17503"/>
                      <a:pt x="13586" y="16527"/>
                    </a:cubicBezTo>
                    <a:cubicBezTo>
                      <a:pt x="13907" y="16074"/>
                      <a:pt x="14145" y="15586"/>
                      <a:pt x="14324" y="15086"/>
                    </a:cubicBezTo>
                    <a:cubicBezTo>
                      <a:pt x="14479" y="14610"/>
                      <a:pt x="14562" y="14145"/>
                      <a:pt x="14562" y="13693"/>
                    </a:cubicBezTo>
                    <a:cubicBezTo>
                      <a:pt x="14538" y="13681"/>
                      <a:pt x="14526" y="13669"/>
                      <a:pt x="14515" y="13669"/>
                    </a:cubicBezTo>
                    <a:cubicBezTo>
                      <a:pt x="13979" y="13264"/>
                      <a:pt x="13491" y="12824"/>
                      <a:pt x="12991" y="12371"/>
                    </a:cubicBezTo>
                    <a:cubicBezTo>
                      <a:pt x="12752" y="12145"/>
                      <a:pt x="12514" y="11931"/>
                      <a:pt x="12300" y="11693"/>
                    </a:cubicBezTo>
                    <a:cubicBezTo>
                      <a:pt x="12240" y="11633"/>
                      <a:pt x="12181" y="11550"/>
                      <a:pt x="12121" y="11490"/>
                    </a:cubicBezTo>
                    <a:cubicBezTo>
                      <a:pt x="11979" y="11359"/>
                      <a:pt x="11848" y="11216"/>
                      <a:pt x="11728" y="11062"/>
                    </a:cubicBezTo>
                    <a:lnTo>
                      <a:pt x="11717" y="11050"/>
                    </a:lnTo>
                    <a:lnTo>
                      <a:pt x="11538" y="10823"/>
                    </a:lnTo>
                    <a:cubicBezTo>
                      <a:pt x="11478" y="10752"/>
                      <a:pt x="11419" y="10657"/>
                      <a:pt x="11371" y="10585"/>
                    </a:cubicBezTo>
                    <a:cubicBezTo>
                      <a:pt x="11193" y="10347"/>
                      <a:pt x="11050" y="10109"/>
                      <a:pt x="10931" y="9871"/>
                    </a:cubicBezTo>
                    <a:cubicBezTo>
                      <a:pt x="10788" y="9609"/>
                      <a:pt x="10705" y="9347"/>
                      <a:pt x="10645" y="9085"/>
                    </a:cubicBezTo>
                    <a:cubicBezTo>
                      <a:pt x="10597" y="8859"/>
                      <a:pt x="10585" y="8657"/>
                      <a:pt x="10597" y="8442"/>
                    </a:cubicBezTo>
                    <a:cubicBezTo>
                      <a:pt x="10609" y="8204"/>
                      <a:pt x="10657" y="7978"/>
                      <a:pt x="10728" y="7740"/>
                    </a:cubicBezTo>
                    <a:cubicBezTo>
                      <a:pt x="10824" y="7490"/>
                      <a:pt x="10943" y="7240"/>
                      <a:pt x="11109" y="6978"/>
                    </a:cubicBezTo>
                    <a:cubicBezTo>
                      <a:pt x="11300" y="6680"/>
                      <a:pt x="11538" y="6406"/>
                      <a:pt x="11836" y="6085"/>
                    </a:cubicBezTo>
                    <a:cubicBezTo>
                      <a:pt x="11883" y="6049"/>
                      <a:pt x="11895" y="5990"/>
                      <a:pt x="11895" y="5930"/>
                    </a:cubicBezTo>
                    <a:cubicBezTo>
                      <a:pt x="11895" y="5847"/>
                      <a:pt x="11859" y="5787"/>
                      <a:pt x="11800" y="5751"/>
                    </a:cubicBezTo>
                    <a:cubicBezTo>
                      <a:pt x="11752" y="5716"/>
                      <a:pt x="11717" y="5692"/>
                      <a:pt x="11657" y="5692"/>
                    </a:cubicBezTo>
                    <a:cubicBezTo>
                      <a:pt x="11574" y="5692"/>
                      <a:pt x="11514" y="5716"/>
                      <a:pt x="11455" y="5775"/>
                    </a:cubicBezTo>
                    <a:cubicBezTo>
                      <a:pt x="11371" y="5870"/>
                      <a:pt x="11300" y="5954"/>
                      <a:pt x="11217" y="6025"/>
                    </a:cubicBezTo>
                    <a:cubicBezTo>
                      <a:pt x="11193" y="5811"/>
                      <a:pt x="11133" y="5573"/>
                      <a:pt x="11038" y="5359"/>
                    </a:cubicBezTo>
                    <a:cubicBezTo>
                      <a:pt x="10919" y="5085"/>
                      <a:pt x="10764" y="4811"/>
                      <a:pt x="10550" y="4525"/>
                    </a:cubicBezTo>
                    <a:cubicBezTo>
                      <a:pt x="10193" y="4061"/>
                      <a:pt x="9764" y="3608"/>
                      <a:pt x="9216" y="3144"/>
                    </a:cubicBezTo>
                    <a:cubicBezTo>
                      <a:pt x="8180" y="2251"/>
                      <a:pt x="7049" y="1608"/>
                      <a:pt x="5883" y="1239"/>
                    </a:cubicBezTo>
                    <a:cubicBezTo>
                      <a:pt x="5263" y="1048"/>
                      <a:pt x="4644" y="941"/>
                      <a:pt x="3989" y="929"/>
                    </a:cubicBezTo>
                    <a:lnTo>
                      <a:pt x="3823" y="929"/>
                    </a:lnTo>
                    <a:cubicBezTo>
                      <a:pt x="3358" y="929"/>
                      <a:pt x="2906" y="989"/>
                      <a:pt x="2442" y="1084"/>
                    </a:cubicBezTo>
                    <a:cubicBezTo>
                      <a:pt x="2573" y="834"/>
                      <a:pt x="2727" y="596"/>
                      <a:pt x="2858" y="346"/>
                    </a:cubicBezTo>
                    <a:cubicBezTo>
                      <a:pt x="2882" y="298"/>
                      <a:pt x="2882" y="239"/>
                      <a:pt x="2870" y="179"/>
                    </a:cubicBezTo>
                    <a:cubicBezTo>
                      <a:pt x="2858" y="120"/>
                      <a:pt x="2799" y="60"/>
                      <a:pt x="2739" y="36"/>
                    </a:cubicBezTo>
                    <a:cubicBezTo>
                      <a:pt x="2704" y="13"/>
                      <a:pt x="2668" y="1"/>
                      <a:pt x="2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7489838" y="3873331"/>
                <a:ext cx="117774" cy="88685"/>
              </a:xfrm>
              <a:custGeom>
                <a:avLst/>
                <a:gdLst/>
                <a:ahLst/>
                <a:cxnLst/>
                <a:rect l="l" t="t" r="r" b="b"/>
                <a:pathLst>
                  <a:path w="2656" h="2000" extrusionOk="0">
                    <a:moveTo>
                      <a:pt x="287" y="0"/>
                    </a:moveTo>
                    <a:cubicBezTo>
                      <a:pt x="215" y="0"/>
                      <a:pt x="120" y="48"/>
                      <a:pt x="84" y="120"/>
                    </a:cubicBezTo>
                    <a:cubicBezTo>
                      <a:pt x="1" y="239"/>
                      <a:pt x="49" y="381"/>
                      <a:pt x="156" y="465"/>
                    </a:cubicBezTo>
                    <a:cubicBezTo>
                      <a:pt x="870" y="941"/>
                      <a:pt x="1525" y="1501"/>
                      <a:pt x="2239" y="1965"/>
                    </a:cubicBezTo>
                    <a:cubicBezTo>
                      <a:pt x="2279" y="1989"/>
                      <a:pt x="2321" y="1999"/>
                      <a:pt x="2363" y="1999"/>
                    </a:cubicBezTo>
                    <a:cubicBezTo>
                      <a:pt x="2447" y="1999"/>
                      <a:pt x="2529" y="1957"/>
                      <a:pt x="2585" y="1894"/>
                    </a:cubicBezTo>
                    <a:cubicBezTo>
                      <a:pt x="2656" y="1774"/>
                      <a:pt x="2608" y="1620"/>
                      <a:pt x="2501" y="1548"/>
                    </a:cubicBezTo>
                    <a:cubicBezTo>
                      <a:pt x="1775" y="1084"/>
                      <a:pt x="1132" y="501"/>
                      <a:pt x="418" y="48"/>
                    </a:cubicBezTo>
                    <a:cubicBezTo>
                      <a:pt x="382" y="12"/>
                      <a:pt x="334" y="0"/>
                      <a:pt x="287" y="0"/>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7493562" y="3870670"/>
                <a:ext cx="116709" cy="90281"/>
              </a:xfrm>
              <a:custGeom>
                <a:avLst/>
                <a:gdLst/>
                <a:ahLst/>
                <a:cxnLst/>
                <a:rect l="l" t="t" r="r" b="b"/>
                <a:pathLst>
                  <a:path w="2632" h="2036" extrusionOk="0">
                    <a:moveTo>
                      <a:pt x="250" y="1"/>
                    </a:moveTo>
                    <a:cubicBezTo>
                      <a:pt x="238" y="13"/>
                      <a:pt x="215" y="13"/>
                      <a:pt x="203" y="13"/>
                    </a:cubicBezTo>
                    <a:cubicBezTo>
                      <a:pt x="143" y="37"/>
                      <a:pt x="84" y="72"/>
                      <a:pt x="36" y="120"/>
                    </a:cubicBezTo>
                    <a:cubicBezTo>
                      <a:pt x="12" y="180"/>
                      <a:pt x="0" y="239"/>
                      <a:pt x="12" y="299"/>
                    </a:cubicBezTo>
                    <a:cubicBezTo>
                      <a:pt x="24" y="370"/>
                      <a:pt x="72" y="418"/>
                      <a:pt x="119" y="465"/>
                    </a:cubicBezTo>
                    <a:cubicBezTo>
                      <a:pt x="798" y="1001"/>
                      <a:pt x="1489" y="1537"/>
                      <a:pt x="2227" y="2001"/>
                    </a:cubicBezTo>
                    <a:cubicBezTo>
                      <a:pt x="2266" y="2025"/>
                      <a:pt x="2308" y="2035"/>
                      <a:pt x="2351" y="2035"/>
                    </a:cubicBezTo>
                    <a:cubicBezTo>
                      <a:pt x="2438" y="2035"/>
                      <a:pt x="2524" y="1990"/>
                      <a:pt x="2572" y="1918"/>
                    </a:cubicBezTo>
                    <a:cubicBezTo>
                      <a:pt x="2632" y="1834"/>
                      <a:pt x="2620" y="1727"/>
                      <a:pt x="2572" y="1656"/>
                    </a:cubicBezTo>
                    <a:cubicBezTo>
                      <a:pt x="2227" y="1453"/>
                      <a:pt x="1917" y="1251"/>
                      <a:pt x="1608" y="1013"/>
                    </a:cubicBezTo>
                    <a:lnTo>
                      <a:pt x="929" y="477"/>
                    </a:lnTo>
                    <a:cubicBezTo>
                      <a:pt x="738" y="322"/>
                      <a:pt x="560" y="191"/>
                      <a:pt x="381" y="49"/>
                    </a:cubicBezTo>
                    <a:cubicBezTo>
                      <a:pt x="357" y="13"/>
                      <a:pt x="298" y="1"/>
                      <a:pt x="250"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7488818" y="3865925"/>
                <a:ext cx="126199" cy="96977"/>
              </a:xfrm>
              <a:custGeom>
                <a:avLst/>
                <a:gdLst/>
                <a:ahLst/>
                <a:cxnLst/>
                <a:rect l="l" t="t" r="r" b="b"/>
                <a:pathLst>
                  <a:path w="2846" h="2187" extrusionOk="0">
                    <a:moveTo>
                      <a:pt x="262" y="1"/>
                    </a:moveTo>
                    <a:cubicBezTo>
                      <a:pt x="179" y="25"/>
                      <a:pt x="83" y="60"/>
                      <a:pt x="48" y="120"/>
                    </a:cubicBezTo>
                    <a:cubicBezTo>
                      <a:pt x="12" y="179"/>
                      <a:pt x="0" y="239"/>
                      <a:pt x="12" y="298"/>
                    </a:cubicBezTo>
                    <a:cubicBezTo>
                      <a:pt x="24" y="370"/>
                      <a:pt x="72" y="418"/>
                      <a:pt x="119" y="465"/>
                    </a:cubicBezTo>
                    <a:cubicBezTo>
                      <a:pt x="881" y="1049"/>
                      <a:pt x="1631" y="1644"/>
                      <a:pt x="2453" y="2144"/>
                    </a:cubicBezTo>
                    <a:cubicBezTo>
                      <a:pt x="2495" y="2173"/>
                      <a:pt x="2541" y="2186"/>
                      <a:pt x="2587" y="2186"/>
                    </a:cubicBezTo>
                    <a:cubicBezTo>
                      <a:pt x="2671" y="2186"/>
                      <a:pt x="2752" y="2142"/>
                      <a:pt x="2798" y="2072"/>
                    </a:cubicBezTo>
                    <a:cubicBezTo>
                      <a:pt x="2846" y="2001"/>
                      <a:pt x="2846" y="1906"/>
                      <a:pt x="2810" y="1822"/>
                    </a:cubicBezTo>
                    <a:cubicBezTo>
                      <a:pt x="2429" y="1608"/>
                      <a:pt x="2072" y="1370"/>
                      <a:pt x="1727" y="1120"/>
                    </a:cubicBezTo>
                    <a:cubicBezTo>
                      <a:pt x="1381" y="870"/>
                      <a:pt x="1060" y="584"/>
                      <a:pt x="726" y="298"/>
                    </a:cubicBezTo>
                    <a:cubicBezTo>
                      <a:pt x="607" y="215"/>
                      <a:pt x="500" y="144"/>
                      <a:pt x="381" y="48"/>
                    </a:cubicBezTo>
                    <a:cubicBezTo>
                      <a:pt x="357" y="25"/>
                      <a:pt x="310" y="1"/>
                      <a:pt x="262"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7261781" y="3433535"/>
                <a:ext cx="355893" cy="564436"/>
              </a:xfrm>
              <a:custGeom>
                <a:avLst/>
                <a:gdLst/>
                <a:ahLst/>
                <a:cxnLst/>
                <a:rect l="l" t="t" r="r" b="b"/>
                <a:pathLst>
                  <a:path w="8026" h="12729" extrusionOk="0">
                    <a:moveTo>
                      <a:pt x="1096" y="1"/>
                    </a:moveTo>
                    <a:cubicBezTo>
                      <a:pt x="1072" y="36"/>
                      <a:pt x="1060" y="60"/>
                      <a:pt x="1036" y="84"/>
                    </a:cubicBezTo>
                    <a:cubicBezTo>
                      <a:pt x="834" y="382"/>
                      <a:pt x="643" y="715"/>
                      <a:pt x="489" y="1108"/>
                    </a:cubicBezTo>
                    <a:cubicBezTo>
                      <a:pt x="298" y="1608"/>
                      <a:pt x="167" y="2168"/>
                      <a:pt x="84" y="2763"/>
                    </a:cubicBezTo>
                    <a:cubicBezTo>
                      <a:pt x="0" y="3453"/>
                      <a:pt x="12" y="4168"/>
                      <a:pt x="108" y="4846"/>
                    </a:cubicBezTo>
                    <a:cubicBezTo>
                      <a:pt x="143" y="5156"/>
                      <a:pt x="203" y="5442"/>
                      <a:pt x="286" y="5692"/>
                    </a:cubicBezTo>
                    <a:cubicBezTo>
                      <a:pt x="370" y="5989"/>
                      <a:pt x="477" y="6299"/>
                      <a:pt x="608" y="6632"/>
                    </a:cubicBezTo>
                    <a:cubicBezTo>
                      <a:pt x="774" y="7001"/>
                      <a:pt x="953" y="7359"/>
                      <a:pt x="1143" y="7668"/>
                    </a:cubicBezTo>
                    <a:cubicBezTo>
                      <a:pt x="1334" y="8002"/>
                      <a:pt x="1560" y="8311"/>
                      <a:pt x="1810" y="8621"/>
                    </a:cubicBezTo>
                    <a:cubicBezTo>
                      <a:pt x="2155" y="9037"/>
                      <a:pt x="2525" y="9442"/>
                      <a:pt x="2929" y="9811"/>
                    </a:cubicBezTo>
                    <a:cubicBezTo>
                      <a:pt x="3298" y="10157"/>
                      <a:pt x="3715" y="10502"/>
                      <a:pt x="4168" y="10835"/>
                    </a:cubicBezTo>
                    <a:cubicBezTo>
                      <a:pt x="4596" y="11157"/>
                      <a:pt x="5073" y="11466"/>
                      <a:pt x="5561" y="11776"/>
                    </a:cubicBezTo>
                    <a:cubicBezTo>
                      <a:pt x="6073" y="12085"/>
                      <a:pt x="6620" y="12407"/>
                      <a:pt x="7263" y="12728"/>
                    </a:cubicBezTo>
                    <a:cubicBezTo>
                      <a:pt x="7311" y="12716"/>
                      <a:pt x="7347" y="12705"/>
                      <a:pt x="7382" y="12669"/>
                    </a:cubicBezTo>
                    <a:cubicBezTo>
                      <a:pt x="7430" y="12621"/>
                      <a:pt x="7454" y="12562"/>
                      <a:pt x="7466" y="12490"/>
                    </a:cubicBezTo>
                    <a:cubicBezTo>
                      <a:pt x="7466" y="12443"/>
                      <a:pt x="7454" y="12383"/>
                      <a:pt x="7442" y="12359"/>
                    </a:cubicBezTo>
                    <a:lnTo>
                      <a:pt x="7454" y="12359"/>
                    </a:lnTo>
                    <a:cubicBezTo>
                      <a:pt x="7489" y="12359"/>
                      <a:pt x="7525" y="12347"/>
                      <a:pt x="7561" y="12312"/>
                    </a:cubicBezTo>
                    <a:cubicBezTo>
                      <a:pt x="7585" y="12288"/>
                      <a:pt x="7609" y="12252"/>
                      <a:pt x="7620" y="12204"/>
                    </a:cubicBezTo>
                    <a:cubicBezTo>
                      <a:pt x="7692" y="12204"/>
                      <a:pt x="7763" y="12169"/>
                      <a:pt x="7811" y="12085"/>
                    </a:cubicBezTo>
                    <a:cubicBezTo>
                      <a:pt x="7847" y="12050"/>
                      <a:pt x="7859" y="11990"/>
                      <a:pt x="7859" y="11931"/>
                    </a:cubicBezTo>
                    <a:cubicBezTo>
                      <a:pt x="7882" y="11907"/>
                      <a:pt x="7930" y="11883"/>
                      <a:pt x="7966" y="11835"/>
                    </a:cubicBezTo>
                    <a:cubicBezTo>
                      <a:pt x="8001" y="11764"/>
                      <a:pt x="8025" y="11657"/>
                      <a:pt x="7978" y="11585"/>
                    </a:cubicBezTo>
                    <a:lnTo>
                      <a:pt x="7918" y="11550"/>
                    </a:lnTo>
                    <a:lnTo>
                      <a:pt x="7847" y="11514"/>
                    </a:lnTo>
                    <a:cubicBezTo>
                      <a:pt x="7561" y="11347"/>
                      <a:pt x="7263" y="11157"/>
                      <a:pt x="6930" y="10919"/>
                    </a:cubicBezTo>
                    <a:lnTo>
                      <a:pt x="6906" y="10895"/>
                    </a:lnTo>
                    <a:lnTo>
                      <a:pt x="6870" y="10883"/>
                    </a:lnTo>
                    <a:cubicBezTo>
                      <a:pt x="6620" y="10692"/>
                      <a:pt x="6394" y="10514"/>
                      <a:pt x="6204" y="10347"/>
                    </a:cubicBezTo>
                    <a:cubicBezTo>
                      <a:pt x="6144" y="10288"/>
                      <a:pt x="6085" y="10240"/>
                      <a:pt x="6025" y="10204"/>
                    </a:cubicBezTo>
                    <a:cubicBezTo>
                      <a:pt x="5799" y="10002"/>
                      <a:pt x="5584" y="9799"/>
                      <a:pt x="5358" y="9585"/>
                    </a:cubicBezTo>
                    <a:lnTo>
                      <a:pt x="5311" y="9561"/>
                    </a:lnTo>
                    <a:lnTo>
                      <a:pt x="5287" y="9526"/>
                    </a:lnTo>
                    <a:cubicBezTo>
                      <a:pt x="5073" y="9335"/>
                      <a:pt x="4846" y="9133"/>
                      <a:pt x="4644" y="8906"/>
                    </a:cubicBezTo>
                    <a:cubicBezTo>
                      <a:pt x="4584" y="8847"/>
                      <a:pt x="4525" y="8775"/>
                      <a:pt x="4465" y="8716"/>
                    </a:cubicBezTo>
                    <a:cubicBezTo>
                      <a:pt x="4311" y="8573"/>
                      <a:pt x="4191" y="8430"/>
                      <a:pt x="4072" y="8275"/>
                    </a:cubicBezTo>
                    <a:cubicBezTo>
                      <a:pt x="4001" y="8192"/>
                      <a:pt x="3941" y="8121"/>
                      <a:pt x="3882" y="8037"/>
                    </a:cubicBezTo>
                    <a:cubicBezTo>
                      <a:pt x="3822" y="7966"/>
                      <a:pt x="3763" y="7894"/>
                      <a:pt x="3715" y="7799"/>
                    </a:cubicBezTo>
                    <a:cubicBezTo>
                      <a:pt x="3537" y="7549"/>
                      <a:pt x="3394" y="7323"/>
                      <a:pt x="3275" y="7085"/>
                    </a:cubicBezTo>
                    <a:cubicBezTo>
                      <a:pt x="3144" y="6823"/>
                      <a:pt x="3048" y="6573"/>
                      <a:pt x="2989" y="6299"/>
                    </a:cubicBezTo>
                    <a:cubicBezTo>
                      <a:pt x="2941" y="6097"/>
                      <a:pt x="2929" y="5870"/>
                      <a:pt x="2941" y="5656"/>
                    </a:cubicBezTo>
                    <a:cubicBezTo>
                      <a:pt x="2965" y="5442"/>
                      <a:pt x="3001" y="5204"/>
                      <a:pt x="3084" y="4977"/>
                    </a:cubicBezTo>
                    <a:cubicBezTo>
                      <a:pt x="3168" y="4727"/>
                      <a:pt x="3287" y="4465"/>
                      <a:pt x="3453" y="4215"/>
                    </a:cubicBezTo>
                    <a:cubicBezTo>
                      <a:pt x="3644" y="3918"/>
                      <a:pt x="3882" y="3620"/>
                      <a:pt x="4180" y="3322"/>
                    </a:cubicBezTo>
                    <a:cubicBezTo>
                      <a:pt x="4227" y="3275"/>
                      <a:pt x="4239" y="3215"/>
                      <a:pt x="4239" y="3156"/>
                    </a:cubicBezTo>
                    <a:cubicBezTo>
                      <a:pt x="4239" y="3084"/>
                      <a:pt x="4191" y="3025"/>
                      <a:pt x="4156" y="2977"/>
                    </a:cubicBezTo>
                    <a:cubicBezTo>
                      <a:pt x="4108" y="2941"/>
                      <a:pt x="4049" y="2918"/>
                      <a:pt x="3989" y="2918"/>
                    </a:cubicBezTo>
                    <a:cubicBezTo>
                      <a:pt x="3918" y="2918"/>
                      <a:pt x="3834" y="2953"/>
                      <a:pt x="3787" y="3013"/>
                    </a:cubicBezTo>
                    <a:cubicBezTo>
                      <a:pt x="3703" y="3096"/>
                      <a:pt x="3632" y="3191"/>
                      <a:pt x="3549" y="3275"/>
                    </a:cubicBezTo>
                    <a:cubicBezTo>
                      <a:pt x="3537" y="3072"/>
                      <a:pt x="3489" y="2846"/>
                      <a:pt x="3394" y="2608"/>
                    </a:cubicBezTo>
                    <a:cubicBezTo>
                      <a:pt x="3275" y="2322"/>
                      <a:pt x="3108" y="2060"/>
                      <a:pt x="2894" y="1775"/>
                    </a:cubicBezTo>
                    <a:cubicBezTo>
                      <a:pt x="2536" y="1298"/>
                      <a:pt x="2096" y="858"/>
                      <a:pt x="1560" y="393"/>
                    </a:cubicBezTo>
                    <a:cubicBezTo>
                      <a:pt x="1393" y="239"/>
                      <a:pt x="1251" y="120"/>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7384257" y="3920201"/>
                <a:ext cx="401300" cy="501735"/>
              </a:xfrm>
              <a:custGeom>
                <a:avLst/>
                <a:gdLst/>
                <a:ahLst/>
                <a:cxnLst/>
                <a:rect l="l" t="t" r="r" b="b"/>
                <a:pathLst>
                  <a:path w="9050" h="11315" extrusionOk="0">
                    <a:moveTo>
                      <a:pt x="4679" y="1"/>
                    </a:moveTo>
                    <a:cubicBezTo>
                      <a:pt x="4625" y="1"/>
                      <a:pt x="4566" y="32"/>
                      <a:pt x="4525" y="63"/>
                    </a:cubicBezTo>
                    <a:lnTo>
                      <a:pt x="4489" y="110"/>
                    </a:lnTo>
                    <a:cubicBezTo>
                      <a:pt x="4466" y="134"/>
                      <a:pt x="4442" y="170"/>
                      <a:pt x="4430" y="194"/>
                    </a:cubicBezTo>
                    <a:cubicBezTo>
                      <a:pt x="4406" y="241"/>
                      <a:pt x="4382" y="289"/>
                      <a:pt x="4370" y="348"/>
                    </a:cubicBezTo>
                    <a:cubicBezTo>
                      <a:pt x="4275" y="717"/>
                      <a:pt x="4144" y="1087"/>
                      <a:pt x="3977" y="1456"/>
                    </a:cubicBezTo>
                    <a:cubicBezTo>
                      <a:pt x="3692" y="2051"/>
                      <a:pt x="3334" y="2622"/>
                      <a:pt x="2894" y="3158"/>
                    </a:cubicBezTo>
                    <a:cubicBezTo>
                      <a:pt x="2430" y="3694"/>
                      <a:pt x="1906" y="4182"/>
                      <a:pt x="1346" y="4575"/>
                    </a:cubicBezTo>
                    <a:lnTo>
                      <a:pt x="1334" y="4587"/>
                    </a:lnTo>
                    <a:lnTo>
                      <a:pt x="1310" y="4599"/>
                    </a:lnTo>
                    <a:lnTo>
                      <a:pt x="953" y="4825"/>
                    </a:lnTo>
                    <a:cubicBezTo>
                      <a:pt x="882" y="4873"/>
                      <a:pt x="858" y="4908"/>
                      <a:pt x="822" y="4968"/>
                    </a:cubicBezTo>
                    <a:cubicBezTo>
                      <a:pt x="810" y="5028"/>
                      <a:pt x="810" y="5087"/>
                      <a:pt x="834" y="5147"/>
                    </a:cubicBezTo>
                    <a:cubicBezTo>
                      <a:pt x="882" y="5230"/>
                      <a:pt x="929" y="5301"/>
                      <a:pt x="953" y="5385"/>
                    </a:cubicBezTo>
                    <a:cubicBezTo>
                      <a:pt x="953" y="5409"/>
                      <a:pt x="977" y="5409"/>
                      <a:pt x="977" y="5420"/>
                    </a:cubicBezTo>
                    <a:cubicBezTo>
                      <a:pt x="1013" y="5480"/>
                      <a:pt x="1048" y="5540"/>
                      <a:pt x="1072" y="5611"/>
                    </a:cubicBezTo>
                    <a:cubicBezTo>
                      <a:pt x="1072" y="5623"/>
                      <a:pt x="1072" y="5647"/>
                      <a:pt x="1096" y="5659"/>
                    </a:cubicBezTo>
                    <a:lnTo>
                      <a:pt x="1096" y="5670"/>
                    </a:lnTo>
                    <a:cubicBezTo>
                      <a:pt x="1108" y="5706"/>
                      <a:pt x="1108" y="5742"/>
                      <a:pt x="1108" y="5778"/>
                    </a:cubicBezTo>
                    <a:cubicBezTo>
                      <a:pt x="1108" y="5837"/>
                      <a:pt x="1108" y="5897"/>
                      <a:pt x="1096" y="5944"/>
                    </a:cubicBezTo>
                    <a:cubicBezTo>
                      <a:pt x="1072" y="6028"/>
                      <a:pt x="1037" y="6123"/>
                      <a:pt x="1001" y="6206"/>
                    </a:cubicBezTo>
                    <a:cubicBezTo>
                      <a:pt x="917" y="6385"/>
                      <a:pt x="798" y="6563"/>
                      <a:pt x="679" y="6730"/>
                    </a:cubicBezTo>
                    <a:lnTo>
                      <a:pt x="656" y="6754"/>
                    </a:lnTo>
                    <a:cubicBezTo>
                      <a:pt x="525" y="6933"/>
                      <a:pt x="382" y="7159"/>
                      <a:pt x="275" y="7397"/>
                    </a:cubicBezTo>
                    <a:cubicBezTo>
                      <a:pt x="167" y="7623"/>
                      <a:pt x="96" y="7861"/>
                      <a:pt x="48" y="8123"/>
                    </a:cubicBezTo>
                    <a:cubicBezTo>
                      <a:pt x="1" y="8361"/>
                      <a:pt x="1" y="8623"/>
                      <a:pt x="36" y="8921"/>
                    </a:cubicBezTo>
                    <a:cubicBezTo>
                      <a:pt x="96" y="9409"/>
                      <a:pt x="298" y="9897"/>
                      <a:pt x="644" y="10314"/>
                    </a:cubicBezTo>
                    <a:cubicBezTo>
                      <a:pt x="810" y="10504"/>
                      <a:pt x="1037" y="10707"/>
                      <a:pt x="1287" y="10885"/>
                    </a:cubicBezTo>
                    <a:cubicBezTo>
                      <a:pt x="1525" y="11040"/>
                      <a:pt x="1787" y="11183"/>
                      <a:pt x="2084" y="11302"/>
                    </a:cubicBezTo>
                    <a:lnTo>
                      <a:pt x="2072" y="11290"/>
                    </a:lnTo>
                    <a:lnTo>
                      <a:pt x="2072" y="11290"/>
                    </a:lnTo>
                    <a:cubicBezTo>
                      <a:pt x="2120" y="11290"/>
                      <a:pt x="2168" y="11314"/>
                      <a:pt x="2227" y="11314"/>
                    </a:cubicBezTo>
                    <a:cubicBezTo>
                      <a:pt x="2489" y="11290"/>
                      <a:pt x="2727" y="11266"/>
                      <a:pt x="2953" y="11207"/>
                    </a:cubicBezTo>
                    <a:cubicBezTo>
                      <a:pt x="3192" y="11159"/>
                      <a:pt x="3430" y="11076"/>
                      <a:pt x="3715" y="10969"/>
                    </a:cubicBezTo>
                    <a:cubicBezTo>
                      <a:pt x="4168" y="10790"/>
                      <a:pt x="4632" y="10540"/>
                      <a:pt x="5120" y="10183"/>
                    </a:cubicBezTo>
                    <a:cubicBezTo>
                      <a:pt x="5978" y="9564"/>
                      <a:pt x="6763" y="8754"/>
                      <a:pt x="7466" y="7742"/>
                    </a:cubicBezTo>
                    <a:cubicBezTo>
                      <a:pt x="7847" y="7171"/>
                      <a:pt x="8180" y="6575"/>
                      <a:pt x="8454" y="5956"/>
                    </a:cubicBezTo>
                    <a:cubicBezTo>
                      <a:pt x="8573" y="5670"/>
                      <a:pt x="8692" y="5373"/>
                      <a:pt x="8788" y="5075"/>
                    </a:cubicBezTo>
                    <a:cubicBezTo>
                      <a:pt x="8835" y="4920"/>
                      <a:pt x="8859" y="4778"/>
                      <a:pt x="8907" y="4623"/>
                    </a:cubicBezTo>
                    <a:lnTo>
                      <a:pt x="8918" y="4587"/>
                    </a:lnTo>
                    <a:cubicBezTo>
                      <a:pt x="8978" y="4349"/>
                      <a:pt x="9038" y="4087"/>
                      <a:pt x="9049" y="3837"/>
                    </a:cubicBezTo>
                    <a:cubicBezTo>
                      <a:pt x="9026" y="3754"/>
                      <a:pt x="8978" y="3658"/>
                      <a:pt x="8954" y="3587"/>
                    </a:cubicBezTo>
                    <a:cubicBezTo>
                      <a:pt x="8776" y="3265"/>
                      <a:pt x="8537" y="2932"/>
                      <a:pt x="8252" y="2563"/>
                    </a:cubicBezTo>
                    <a:cubicBezTo>
                      <a:pt x="7954" y="2170"/>
                      <a:pt x="7597" y="1801"/>
                      <a:pt x="7228" y="1456"/>
                    </a:cubicBezTo>
                    <a:cubicBezTo>
                      <a:pt x="6823" y="1087"/>
                      <a:pt x="6418" y="789"/>
                      <a:pt x="6013" y="539"/>
                    </a:cubicBezTo>
                    <a:cubicBezTo>
                      <a:pt x="5811" y="420"/>
                      <a:pt x="5585" y="301"/>
                      <a:pt x="5382" y="206"/>
                    </a:cubicBezTo>
                    <a:cubicBezTo>
                      <a:pt x="5216" y="134"/>
                      <a:pt x="5025" y="75"/>
                      <a:pt x="4823" y="27"/>
                    </a:cubicBezTo>
                    <a:cubicBezTo>
                      <a:pt x="4787" y="15"/>
                      <a:pt x="4751" y="15"/>
                      <a:pt x="4704" y="3"/>
                    </a:cubicBezTo>
                    <a:cubicBezTo>
                      <a:pt x="4696" y="2"/>
                      <a:pt x="4687"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383724" y="4023787"/>
                <a:ext cx="402896" cy="398639"/>
              </a:xfrm>
              <a:custGeom>
                <a:avLst/>
                <a:gdLst/>
                <a:ahLst/>
                <a:cxnLst/>
                <a:rect l="l" t="t" r="r" b="b"/>
                <a:pathLst>
                  <a:path w="9086" h="8990" extrusionOk="0">
                    <a:moveTo>
                      <a:pt x="2637" y="4871"/>
                    </a:moveTo>
                    <a:cubicBezTo>
                      <a:pt x="2643" y="4875"/>
                      <a:pt x="2650" y="4878"/>
                      <a:pt x="2656" y="4882"/>
                    </a:cubicBezTo>
                    <a:cubicBezTo>
                      <a:pt x="2656" y="4874"/>
                      <a:pt x="2644" y="4871"/>
                      <a:pt x="2637" y="4871"/>
                    </a:cubicBezTo>
                    <a:close/>
                    <a:moveTo>
                      <a:pt x="8097" y="1"/>
                    </a:moveTo>
                    <a:cubicBezTo>
                      <a:pt x="8097" y="13"/>
                      <a:pt x="8097" y="48"/>
                      <a:pt x="8085" y="60"/>
                    </a:cubicBezTo>
                    <a:cubicBezTo>
                      <a:pt x="7990" y="679"/>
                      <a:pt x="7847" y="1299"/>
                      <a:pt x="7621" y="1894"/>
                    </a:cubicBezTo>
                    <a:cubicBezTo>
                      <a:pt x="7395" y="2489"/>
                      <a:pt x="7133" y="3061"/>
                      <a:pt x="6799" y="3620"/>
                    </a:cubicBezTo>
                    <a:cubicBezTo>
                      <a:pt x="6168" y="4704"/>
                      <a:pt x="5335" y="5668"/>
                      <a:pt x="4299" y="6418"/>
                    </a:cubicBezTo>
                    <a:cubicBezTo>
                      <a:pt x="4299" y="6430"/>
                      <a:pt x="4287" y="6430"/>
                      <a:pt x="4287" y="6442"/>
                    </a:cubicBezTo>
                    <a:cubicBezTo>
                      <a:pt x="4275" y="6454"/>
                      <a:pt x="4263" y="6454"/>
                      <a:pt x="4239" y="6454"/>
                    </a:cubicBezTo>
                    <a:cubicBezTo>
                      <a:pt x="4228" y="6454"/>
                      <a:pt x="4216" y="6442"/>
                      <a:pt x="4216" y="6430"/>
                    </a:cubicBezTo>
                    <a:cubicBezTo>
                      <a:pt x="4061" y="6156"/>
                      <a:pt x="3870" y="5918"/>
                      <a:pt x="3668" y="5704"/>
                    </a:cubicBezTo>
                    <a:lnTo>
                      <a:pt x="3668" y="5704"/>
                    </a:lnTo>
                    <a:lnTo>
                      <a:pt x="3680" y="5716"/>
                    </a:lnTo>
                    <a:cubicBezTo>
                      <a:pt x="3370" y="5382"/>
                      <a:pt x="3025" y="5109"/>
                      <a:pt x="2632" y="4870"/>
                    </a:cubicBezTo>
                    <a:lnTo>
                      <a:pt x="2632" y="4870"/>
                    </a:lnTo>
                    <a:cubicBezTo>
                      <a:pt x="2632" y="4870"/>
                      <a:pt x="2634" y="4870"/>
                      <a:pt x="2637" y="4871"/>
                    </a:cubicBezTo>
                    <a:lnTo>
                      <a:pt x="2637" y="4871"/>
                    </a:lnTo>
                    <a:cubicBezTo>
                      <a:pt x="2487" y="4780"/>
                      <a:pt x="2328" y="4701"/>
                      <a:pt x="2180" y="4632"/>
                    </a:cubicBezTo>
                    <a:cubicBezTo>
                      <a:pt x="2025" y="4573"/>
                      <a:pt x="1882" y="4513"/>
                      <a:pt x="1727" y="4466"/>
                    </a:cubicBezTo>
                    <a:cubicBezTo>
                      <a:pt x="1620" y="4430"/>
                      <a:pt x="1525" y="4406"/>
                      <a:pt x="1418" y="4394"/>
                    </a:cubicBezTo>
                    <a:cubicBezTo>
                      <a:pt x="1322" y="4370"/>
                      <a:pt x="1227" y="4358"/>
                      <a:pt x="1132" y="4358"/>
                    </a:cubicBezTo>
                    <a:cubicBezTo>
                      <a:pt x="1049" y="4358"/>
                      <a:pt x="965" y="4358"/>
                      <a:pt x="882" y="4370"/>
                    </a:cubicBezTo>
                    <a:cubicBezTo>
                      <a:pt x="822" y="4370"/>
                      <a:pt x="751" y="4394"/>
                      <a:pt x="691" y="4406"/>
                    </a:cubicBezTo>
                    <a:lnTo>
                      <a:pt x="668" y="4418"/>
                    </a:lnTo>
                    <a:cubicBezTo>
                      <a:pt x="537" y="4597"/>
                      <a:pt x="394" y="4823"/>
                      <a:pt x="275" y="5061"/>
                    </a:cubicBezTo>
                    <a:cubicBezTo>
                      <a:pt x="167" y="5287"/>
                      <a:pt x="96" y="5525"/>
                      <a:pt x="48" y="5787"/>
                    </a:cubicBezTo>
                    <a:cubicBezTo>
                      <a:pt x="1" y="6025"/>
                      <a:pt x="1" y="6275"/>
                      <a:pt x="37" y="6573"/>
                    </a:cubicBezTo>
                    <a:cubicBezTo>
                      <a:pt x="72" y="7073"/>
                      <a:pt x="298" y="7573"/>
                      <a:pt x="644" y="7978"/>
                    </a:cubicBezTo>
                    <a:cubicBezTo>
                      <a:pt x="810" y="8168"/>
                      <a:pt x="1025" y="8359"/>
                      <a:pt x="1287" y="8538"/>
                    </a:cubicBezTo>
                    <a:cubicBezTo>
                      <a:pt x="1501" y="8704"/>
                      <a:pt x="1787" y="8835"/>
                      <a:pt x="2084" y="8966"/>
                    </a:cubicBezTo>
                    <a:lnTo>
                      <a:pt x="2084" y="8978"/>
                    </a:lnTo>
                    <a:cubicBezTo>
                      <a:pt x="2132" y="8978"/>
                      <a:pt x="2180" y="8990"/>
                      <a:pt x="2239" y="8990"/>
                    </a:cubicBezTo>
                    <a:cubicBezTo>
                      <a:pt x="2501" y="8978"/>
                      <a:pt x="2739" y="8942"/>
                      <a:pt x="2977" y="8883"/>
                    </a:cubicBezTo>
                    <a:cubicBezTo>
                      <a:pt x="3215" y="8835"/>
                      <a:pt x="3454" y="8752"/>
                      <a:pt x="3739" y="8645"/>
                    </a:cubicBezTo>
                    <a:cubicBezTo>
                      <a:pt x="4180" y="8466"/>
                      <a:pt x="4644" y="8216"/>
                      <a:pt x="5156" y="7859"/>
                    </a:cubicBezTo>
                    <a:cubicBezTo>
                      <a:pt x="6002" y="7252"/>
                      <a:pt x="6787" y="6430"/>
                      <a:pt x="7490" y="5418"/>
                    </a:cubicBezTo>
                    <a:cubicBezTo>
                      <a:pt x="7871" y="4847"/>
                      <a:pt x="8204" y="4251"/>
                      <a:pt x="8490" y="3632"/>
                    </a:cubicBezTo>
                    <a:cubicBezTo>
                      <a:pt x="8609" y="3334"/>
                      <a:pt x="8728" y="3049"/>
                      <a:pt x="8811" y="2751"/>
                    </a:cubicBezTo>
                    <a:cubicBezTo>
                      <a:pt x="8859" y="2620"/>
                      <a:pt x="8883" y="2489"/>
                      <a:pt x="8919" y="2346"/>
                    </a:cubicBezTo>
                    <a:lnTo>
                      <a:pt x="8930" y="2311"/>
                    </a:lnTo>
                    <a:lnTo>
                      <a:pt x="8942" y="2263"/>
                    </a:lnTo>
                    <a:cubicBezTo>
                      <a:pt x="9002" y="2025"/>
                      <a:pt x="9061" y="1775"/>
                      <a:pt x="9085" y="1513"/>
                    </a:cubicBezTo>
                    <a:cubicBezTo>
                      <a:pt x="9050" y="1429"/>
                      <a:pt x="9002" y="1334"/>
                      <a:pt x="8978" y="1251"/>
                    </a:cubicBezTo>
                    <a:cubicBezTo>
                      <a:pt x="8800" y="918"/>
                      <a:pt x="8561" y="584"/>
                      <a:pt x="8276" y="227"/>
                    </a:cubicBezTo>
                    <a:lnTo>
                      <a:pt x="80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7412769" y="4175086"/>
                <a:ext cx="75560" cy="34144"/>
              </a:xfrm>
              <a:custGeom>
                <a:avLst/>
                <a:gdLst/>
                <a:ahLst/>
                <a:cxnLst/>
                <a:rect l="l" t="t" r="r" b="b"/>
                <a:pathLst>
                  <a:path w="1704" h="770" extrusionOk="0">
                    <a:moveTo>
                      <a:pt x="504" y="1"/>
                    </a:moveTo>
                    <a:cubicBezTo>
                      <a:pt x="412" y="1"/>
                      <a:pt x="319" y="10"/>
                      <a:pt x="227" y="30"/>
                    </a:cubicBezTo>
                    <a:cubicBezTo>
                      <a:pt x="96" y="53"/>
                      <a:pt x="1" y="173"/>
                      <a:pt x="13" y="303"/>
                    </a:cubicBezTo>
                    <a:cubicBezTo>
                      <a:pt x="36" y="411"/>
                      <a:pt x="120" y="482"/>
                      <a:pt x="215" y="518"/>
                    </a:cubicBezTo>
                    <a:cubicBezTo>
                      <a:pt x="236" y="532"/>
                      <a:pt x="257" y="538"/>
                      <a:pt x="275" y="538"/>
                    </a:cubicBezTo>
                    <a:cubicBezTo>
                      <a:pt x="288" y="538"/>
                      <a:pt x="300" y="535"/>
                      <a:pt x="310" y="530"/>
                    </a:cubicBezTo>
                    <a:cubicBezTo>
                      <a:pt x="370" y="518"/>
                      <a:pt x="429" y="518"/>
                      <a:pt x="489" y="506"/>
                    </a:cubicBezTo>
                    <a:cubicBezTo>
                      <a:pt x="584" y="506"/>
                      <a:pt x="667" y="518"/>
                      <a:pt x="763" y="530"/>
                    </a:cubicBezTo>
                    <a:cubicBezTo>
                      <a:pt x="965" y="577"/>
                      <a:pt x="1167" y="661"/>
                      <a:pt x="1358" y="756"/>
                    </a:cubicBezTo>
                    <a:cubicBezTo>
                      <a:pt x="1383" y="766"/>
                      <a:pt x="1410" y="770"/>
                      <a:pt x="1438" y="770"/>
                    </a:cubicBezTo>
                    <a:cubicBezTo>
                      <a:pt x="1476" y="770"/>
                      <a:pt x="1514" y="763"/>
                      <a:pt x="1548" y="756"/>
                    </a:cubicBezTo>
                    <a:cubicBezTo>
                      <a:pt x="1608" y="720"/>
                      <a:pt x="1656" y="684"/>
                      <a:pt x="1679" y="601"/>
                    </a:cubicBezTo>
                    <a:cubicBezTo>
                      <a:pt x="1703" y="542"/>
                      <a:pt x="1703" y="470"/>
                      <a:pt x="1668" y="411"/>
                    </a:cubicBezTo>
                    <a:cubicBezTo>
                      <a:pt x="1644" y="351"/>
                      <a:pt x="1596" y="303"/>
                      <a:pt x="1525" y="280"/>
                    </a:cubicBezTo>
                    <a:cubicBezTo>
                      <a:pt x="1205" y="129"/>
                      <a:pt x="855"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7410153" y="4139833"/>
                <a:ext cx="78708" cy="26916"/>
              </a:xfrm>
              <a:custGeom>
                <a:avLst/>
                <a:gdLst/>
                <a:ahLst/>
                <a:cxnLst/>
                <a:rect l="l" t="t" r="r" b="b"/>
                <a:pathLst>
                  <a:path w="1775" h="607" extrusionOk="0">
                    <a:moveTo>
                      <a:pt x="813" y="1"/>
                    </a:moveTo>
                    <a:cubicBezTo>
                      <a:pt x="596" y="1"/>
                      <a:pt x="387" y="39"/>
                      <a:pt x="179" y="122"/>
                    </a:cubicBezTo>
                    <a:cubicBezTo>
                      <a:pt x="48" y="170"/>
                      <a:pt x="0" y="325"/>
                      <a:pt x="60" y="444"/>
                    </a:cubicBezTo>
                    <a:cubicBezTo>
                      <a:pt x="95" y="527"/>
                      <a:pt x="167" y="563"/>
                      <a:pt x="226" y="587"/>
                    </a:cubicBezTo>
                    <a:cubicBezTo>
                      <a:pt x="236" y="597"/>
                      <a:pt x="253" y="600"/>
                      <a:pt x="272" y="600"/>
                    </a:cubicBezTo>
                    <a:cubicBezTo>
                      <a:pt x="298" y="600"/>
                      <a:pt x="330" y="593"/>
                      <a:pt x="357" y="587"/>
                    </a:cubicBezTo>
                    <a:cubicBezTo>
                      <a:pt x="393" y="563"/>
                      <a:pt x="417" y="563"/>
                      <a:pt x="453" y="551"/>
                    </a:cubicBezTo>
                    <a:cubicBezTo>
                      <a:pt x="548" y="527"/>
                      <a:pt x="655" y="503"/>
                      <a:pt x="762" y="503"/>
                    </a:cubicBezTo>
                    <a:cubicBezTo>
                      <a:pt x="929" y="503"/>
                      <a:pt x="1072" y="527"/>
                      <a:pt x="1238" y="551"/>
                    </a:cubicBezTo>
                    <a:cubicBezTo>
                      <a:pt x="1298" y="563"/>
                      <a:pt x="1346" y="587"/>
                      <a:pt x="1405" y="598"/>
                    </a:cubicBezTo>
                    <a:cubicBezTo>
                      <a:pt x="1430" y="603"/>
                      <a:pt x="1454" y="606"/>
                      <a:pt x="1480" y="606"/>
                    </a:cubicBezTo>
                    <a:cubicBezTo>
                      <a:pt x="1516" y="606"/>
                      <a:pt x="1554" y="600"/>
                      <a:pt x="1596" y="587"/>
                    </a:cubicBezTo>
                    <a:cubicBezTo>
                      <a:pt x="1655" y="551"/>
                      <a:pt x="1703" y="503"/>
                      <a:pt x="1727" y="432"/>
                    </a:cubicBezTo>
                    <a:cubicBezTo>
                      <a:pt x="1774" y="313"/>
                      <a:pt x="1715" y="146"/>
                      <a:pt x="1584" y="122"/>
                    </a:cubicBezTo>
                    <a:cubicBezTo>
                      <a:pt x="1357" y="63"/>
                      <a:pt x="1131" y="15"/>
                      <a:pt x="905" y="3"/>
                    </a:cubicBezTo>
                    <a:cubicBezTo>
                      <a:pt x="874" y="2"/>
                      <a:pt x="844"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7590186" y="4024408"/>
                <a:ext cx="112985" cy="136087"/>
              </a:xfrm>
              <a:custGeom>
                <a:avLst/>
                <a:gdLst/>
                <a:ahLst/>
                <a:cxnLst/>
                <a:rect l="l" t="t" r="r" b="b"/>
                <a:pathLst>
                  <a:path w="2548" h="3069" extrusionOk="0">
                    <a:moveTo>
                      <a:pt x="1458" y="1"/>
                    </a:moveTo>
                    <a:cubicBezTo>
                      <a:pt x="920" y="1"/>
                      <a:pt x="385" y="537"/>
                      <a:pt x="214" y="1285"/>
                    </a:cubicBezTo>
                    <a:cubicBezTo>
                      <a:pt x="0" y="2118"/>
                      <a:pt x="322" y="2916"/>
                      <a:pt x="917" y="3047"/>
                    </a:cubicBezTo>
                    <a:cubicBezTo>
                      <a:pt x="978" y="3061"/>
                      <a:pt x="1040" y="3069"/>
                      <a:pt x="1102" y="3069"/>
                    </a:cubicBezTo>
                    <a:cubicBezTo>
                      <a:pt x="1638" y="3069"/>
                      <a:pt x="2164" y="2532"/>
                      <a:pt x="2346" y="1785"/>
                    </a:cubicBezTo>
                    <a:cubicBezTo>
                      <a:pt x="2548" y="951"/>
                      <a:pt x="2227" y="153"/>
                      <a:pt x="1643" y="22"/>
                    </a:cubicBezTo>
                    <a:cubicBezTo>
                      <a:pt x="1582" y="8"/>
                      <a:pt x="1520" y="1"/>
                      <a:pt x="1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7487221" y="4023787"/>
                <a:ext cx="298336" cy="399171"/>
              </a:xfrm>
              <a:custGeom>
                <a:avLst/>
                <a:gdLst/>
                <a:ahLst/>
                <a:cxnLst/>
                <a:rect l="l" t="t" r="r" b="b"/>
                <a:pathLst>
                  <a:path w="6728" h="9002" extrusionOk="0">
                    <a:moveTo>
                      <a:pt x="5751" y="1"/>
                    </a:moveTo>
                    <a:lnTo>
                      <a:pt x="5739" y="25"/>
                    </a:lnTo>
                    <a:lnTo>
                      <a:pt x="5739" y="60"/>
                    </a:lnTo>
                    <a:cubicBezTo>
                      <a:pt x="5704" y="263"/>
                      <a:pt x="5656" y="477"/>
                      <a:pt x="5620" y="703"/>
                    </a:cubicBezTo>
                    <a:cubicBezTo>
                      <a:pt x="5525" y="1096"/>
                      <a:pt x="5406" y="1501"/>
                      <a:pt x="5275" y="1894"/>
                    </a:cubicBezTo>
                    <a:cubicBezTo>
                      <a:pt x="5144" y="2263"/>
                      <a:pt x="4977" y="2620"/>
                      <a:pt x="4811" y="2977"/>
                    </a:cubicBezTo>
                    <a:lnTo>
                      <a:pt x="4811" y="3037"/>
                    </a:lnTo>
                    <a:cubicBezTo>
                      <a:pt x="4799" y="3299"/>
                      <a:pt x="4763" y="3573"/>
                      <a:pt x="4703" y="3835"/>
                    </a:cubicBezTo>
                    <a:cubicBezTo>
                      <a:pt x="4572" y="4454"/>
                      <a:pt x="4322" y="5025"/>
                      <a:pt x="4013" y="5549"/>
                    </a:cubicBezTo>
                    <a:cubicBezTo>
                      <a:pt x="3668" y="6121"/>
                      <a:pt x="3251" y="6621"/>
                      <a:pt x="2775" y="7073"/>
                    </a:cubicBezTo>
                    <a:cubicBezTo>
                      <a:pt x="1953" y="7859"/>
                      <a:pt x="1001" y="8478"/>
                      <a:pt x="0" y="9002"/>
                    </a:cubicBezTo>
                    <a:cubicBezTo>
                      <a:pt x="227" y="8978"/>
                      <a:pt x="441" y="8930"/>
                      <a:pt x="631" y="8883"/>
                    </a:cubicBezTo>
                    <a:cubicBezTo>
                      <a:pt x="858" y="8835"/>
                      <a:pt x="1108" y="8752"/>
                      <a:pt x="1393" y="8645"/>
                    </a:cubicBezTo>
                    <a:cubicBezTo>
                      <a:pt x="1834" y="8466"/>
                      <a:pt x="2298" y="8216"/>
                      <a:pt x="2798" y="7859"/>
                    </a:cubicBezTo>
                    <a:cubicBezTo>
                      <a:pt x="3656" y="7252"/>
                      <a:pt x="4441" y="6430"/>
                      <a:pt x="5144" y="5418"/>
                    </a:cubicBezTo>
                    <a:cubicBezTo>
                      <a:pt x="5525" y="4847"/>
                      <a:pt x="5858" y="4251"/>
                      <a:pt x="6132" y="3632"/>
                    </a:cubicBezTo>
                    <a:cubicBezTo>
                      <a:pt x="6275" y="3334"/>
                      <a:pt x="6370" y="3037"/>
                      <a:pt x="6466" y="2751"/>
                    </a:cubicBezTo>
                    <a:cubicBezTo>
                      <a:pt x="6513" y="2620"/>
                      <a:pt x="6537" y="2489"/>
                      <a:pt x="6573" y="2346"/>
                    </a:cubicBezTo>
                    <a:lnTo>
                      <a:pt x="6585" y="2311"/>
                    </a:lnTo>
                    <a:lnTo>
                      <a:pt x="6596" y="2263"/>
                    </a:lnTo>
                    <a:cubicBezTo>
                      <a:pt x="6656" y="2013"/>
                      <a:pt x="6716" y="1775"/>
                      <a:pt x="6727" y="1513"/>
                    </a:cubicBezTo>
                    <a:cubicBezTo>
                      <a:pt x="6704" y="1429"/>
                      <a:pt x="6656" y="1334"/>
                      <a:pt x="6632" y="1251"/>
                    </a:cubicBezTo>
                    <a:cubicBezTo>
                      <a:pt x="6454" y="918"/>
                      <a:pt x="6215" y="584"/>
                      <a:pt x="5930" y="227"/>
                    </a:cubicBezTo>
                    <a:lnTo>
                      <a:pt x="5751"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650360" y="4023565"/>
                <a:ext cx="52324" cy="79994"/>
              </a:xfrm>
              <a:custGeom>
                <a:avLst/>
                <a:gdLst/>
                <a:ahLst/>
                <a:cxnLst/>
                <a:rect l="l" t="t" r="r" b="b"/>
                <a:pathLst>
                  <a:path w="1180" h="1804" extrusionOk="0">
                    <a:moveTo>
                      <a:pt x="84" y="1"/>
                    </a:moveTo>
                    <a:cubicBezTo>
                      <a:pt x="56" y="1"/>
                      <a:pt x="28" y="2"/>
                      <a:pt x="0" y="6"/>
                    </a:cubicBezTo>
                    <a:cubicBezTo>
                      <a:pt x="227" y="268"/>
                      <a:pt x="429" y="553"/>
                      <a:pt x="596" y="851"/>
                    </a:cubicBezTo>
                    <a:cubicBezTo>
                      <a:pt x="715" y="1065"/>
                      <a:pt x="822" y="1304"/>
                      <a:pt x="905" y="1518"/>
                    </a:cubicBezTo>
                    <a:cubicBezTo>
                      <a:pt x="929" y="1625"/>
                      <a:pt x="953" y="1732"/>
                      <a:pt x="989" y="1804"/>
                    </a:cubicBezTo>
                    <a:lnTo>
                      <a:pt x="1001" y="1756"/>
                    </a:lnTo>
                    <a:cubicBezTo>
                      <a:pt x="1179" y="946"/>
                      <a:pt x="870" y="149"/>
                      <a:pt x="286" y="18"/>
                    </a:cubicBezTo>
                    <a:cubicBezTo>
                      <a:pt x="219" y="9"/>
                      <a:pt x="151" y="1"/>
                      <a:pt x="84" y="1"/>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7569567" y="3920201"/>
                <a:ext cx="172182" cy="235104"/>
              </a:xfrm>
              <a:custGeom>
                <a:avLst/>
                <a:gdLst/>
                <a:ahLst/>
                <a:cxnLst/>
                <a:rect l="l" t="t" r="r" b="b"/>
                <a:pathLst>
                  <a:path w="3883" h="5302" extrusionOk="0">
                    <a:moveTo>
                      <a:pt x="487" y="1"/>
                    </a:moveTo>
                    <a:cubicBezTo>
                      <a:pt x="429" y="1"/>
                      <a:pt x="353" y="32"/>
                      <a:pt x="322" y="63"/>
                    </a:cubicBezTo>
                    <a:lnTo>
                      <a:pt x="275" y="110"/>
                    </a:lnTo>
                    <a:lnTo>
                      <a:pt x="263" y="134"/>
                    </a:lnTo>
                    <a:cubicBezTo>
                      <a:pt x="239" y="146"/>
                      <a:pt x="227" y="182"/>
                      <a:pt x="215" y="194"/>
                    </a:cubicBezTo>
                    <a:lnTo>
                      <a:pt x="156" y="336"/>
                    </a:lnTo>
                    <a:cubicBezTo>
                      <a:pt x="108" y="503"/>
                      <a:pt x="60" y="670"/>
                      <a:pt x="1" y="848"/>
                    </a:cubicBezTo>
                    <a:lnTo>
                      <a:pt x="227" y="979"/>
                    </a:lnTo>
                    <a:cubicBezTo>
                      <a:pt x="679" y="1265"/>
                      <a:pt x="1108" y="1587"/>
                      <a:pt x="1489" y="1968"/>
                    </a:cubicBezTo>
                    <a:cubicBezTo>
                      <a:pt x="1608" y="2087"/>
                      <a:pt x="1715" y="2206"/>
                      <a:pt x="1834" y="2325"/>
                    </a:cubicBezTo>
                    <a:cubicBezTo>
                      <a:pt x="1877" y="2314"/>
                      <a:pt x="1920" y="2308"/>
                      <a:pt x="1963" y="2308"/>
                    </a:cubicBezTo>
                    <a:cubicBezTo>
                      <a:pt x="2015" y="2308"/>
                      <a:pt x="2068" y="2317"/>
                      <a:pt x="2120" y="2337"/>
                    </a:cubicBezTo>
                    <a:cubicBezTo>
                      <a:pt x="2704" y="2468"/>
                      <a:pt x="3013" y="3254"/>
                      <a:pt x="2834" y="4075"/>
                    </a:cubicBezTo>
                    <a:lnTo>
                      <a:pt x="2823" y="4123"/>
                    </a:lnTo>
                    <a:lnTo>
                      <a:pt x="2823" y="4135"/>
                    </a:lnTo>
                    <a:cubicBezTo>
                      <a:pt x="2858" y="4289"/>
                      <a:pt x="2894" y="4420"/>
                      <a:pt x="2906" y="4563"/>
                    </a:cubicBezTo>
                    <a:cubicBezTo>
                      <a:pt x="2954" y="4801"/>
                      <a:pt x="2965" y="5039"/>
                      <a:pt x="2965" y="5301"/>
                    </a:cubicBezTo>
                    <a:cubicBezTo>
                      <a:pt x="3120" y="4956"/>
                      <a:pt x="3287" y="4599"/>
                      <a:pt x="3418" y="4230"/>
                    </a:cubicBezTo>
                    <a:cubicBezTo>
                      <a:pt x="3549" y="3837"/>
                      <a:pt x="3668" y="3432"/>
                      <a:pt x="3763" y="3039"/>
                    </a:cubicBezTo>
                    <a:cubicBezTo>
                      <a:pt x="3799" y="2813"/>
                      <a:pt x="3847" y="2611"/>
                      <a:pt x="3882" y="2396"/>
                    </a:cubicBezTo>
                    <a:lnTo>
                      <a:pt x="3882" y="2372"/>
                    </a:lnTo>
                    <a:cubicBezTo>
                      <a:pt x="3656" y="2075"/>
                      <a:pt x="3370" y="1777"/>
                      <a:pt x="3049" y="1456"/>
                    </a:cubicBezTo>
                    <a:cubicBezTo>
                      <a:pt x="2632" y="1087"/>
                      <a:pt x="2239" y="789"/>
                      <a:pt x="1834" y="539"/>
                    </a:cubicBezTo>
                    <a:cubicBezTo>
                      <a:pt x="1632" y="420"/>
                      <a:pt x="1418" y="301"/>
                      <a:pt x="1191" y="206"/>
                    </a:cubicBezTo>
                    <a:cubicBezTo>
                      <a:pt x="1013" y="134"/>
                      <a:pt x="846" y="75"/>
                      <a:pt x="632" y="27"/>
                    </a:cubicBezTo>
                    <a:cubicBezTo>
                      <a:pt x="584" y="15"/>
                      <a:pt x="560" y="15"/>
                      <a:pt x="513" y="3"/>
                    </a:cubicBezTo>
                    <a:cubicBezTo>
                      <a:pt x="505" y="2"/>
                      <a:pt x="496" y="1"/>
                      <a:pt x="48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7257568" y="3561820"/>
                <a:ext cx="23235" cy="39775"/>
              </a:xfrm>
              <a:custGeom>
                <a:avLst/>
                <a:gdLst/>
                <a:ahLst/>
                <a:cxnLst/>
                <a:rect l="l" t="t" r="r" b="b"/>
                <a:pathLst>
                  <a:path w="524" h="897" extrusionOk="0">
                    <a:moveTo>
                      <a:pt x="274" y="1"/>
                    </a:moveTo>
                    <a:cubicBezTo>
                      <a:pt x="143" y="1"/>
                      <a:pt x="24" y="84"/>
                      <a:pt x="24" y="203"/>
                    </a:cubicBezTo>
                    <a:cubicBezTo>
                      <a:pt x="0" y="346"/>
                      <a:pt x="0" y="477"/>
                      <a:pt x="0" y="608"/>
                    </a:cubicBezTo>
                    <a:cubicBezTo>
                      <a:pt x="0" y="679"/>
                      <a:pt x="0" y="739"/>
                      <a:pt x="48" y="799"/>
                    </a:cubicBezTo>
                    <a:cubicBezTo>
                      <a:pt x="95" y="846"/>
                      <a:pt x="155" y="894"/>
                      <a:pt x="215" y="894"/>
                    </a:cubicBezTo>
                    <a:cubicBezTo>
                      <a:pt x="225" y="896"/>
                      <a:pt x="236" y="897"/>
                      <a:pt x="247" y="897"/>
                    </a:cubicBezTo>
                    <a:cubicBezTo>
                      <a:pt x="299" y="897"/>
                      <a:pt x="356" y="876"/>
                      <a:pt x="405" y="846"/>
                    </a:cubicBezTo>
                    <a:cubicBezTo>
                      <a:pt x="453" y="822"/>
                      <a:pt x="500" y="739"/>
                      <a:pt x="500" y="679"/>
                    </a:cubicBezTo>
                    <a:cubicBezTo>
                      <a:pt x="500" y="548"/>
                      <a:pt x="500" y="418"/>
                      <a:pt x="512" y="287"/>
                    </a:cubicBezTo>
                    <a:cubicBezTo>
                      <a:pt x="524" y="144"/>
                      <a:pt x="441" y="13"/>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7259120" y="3636804"/>
                <a:ext cx="24344" cy="38755"/>
              </a:xfrm>
              <a:custGeom>
                <a:avLst/>
                <a:gdLst/>
                <a:ahLst/>
                <a:cxnLst/>
                <a:rect l="l" t="t" r="r" b="b"/>
                <a:pathLst>
                  <a:path w="549" h="874" extrusionOk="0">
                    <a:moveTo>
                      <a:pt x="203" y="0"/>
                    </a:moveTo>
                    <a:cubicBezTo>
                      <a:pt x="144" y="24"/>
                      <a:pt x="72" y="48"/>
                      <a:pt x="49" y="108"/>
                    </a:cubicBezTo>
                    <a:cubicBezTo>
                      <a:pt x="1" y="167"/>
                      <a:pt x="1" y="227"/>
                      <a:pt x="1" y="286"/>
                    </a:cubicBezTo>
                    <a:cubicBezTo>
                      <a:pt x="1" y="405"/>
                      <a:pt x="13" y="536"/>
                      <a:pt x="25" y="655"/>
                    </a:cubicBezTo>
                    <a:cubicBezTo>
                      <a:pt x="57" y="783"/>
                      <a:pt x="137" y="873"/>
                      <a:pt x="264" y="873"/>
                    </a:cubicBezTo>
                    <a:cubicBezTo>
                      <a:pt x="279" y="873"/>
                      <a:pt x="294" y="872"/>
                      <a:pt x="310" y="870"/>
                    </a:cubicBezTo>
                    <a:cubicBezTo>
                      <a:pt x="441" y="858"/>
                      <a:pt x="549" y="715"/>
                      <a:pt x="513" y="584"/>
                    </a:cubicBezTo>
                    <a:cubicBezTo>
                      <a:pt x="501" y="465"/>
                      <a:pt x="489" y="334"/>
                      <a:pt x="477" y="215"/>
                    </a:cubicBezTo>
                    <a:cubicBezTo>
                      <a:pt x="477" y="155"/>
                      <a:pt x="430" y="84"/>
                      <a:pt x="370" y="48"/>
                    </a:cubicBezTo>
                    <a:cubicBezTo>
                      <a:pt x="322" y="24"/>
                      <a:pt x="275"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7274995" y="3702787"/>
                <a:ext cx="31173" cy="41593"/>
              </a:xfrm>
              <a:custGeom>
                <a:avLst/>
                <a:gdLst/>
                <a:ahLst/>
                <a:cxnLst/>
                <a:rect l="l" t="t" r="r" b="b"/>
                <a:pathLst>
                  <a:path w="703" h="938" extrusionOk="0">
                    <a:moveTo>
                      <a:pt x="262" y="1"/>
                    </a:moveTo>
                    <a:cubicBezTo>
                      <a:pt x="226" y="1"/>
                      <a:pt x="191" y="1"/>
                      <a:pt x="167" y="25"/>
                    </a:cubicBezTo>
                    <a:cubicBezTo>
                      <a:pt x="107" y="48"/>
                      <a:pt x="60" y="96"/>
                      <a:pt x="24" y="156"/>
                    </a:cubicBezTo>
                    <a:cubicBezTo>
                      <a:pt x="0" y="215"/>
                      <a:pt x="12" y="275"/>
                      <a:pt x="24" y="346"/>
                    </a:cubicBezTo>
                    <a:cubicBezTo>
                      <a:pt x="72" y="501"/>
                      <a:pt x="119" y="644"/>
                      <a:pt x="179" y="775"/>
                    </a:cubicBezTo>
                    <a:cubicBezTo>
                      <a:pt x="225" y="867"/>
                      <a:pt x="320" y="937"/>
                      <a:pt x="416" y="937"/>
                    </a:cubicBezTo>
                    <a:cubicBezTo>
                      <a:pt x="445" y="937"/>
                      <a:pt x="473" y="931"/>
                      <a:pt x="500" y="918"/>
                    </a:cubicBezTo>
                    <a:cubicBezTo>
                      <a:pt x="619" y="858"/>
                      <a:pt x="703" y="703"/>
                      <a:pt x="643" y="584"/>
                    </a:cubicBezTo>
                    <a:cubicBezTo>
                      <a:pt x="584" y="441"/>
                      <a:pt x="536" y="298"/>
                      <a:pt x="488" y="156"/>
                    </a:cubicBezTo>
                    <a:cubicBezTo>
                      <a:pt x="476" y="96"/>
                      <a:pt x="393" y="36"/>
                      <a:pt x="357" y="25"/>
                    </a:cubicBezTo>
                    <a:cubicBezTo>
                      <a:pt x="322" y="1"/>
                      <a:pt x="298"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308785" y="3771430"/>
                <a:ext cx="33301" cy="36627"/>
              </a:xfrm>
              <a:custGeom>
                <a:avLst/>
                <a:gdLst/>
                <a:ahLst/>
                <a:cxnLst/>
                <a:rect l="l" t="t" r="r" b="b"/>
                <a:pathLst>
                  <a:path w="751" h="826" extrusionOk="0">
                    <a:moveTo>
                      <a:pt x="298" y="1"/>
                    </a:moveTo>
                    <a:cubicBezTo>
                      <a:pt x="262" y="1"/>
                      <a:pt x="238" y="24"/>
                      <a:pt x="191" y="36"/>
                    </a:cubicBezTo>
                    <a:cubicBezTo>
                      <a:pt x="72" y="84"/>
                      <a:pt x="0" y="239"/>
                      <a:pt x="60" y="358"/>
                    </a:cubicBezTo>
                    <a:cubicBezTo>
                      <a:pt x="119" y="501"/>
                      <a:pt x="191" y="620"/>
                      <a:pt x="274" y="739"/>
                    </a:cubicBezTo>
                    <a:cubicBezTo>
                      <a:pt x="322" y="794"/>
                      <a:pt x="403" y="825"/>
                      <a:pt x="481" y="825"/>
                    </a:cubicBezTo>
                    <a:cubicBezTo>
                      <a:pt x="537" y="825"/>
                      <a:pt x="591" y="809"/>
                      <a:pt x="631" y="774"/>
                    </a:cubicBezTo>
                    <a:cubicBezTo>
                      <a:pt x="738" y="691"/>
                      <a:pt x="750" y="536"/>
                      <a:pt x="679" y="417"/>
                    </a:cubicBezTo>
                    <a:cubicBezTo>
                      <a:pt x="655" y="382"/>
                      <a:pt x="631" y="346"/>
                      <a:pt x="607" y="298"/>
                    </a:cubicBezTo>
                    <a:cubicBezTo>
                      <a:pt x="572" y="263"/>
                      <a:pt x="548" y="203"/>
                      <a:pt x="536" y="155"/>
                    </a:cubicBezTo>
                    <a:cubicBezTo>
                      <a:pt x="488" y="60"/>
                      <a:pt x="39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7360001" y="3833599"/>
                <a:ext cx="34321" cy="33523"/>
              </a:xfrm>
              <a:custGeom>
                <a:avLst/>
                <a:gdLst/>
                <a:ahLst/>
                <a:cxnLst/>
                <a:rect l="l" t="t" r="r" b="b"/>
                <a:pathLst>
                  <a:path w="774" h="756" extrusionOk="0">
                    <a:moveTo>
                      <a:pt x="242" y="0"/>
                    </a:moveTo>
                    <a:cubicBezTo>
                      <a:pt x="194" y="0"/>
                      <a:pt x="146" y="22"/>
                      <a:pt x="107" y="51"/>
                    </a:cubicBezTo>
                    <a:cubicBezTo>
                      <a:pt x="60" y="87"/>
                      <a:pt x="12" y="146"/>
                      <a:pt x="12" y="206"/>
                    </a:cubicBezTo>
                    <a:cubicBezTo>
                      <a:pt x="0" y="265"/>
                      <a:pt x="36" y="349"/>
                      <a:pt x="60" y="408"/>
                    </a:cubicBezTo>
                    <a:cubicBezTo>
                      <a:pt x="131" y="492"/>
                      <a:pt x="226" y="575"/>
                      <a:pt x="310" y="658"/>
                    </a:cubicBezTo>
                    <a:cubicBezTo>
                      <a:pt x="357" y="706"/>
                      <a:pt x="405" y="754"/>
                      <a:pt x="476" y="754"/>
                    </a:cubicBezTo>
                    <a:cubicBezTo>
                      <a:pt x="484" y="755"/>
                      <a:pt x="493" y="756"/>
                      <a:pt x="501" y="756"/>
                    </a:cubicBezTo>
                    <a:cubicBezTo>
                      <a:pt x="555" y="756"/>
                      <a:pt x="615" y="727"/>
                      <a:pt x="667" y="706"/>
                    </a:cubicBezTo>
                    <a:cubicBezTo>
                      <a:pt x="714" y="658"/>
                      <a:pt x="762" y="599"/>
                      <a:pt x="762" y="539"/>
                    </a:cubicBezTo>
                    <a:cubicBezTo>
                      <a:pt x="774" y="480"/>
                      <a:pt x="762" y="385"/>
                      <a:pt x="714" y="349"/>
                    </a:cubicBezTo>
                    <a:lnTo>
                      <a:pt x="464" y="87"/>
                    </a:lnTo>
                    <a:cubicBezTo>
                      <a:pt x="417" y="51"/>
                      <a:pt x="369" y="4"/>
                      <a:pt x="298" y="4"/>
                    </a:cubicBezTo>
                    <a:lnTo>
                      <a:pt x="274" y="4"/>
                    </a:lnTo>
                    <a:cubicBezTo>
                      <a:pt x="263" y="1"/>
                      <a:pt x="253"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7415430" y="3884417"/>
                <a:ext cx="36450" cy="30552"/>
              </a:xfrm>
              <a:custGeom>
                <a:avLst/>
                <a:gdLst/>
                <a:ahLst/>
                <a:cxnLst/>
                <a:rect l="l" t="t" r="r" b="b"/>
                <a:pathLst>
                  <a:path w="822" h="689" extrusionOk="0">
                    <a:moveTo>
                      <a:pt x="274" y="1"/>
                    </a:moveTo>
                    <a:cubicBezTo>
                      <a:pt x="191" y="12"/>
                      <a:pt x="119" y="48"/>
                      <a:pt x="72" y="108"/>
                    </a:cubicBezTo>
                    <a:cubicBezTo>
                      <a:pt x="0" y="215"/>
                      <a:pt x="12" y="370"/>
                      <a:pt x="119" y="453"/>
                    </a:cubicBezTo>
                    <a:cubicBezTo>
                      <a:pt x="214" y="524"/>
                      <a:pt x="310" y="584"/>
                      <a:pt x="405" y="643"/>
                    </a:cubicBezTo>
                    <a:cubicBezTo>
                      <a:pt x="455" y="673"/>
                      <a:pt x="508" y="688"/>
                      <a:pt x="560" y="688"/>
                    </a:cubicBezTo>
                    <a:cubicBezTo>
                      <a:pt x="633" y="688"/>
                      <a:pt x="702" y="658"/>
                      <a:pt x="750" y="596"/>
                    </a:cubicBezTo>
                    <a:cubicBezTo>
                      <a:pt x="822" y="501"/>
                      <a:pt x="810" y="334"/>
                      <a:pt x="703" y="239"/>
                    </a:cubicBezTo>
                    <a:cubicBezTo>
                      <a:pt x="607" y="179"/>
                      <a:pt x="512" y="108"/>
                      <a:pt x="417" y="48"/>
                    </a:cubicBezTo>
                    <a:cubicBezTo>
                      <a:pt x="369" y="24"/>
                      <a:pt x="310"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7471391" y="3926676"/>
                <a:ext cx="32237" cy="27271"/>
              </a:xfrm>
              <a:custGeom>
                <a:avLst/>
                <a:gdLst/>
                <a:ahLst/>
                <a:cxnLst/>
                <a:rect l="l" t="t" r="r" b="b"/>
                <a:pathLst>
                  <a:path w="727" h="615" extrusionOk="0">
                    <a:moveTo>
                      <a:pt x="238" y="0"/>
                    </a:moveTo>
                    <a:cubicBezTo>
                      <a:pt x="179" y="12"/>
                      <a:pt x="107" y="48"/>
                      <a:pt x="84" y="107"/>
                    </a:cubicBezTo>
                    <a:cubicBezTo>
                      <a:pt x="0" y="214"/>
                      <a:pt x="24" y="393"/>
                      <a:pt x="119" y="452"/>
                    </a:cubicBezTo>
                    <a:cubicBezTo>
                      <a:pt x="215" y="488"/>
                      <a:pt x="286" y="548"/>
                      <a:pt x="381" y="595"/>
                    </a:cubicBezTo>
                    <a:cubicBezTo>
                      <a:pt x="400" y="609"/>
                      <a:pt x="424" y="614"/>
                      <a:pt x="450" y="614"/>
                    </a:cubicBezTo>
                    <a:cubicBezTo>
                      <a:pt x="491" y="614"/>
                      <a:pt x="536" y="603"/>
                      <a:pt x="572" y="595"/>
                    </a:cubicBezTo>
                    <a:cubicBezTo>
                      <a:pt x="631" y="571"/>
                      <a:pt x="679" y="524"/>
                      <a:pt x="703" y="464"/>
                    </a:cubicBezTo>
                    <a:cubicBezTo>
                      <a:pt x="727" y="405"/>
                      <a:pt x="727" y="333"/>
                      <a:pt x="703" y="274"/>
                    </a:cubicBezTo>
                    <a:cubicBezTo>
                      <a:pt x="679" y="214"/>
                      <a:pt x="631" y="167"/>
                      <a:pt x="572" y="143"/>
                    </a:cubicBezTo>
                    <a:lnTo>
                      <a:pt x="441" y="48"/>
                    </a:lnTo>
                    <a:cubicBezTo>
                      <a:pt x="393" y="12"/>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7521543" y="3958337"/>
                <a:ext cx="29089" cy="23235"/>
              </a:xfrm>
              <a:custGeom>
                <a:avLst/>
                <a:gdLst/>
                <a:ahLst/>
                <a:cxnLst/>
                <a:rect l="l" t="t" r="r" b="b"/>
                <a:pathLst>
                  <a:path w="656" h="524" extrusionOk="0">
                    <a:moveTo>
                      <a:pt x="286" y="0"/>
                    </a:moveTo>
                    <a:cubicBezTo>
                      <a:pt x="203" y="0"/>
                      <a:pt x="119" y="36"/>
                      <a:pt x="84" y="108"/>
                    </a:cubicBezTo>
                    <a:cubicBezTo>
                      <a:pt x="0" y="215"/>
                      <a:pt x="36" y="393"/>
                      <a:pt x="155" y="453"/>
                    </a:cubicBezTo>
                    <a:lnTo>
                      <a:pt x="238" y="489"/>
                    </a:lnTo>
                    <a:cubicBezTo>
                      <a:pt x="284" y="511"/>
                      <a:pt x="334" y="523"/>
                      <a:pt x="383" y="523"/>
                    </a:cubicBezTo>
                    <a:cubicBezTo>
                      <a:pt x="463" y="523"/>
                      <a:pt x="539" y="491"/>
                      <a:pt x="584" y="417"/>
                    </a:cubicBezTo>
                    <a:cubicBezTo>
                      <a:pt x="655" y="322"/>
                      <a:pt x="631" y="143"/>
                      <a:pt x="512" y="72"/>
                    </a:cubicBezTo>
                    <a:lnTo>
                      <a:pt x="417" y="36"/>
                    </a:lnTo>
                    <a:cubicBezTo>
                      <a:pt x="381" y="0"/>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871605" y="2948332"/>
                <a:ext cx="793021" cy="664206"/>
              </a:xfrm>
              <a:custGeom>
                <a:avLst/>
                <a:gdLst/>
                <a:ahLst/>
                <a:cxnLst/>
                <a:rect l="l" t="t" r="r" b="b"/>
                <a:pathLst>
                  <a:path w="17884" h="14979" extrusionOk="0">
                    <a:moveTo>
                      <a:pt x="4668" y="1"/>
                    </a:moveTo>
                    <a:cubicBezTo>
                      <a:pt x="4704" y="25"/>
                      <a:pt x="4692" y="25"/>
                      <a:pt x="4680" y="25"/>
                    </a:cubicBezTo>
                    <a:cubicBezTo>
                      <a:pt x="4597" y="25"/>
                      <a:pt x="4525" y="48"/>
                      <a:pt x="4477" y="120"/>
                    </a:cubicBezTo>
                    <a:cubicBezTo>
                      <a:pt x="4466" y="96"/>
                      <a:pt x="4442" y="96"/>
                      <a:pt x="4418" y="96"/>
                    </a:cubicBezTo>
                    <a:cubicBezTo>
                      <a:pt x="4347" y="96"/>
                      <a:pt x="4275" y="132"/>
                      <a:pt x="4227" y="191"/>
                    </a:cubicBezTo>
                    <a:cubicBezTo>
                      <a:pt x="3858" y="668"/>
                      <a:pt x="3406" y="1132"/>
                      <a:pt x="2870" y="1608"/>
                    </a:cubicBezTo>
                    <a:cubicBezTo>
                      <a:pt x="1965" y="2406"/>
                      <a:pt x="989" y="3120"/>
                      <a:pt x="156" y="3692"/>
                    </a:cubicBezTo>
                    <a:cubicBezTo>
                      <a:pt x="48" y="3763"/>
                      <a:pt x="1" y="3906"/>
                      <a:pt x="60" y="4013"/>
                    </a:cubicBezTo>
                    <a:cubicBezTo>
                      <a:pt x="48" y="4263"/>
                      <a:pt x="60" y="4537"/>
                      <a:pt x="108" y="4799"/>
                    </a:cubicBezTo>
                    <a:cubicBezTo>
                      <a:pt x="156" y="5085"/>
                      <a:pt x="215" y="5382"/>
                      <a:pt x="310" y="5716"/>
                    </a:cubicBezTo>
                    <a:cubicBezTo>
                      <a:pt x="489" y="6263"/>
                      <a:pt x="739" y="6823"/>
                      <a:pt x="1132" y="7466"/>
                    </a:cubicBezTo>
                    <a:cubicBezTo>
                      <a:pt x="1715" y="8430"/>
                      <a:pt x="2489" y="9407"/>
                      <a:pt x="3513" y="10443"/>
                    </a:cubicBezTo>
                    <a:cubicBezTo>
                      <a:pt x="4501" y="11431"/>
                      <a:pt x="5537" y="12276"/>
                      <a:pt x="6633" y="12979"/>
                    </a:cubicBezTo>
                    <a:cubicBezTo>
                      <a:pt x="7252" y="13360"/>
                      <a:pt x="7871" y="13705"/>
                      <a:pt x="8502" y="13991"/>
                    </a:cubicBezTo>
                    <a:cubicBezTo>
                      <a:pt x="9121" y="14264"/>
                      <a:pt x="9788" y="14503"/>
                      <a:pt x="10478" y="14681"/>
                    </a:cubicBezTo>
                    <a:cubicBezTo>
                      <a:pt x="11252" y="14884"/>
                      <a:pt x="12026" y="14979"/>
                      <a:pt x="12740" y="14979"/>
                    </a:cubicBezTo>
                    <a:cubicBezTo>
                      <a:pt x="12931" y="14979"/>
                      <a:pt x="13133" y="14967"/>
                      <a:pt x="13324" y="14955"/>
                    </a:cubicBezTo>
                    <a:cubicBezTo>
                      <a:pt x="13348" y="14967"/>
                      <a:pt x="13395" y="14967"/>
                      <a:pt x="13419" y="14967"/>
                    </a:cubicBezTo>
                    <a:cubicBezTo>
                      <a:pt x="13467" y="14967"/>
                      <a:pt x="13526" y="14955"/>
                      <a:pt x="13562" y="14919"/>
                    </a:cubicBezTo>
                    <a:cubicBezTo>
                      <a:pt x="14348" y="14348"/>
                      <a:pt x="15110" y="13598"/>
                      <a:pt x="15896" y="12657"/>
                    </a:cubicBezTo>
                    <a:cubicBezTo>
                      <a:pt x="16515" y="11919"/>
                      <a:pt x="17134" y="11085"/>
                      <a:pt x="17824" y="10014"/>
                    </a:cubicBezTo>
                    <a:cubicBezTo>
                      <a:pt x="17872" y="9954"/>
                      <a:pt x="17884" y="9895"/>
                      <a:pt x="17884" y="9823"/>
                    </a:cubicBezTo>
                    <a:cubicBezTo>
                      <a:pt x="17884" y="9764"/>
                      <a:pt x="17848" y="9681"/>
                      <a:pt x="17801" y="9645"/>
                    </a:cubicBezTo>
                    <a:cubicBezTo>
                      <a:pt x="17801" y="9609"/>
                      <a:pt x="17789" y="9561"/>
                      <a:pt x="17753" y="9538"/>
                    </a:cubicBezTo>
                    <a:cubicBezTo>
                      <a:pt x="16896" y="8418"/>
                      <a:pt x="15800" y="7502"/>
                      <a:pt x="14657" y="6573"/>
                    </a:cubicBezTo>
                    <a:lnTo>
                      <a:pt x="14455" y="6406"/>
                    </a:lnTo>
                    <a:cubicBezTo>
                      <a:pt x="13979" y="6025"/>
                      <a:pt x="13514" y="5656"/>
                      <a:pt x="13050" y="5263"/>
                    </a:cubicBezTo>
                    <a:cubicBezTo>
                      <a:pt x="12800" y="5037"/>
                      <a:pt x="12526" y="4823"/>
                      <a:pt x="12276" y="4597"/>
                    </a:cubicBezTo>
                    <a:cubicBezTo>
                      <a:pt x="12038" y="4382"/>
                      <a:pt x="11800" y="4192"/>
                      <a:pt x="11562" y="3989"/>
                    </a:cubicBezTo>
                    <a:cubicBezTo>
                      <a:pt x="10585" y="3132"/>
                      <a:pt x="9490" y="2263"/>
                      <a:pt x="8335" y="1513"/>
                    </a:cubicBezTo>
                    <a:cubicBezTo>
                      <a:pt x="7049" y="715"/>
                      <a:pt x="5859" y="203"/>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6929163" y="3020168"/>
                <a:ext cx="694315" cy="518453"/>
              </a:xfrm>
              <a:custGeom>
                <a:avLst/>
                <a:gdLst/>
                <a:ahLst/>
                <a:cxnLst/>
                <a:rect l="l" t="t" r="r" b="b"/>
                <a:pathLst>
                  <a:path w="15658" h="11692" extrusionOk="0">
                    <a:moveTo>
                      <a:pt x="1525" y="0"/>
                    </a:moveTo>
                    <a:cubicBezTo>
                      <a:pt x="1036" y="452"/>
                      <a:pt x="501" y="869"/>
                      <a:pt x="1" y="1262"/>
                    </a:cubicBezTo>
                    <a:cubicBezTo>
                      <a:pt x="251" y="1881"/>
                      <a:pt x="536" y="2477"/>
                      <a:pt x="858" y="3072"/>
                    </a:cubicBezTo>
                    <a:lnTo>
                      <a:pt x="858" y="3096"/>
                    </a:lnTo>
                    <a:cubicBezTo>
                      <a:pt x="1239" y="3762"/>
                      <a:pt x="1655" y="4417"/>
                      <a:pt x="2096" y="5024"/>
                    </a:cubicBezTo>
                    <a:cubicBezTo>
                      <a:pt x="2548" y="5644"/>
                      <a:pt x="3037" y="6215"/>
                      <a:pt x="3572" y="6751"/>
                    </a:cubicBezTo>
                    <a:lnTo>
                      <a:pt x="3549" y="6739"/>
                    </a:lnTo>
                    <a:lnTo>
                      <a:pt x="3549" y="6739"/>
                    </a:lnTo>
                    <a:cubicBezTo>
                      <a:pt x="4072" y="7275"/>
                      <a:pt x="4644" y="7775"/>
                      <a:pt x="5239" y="8251"/>
                    </a:cubicBezTo>
                    <a:cubicBezTo>
                      <a:pt x="5835" y="8715"/>
                      <a:pt x="6442" y="9144"/>
                      <a:pt x="7097" y="9537"/>
                    </a:cubicBezTo>
                    <a:lnTo>
                      <a:pt x="7085" y="9525"/>
                    </a:lnTo>
                    <a:lnTo>
                      <a:pt x="7085" y="9525"/>
                    </a:lnTo>
                    <a:cubicBezTo>
                      <a:pt x="7680" y="9882"/>
                      <a:pt x="8299" y="10192"/>
                      <a:pt x="8930" y="10454"/>
                    </a:cubicBezTo>
                    <a:cubicBezTo>
                      <a:pt x="9549" y="10728"/>
                      <a:pt x="10192" y="10966"/>
                      <a:pt x="10847" y="11144"/>
                    </a:cubicBezTo>
                    <a:lnTo>
                      <a:pt x="10835" y="11144"/>
                    </a:lnTo>
                    <a:cubicBezTo>
                      <a:pt x="11454" y="11323"/>
                      <a:pt x="12097" y="11454"/>
                      <a:pt x="12740" y="11561"/>
                    </a:cubicBezTo>
                    <a:cubicBezTo>
                      <a:pt x="13169" y="11620"/>
                      <a:pt x="13609" y="11680"/>
                      <a:pt x="14062" y="11692"/>
                    </a:cubicBezTo>
                    <a:cubicBezTo>
                      <a:pt x="14252" y="11490"/>
                      <a:pt x="14431" y="11275"/>
                      <a:pt x="14621" y="11049"/>
                    </a:cubicBezTo>
                    <a:cubicBezTo>
                      <a:pt x="14967" y="10656"/>
                      <a:pt x="15312" y="10216"/>
                      <a:pt x="15657" y="9727"/>
                    </a:cubicBezTo>
                    <a:cubicBezTo>
                      <a:pt x="15514" y="9715"/>
                      <a:pt x="15371" y="9715"/>
                      <a:pt x="15241" y="9704"/>
                    </a:cubicBezTo>
                    <a:cubicBezTo>
                      <a:pt x="14288" y="9596"/>
                      <a:pt x="13347" y="9406"/>
                      <a:pt x="12419" y="9108"/>
                    </a:cubicBezTo>
                    <a:cubicBezTo>
                      <a:pt x="10061" y="8346"/>
                      <a:pt x="7894" y="7001"/>
                      <a:pt x="6037" y="5358"/>
                    </a:cubicBezTo>
                    <a:cubicBezTo>
                      <a:pt x="4287" y="3810"/>
                      <a:pt x="2775" y="1988"/>
                      <a:pt x="1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6966633" y="3156346"/>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7188925" y="3382318"/>
                <a:ext cx="434024" cy="156839"/>
              </a:xfrm>
              <a:custGeom>
                <a:avLst/>
                <a:gdLst/>
                <a:ahLst/>
                <a:cxnLst/>
                <a:rect l="l" t="t" r="r" b="b"/>
                <a:pathLst>
                  <a:path w="9788" h="3537" extrusionOk="0">
                    <a:moveTo>
                      <a:pt x="4275" y="1"/>
                    </a:moveTo>
                    <a:cubicBezTo>
                      <a:pt x="3929" y="132"/>
                      <a:pt x="3560" y="239"/>
                      <a:pt x="3191" y="310"/>
                    </a:cubicBezTo>
                    <a:cubicBezTo>
                      <a:pt x="2371" y="490"/>
                      <a:pt x="1550" y="585"/>
                      <a:pt x="709" y="585"/>
                    </a:cubicBezTo>
                    <a:cubicBezTo>
                      <a:pt x="659" y="585"/>
                      <a:pt x="610" y="585"/>
                      <a:pt x="560" y="584"/>
                    </a:cubicBezTo>
                    <a:cubicBezTo>
                      <a:pt x="381" y="584"/>
                      <a:pt x="179" y="560"/>
                      <a:pt x="0" y="560"/>
                    </a:cubicBezTo>
                    <a:cubicBezTo>
                      <a:pt x="405" y="846"/>
                      <a:pt x="810" y="1120"/>
                      <a:pt x="1227" y="1370"/>
                    </a:cubicBezTo>
                    <a:cubicBezTo>
                      <a:pt x="1822" y="1727"/>
                      <a:pt x="2441" y="2037"/>
                      <a:pt x="3060" y="2310"/>
                    </a:cubicBezTo>
                    <a:cubicBezTo>
                      <a:pt x="3679" y="2572"/>
                      <a:pt x="4334" y="2811"/>
                      <a:pt x="4977" y="2989"/>
                    </a:cubicBezTo>
                    <a:lnTo>
                      <a:pt x="5156" y="3037"/>
                    </a:lnTo>
                    <a:cubicBezTo>
                      <a:pt x="5715" y="3180"/>
                      <a:pt x="6299" y="3323"/>
                      <a:pt x="6870" y="3394"/>
                    </a:cubicBezTo>
                    <a:lnTo>
                      <a:pt x="7025" y="3418"/>
                    </a:lnTo>
                    <a:cubicBezTo>
                      <a:pt x="7323" y="3465"/>
                      <a:pt x="7644" y="3501"/>
                      <a:pt x="7966" y="3525"/>
                    </a:cubicBezTo>
                    <a:cubicBezTo>
                      <a:pt x="8037" y="3525"/>
                      <a:pt x="8120" y="3537"/>
                      <a:pt x="8192" y="3537"/>
                    </a:cubicBezTo>
                    <a:cubicBezTo>
                      <a:pt x="8382" y="3346"/>
                      <a:pt x="8561" y="3120"/>
                      <a:pt x="8751" y="2906"/>
                    </a:cubicBezTo>
                    <a:cubicBezTo>
                      <a:pt x="9097" y="2501"/>
                      <a:pt x="9442" y="2049"/>
                      <a:pt x="9787" y="1572"/>
                    </a:cubicBezTo>
                    <a:lnTo>
                      <a:pt x="9585" y="1560"/>
                    </a:lnTo>
                    <a:lnTo>
                      <a:pt x="9371" y="1537"/>
                    </a:lnTo>
                    <a:cubicBezTo>
                      <a:pt x="8418" y="1429"/>
                      <a:pt x="7478" y="1239"/>
                      <a:pt x="6549" y="941"/>
                    </a:cubicBezTo>
                    <a:cubicBezTo>
                      <a:pt x="5775" y="679"/>
                      <a:pt x="5025" y="382"/>
                      <a:pt x="427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6967697" y="3346445"/>
                <a:ext cx="585011" cy="266631"/>
              </a:xfrm>
              <a:custGeom>
                <a:avLst/>
                <a:gdLst/>
                <a:ahLst/>
                <a:cxnLst/>
                <a:rect l="l" t="t" r="r" b="b"/>
                <a:pathLst>
                  <a:path w="13193" h="6013" extrusionOk="0">
                    <a:moveTo>
                      <a:pt x="1" y="0"/>
                    </a:moveTo>
                    <a:lnTo>
                      <a:pt x="1" y="0"/>
                    </a:lnTo>
                    <a:cubicBezTo>
                      <a:pt x="405" y="500"/>
                      <a:pt x="846" y="976"/>
                      <a:pt x="1334" y="1476"/>
                    </a:cubicBezTo>
                    <a:cubicBezTo>
                      <a:pt x="2310" y="2465"/>
                      <a:pt x="3358" y="3310"/>
                      <a:pt x="4454" y="4012"/>
                    </a:cubicBezTo>
                    <a:cubicBezTo>
                      <a:pt x="5073" y="4393"/>
                      <a:pt x="5692" y="4739"/>
                      <a:pt x="6323" y="5024"/>
                    </a:cubicBezTo>
                    <a:cubicBezTo>
                      <a:pt x="6954" y="5298"/>
                      <a:pt x="7609" y="5536"/>
                      <a:pt x="8299" y="5715"/>
                    </a:cubicBezTo>
                    <a:cubicBezTo>
                      <a:pt x="9073" y="5929"/>
                      <a:pt x="9847" y="6013"/>
                      <a:pt x="10573" y="6013"/>
                    </a:cubicBezTo>
                    <a:cubicBezTo>
                      <a:pt x="10752" y="6013"/>
                      <a:pt x="10966" y="6001"/>
                      <a:pt x="11169" y="5989"/>
                    </a:cubicBezTo>
                    <a:cubicBezTo>
                      <a:pt x="11216" y="6001"/>
                      <a:pt x="11240" y="6001"/>
                      <a:pt x="11276" y="6001"/>
                    </a:cubicBezTo>
                    <a:cubicBezTo>
                      <a:pt x="11324" y="6001"/>
                      <a:pt x="11383" y="5989"/>
                      <a:pt x="11419" y="5953"/>
                    </a:cubicBezTo>
                    <a:cubicBezTo>
                      <a:pt x="12014" y="5513"/>
                      <a:pt x="12597" y="4977"/>
                      <a:pt x="13193" y="4346"/>
                    </a:cubicBezTo>
                    <a:cubicBezTo>
                      <a:pt x="12776" y="4322"/>
                      <a:pt x="12407" y="4274"/>
                      <a:pt x="12038" y="4215"/>
                    </a:cubicBezTo>
                    <a:lnTo>
                      <a:pt x="11871" y="4191"/>
                    </a:lnTo>
                    <a:cubicBezTo>
                      <a:pt x="11300" y="4096"/>
                      <a:pt x="10716" y="3977"/>
                      <a:pt x="10157" y="3834"/>
                    </a:cubicBezTo>
                    <a:lnTo>
                      <a:pt x="9978" y="3786"/>
                    </a:lnTo>
                    <a:cubicBezTo>
                      <a:pt x="9323" y="3596"/>
                      <a:pt x="8680" y="3370"/>
                      <a:pt x="8061" y="3096"/>
                    </a:cubicBezTo>
                    <a:cubicBezTo>
                      <a:pt x="7430" y="2834"/>
                      <a:pt x="6823" y="2524"/>
                      <a:pt x="6228" y="2167"/>
                    </a:cubicBezTo>
                    <a:cubicBezTo>
                      <a:pt x="5811" y="1905"/>
                      <a:pt x="5394" y="1643"/>
                      <a:pt x="4989" y="1357"/>
                    </a:cubicBezTo>
                    <a:cubicBezTo>
                      <a:pt x="4299" y="1310"/>
                      <a:pt x="3596" y="1226"/>
                      <a:pt x="2894" y="1060"/>
                    </a:cubicBezTo>
                    <a:cubicBezTo>
                      <a:pt x="2025" y="869"/>
                      <a:pt x="1191" y="583"/>
                      <a:pt x="405" y="202"/>
                    </a:cubicBezTo>
                    <a:cubicBezTo>
                      <a:pt x="275" y="143"/>
                      <a:pt x="144" y="71"/>
                      <a:pt x="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7380044" y="3260907"/>
                <a:ext cx="287783" cy="191693"/>
              </a:xfrm>
              <a:custGeom>
                <a:avLst/>
                <a:gdLst/>
                <a:ahLst/>
                <a:cxnLst/>
                <a:rect l="l" t="t" r="r" b="b"/>
                <a:pathLst>
                  <a:path w="6490" h="4323" extrusionOk="0">
                    <a:moveTo>
                      <a:pt x="3775" y="0"/>
                    </a:moveTo>
                    <a:cubicBezTo>
                      <a:pt x="3608" y="238"/>
                      <a:pt x="3429" y="465"/>
                      <a:pt x="3239" y="667"/>
                    </a:cubicBezTo>
                    <a:cubicBezTo>
                      <a:pt x="2953" y="965"/>
                      <a:pt x="2656" y="1250"/>
                      <a:pt x="2322" y="1500"/>
                    </a:cubicBezTo>
                    <a:cubicBezTo>
                      <a:pt x="1989" y="1750"/>
                      <a:pt x="1632" y="1977"/>
                      <a:pt x="1274" y="2167"/>
                    </a:cubicBezTo>
                    <a:cubicBezTo>
                      <a:pt x="858" y="2393"/>
                      <a:pt x="441" y="2572"/>
                      <a:pt x="0" y="2739"/>
                    </a:cubicBezTo>
                    <a:cubicBezTo>
                      <a:pt x="739" y="3108"/>
                      <a:pt x="1501" y="3429"/>
                      <a:pt x="2275" y="3679"/>
                    </a:cubicBezTo>
                    <a:cubicBezTo>
                      <a:pt x="3179" y="3977"/>
                      <a:pt x="4132" y="4167"/>
                      <a:pt x="5084" y="4275"/>
                    </a:cubicBezTo>
                    <a:lnTo>
                      <a:pt x="5311" y="4298"/>
                    </a:lnTo>
                    <a:lnTo>
                      <a:pt x="5501" y="4322"/>
                    </a:lnTo>
                    <a:cubicBezTo>
                      <a:pt x="5799" y="3917"/>
                      <a:pt x="6096" y="3489"/>
                      <a:pt x="6406" y="2989"/>
                    </a:cubicBezTo>
                    <a:cubicBezTo>
                      <a:pt x="6454" y="2929"/>
                      <a:pt x="6489" y="2870"/>
                      <a:pt x="6466" y="2798"/>
                    </a:cubicBezTo>
                    <a:cubicBezTo>
                      <a:pt x="6454" y="2727"/>
                      <a:pt x="6430" y="2667"/>
                      <a:pt x="6382" y="2620"/>
                    </a:cubicBezTo>
                    <a:cubicBezTo>
                      <a:pt x="6382" y="2596"/>
                      <a:pt x="6358" y="2548"/>
                      <a:pt x="6335" y="2512"/>
                    </a:cubicBezTo>
                    <a:cubicBezTo>
                      <a:pt x="5608" y="1584"/>
                      <a:pt x="4715" y="774"/>
                      <a:pt x="3775"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7228977" y="2023909"/>
                <a:ext cx="1009776" cy="786677"/>
              </a:xfrm>
              <a:custGeom>
                <a:avLst/>
                <a:gdLst/>
                <a:ahLst/>
                <a:cxnLst/>
                <a:rect l="l" t="t" r="r" b="b"/>
                <a:pathLst>
                  <a:path w="25111" h="19563" extrusionOk="0">
                    <a:moveTo>
                      <a:pt x="20515" y="0"/>
                    </a:moveTo>
                    <a:cubicBezTo>
                      <a:pt x="19717" y="24"/>
                      <a:pt x="18943" y="274"/>
                      <a:pt x="18181" y="524"/>
                    </a:cubicBezTo>
                    <a:cubicBezTo>
                      <a:pt x="17705" y="667"/>
                      <a:pt x="17217" y="834"/>
                      <a:pt x="16717" y="929"/>
                    </a:cubicBezTo>
                    <a:cubicBezTo>
                      <a:pt x="16360" y="1012"/>
                      <a:pt x="15979" y="1036"/>
                      <a:pt x="15586" y="1036"/>
                    </a:cubicBezTo>
                    <a:cubicBezTo>
                      <a:pt x="15443" y="1036"/>
                      <a:pt x="15276" y="1036"/>
                      <a:pt x="15121" y="1024"/>
                    </a:cubicBezTo>
                    <a:lnTo>
                      <a:pt x="15098" y="1024"/>
                    </a:lnTo>
                    <a:cubicBezTo>
                      <a:pt x="14395" y="965"/>
                      <a:pt x="13693" y="834"/>
                      <a:pt x="13014" y="691"/>
                    </a:cubicBezTo>
                    <a:lnTo>
                      <a:pt x="12859" y="667"/>
                    </a:lnTo>
                    <a:cubicBezTo>
                      <a:pt x="12145" y="536"/>
                      <a:pt x="11395" y="381"/>
                      <a:pt x="10621" y="357"/>
                    </a:cubicBezTo>
                    <a:lnTo>
                      <a:pt x="10335" y="357"/>
                    </a:lnTo>
                    <a:cubicBezTo>
                      <a:pt x="9799" y="357"/>
                      <a:pt x="9252" y="417"/>
                      <a:pt x="8692" y="512"/>
                    </a:cubicBezTo>
                    <a:cubicBezTo>
                      <a:pt x="8061" y="655"/>
                      <a:pt x="7430" y="845"/>
                      <a:pt x="6870" y="1107"/>
                    </a:cubicBezTo>
                    <a:cubicBezTo>
                      <a:pt x="6275" y="1393"/>
                      <a:pt x="5751" y="1738"/>
                      <a:pt x="5275" y="2155"/>
                    </a:cubicBezTo>
                    <a:cubicBezTo>
                      <a:pt x="5263" y="1858"/>
                      <a:pt x="5180" y="1584"/>
                      <a:pt x="5061" y="1334"/>
                    </a:cubicBezTo>
                    <a:cubicBezTo>
                      <a:pt x="4965" y="1131"/>
                      <a:pt x="4811" y="953"/>
                      <a:pt x="4620" y="845"/>
                    </a:cubicBezTo>
                    <a:cubicBezTo>
                      <a:pt x="4501" y="786"/>
                      <a:pt x="4382" y="750"/>
                      <a:pt x="4310" y="738"/>
                    </a:cubicBezTo>
                    <a:cubicBezTo>
                      <a:pt x="4263" y="738"/>
                      <a:pt x="4215" y="726"/>
                      <a:pt x="4191" y="726"/>
                    </a:cubicBezTo>
                    <a:cubicBezTo>
                      <a:pt x="4084" y="726"/>
                      <a:pt x="3989" y="738"/>
                      <a:pt x="3870" y="774"/>
                    </a:cubicBezTo>
                    <a:cubicBezTo>
                      <a:pt x="3668" y="810"/>
                      <a:pt x="3453" y="953"/>
                      <a:pt x="3298" y="1131"/>
                    </a:cubicBezTo>
                    <a:cubicBezTo>
                      <a:pt x="3156" y="1286"/>
                      <a:pt x="3060" y="1488"/>
                      <a:pt x="2977" y="1750"/>
                    </a:cubicBezTo>
                    <a:cubicBezTo>
                      <a:pt x="2906" y="2000"/>
                      <a:pt x="2894" y="2274"/>
                      <a:pt x="2894" y="2465"/>
                    </a:cubicBezTo>
                    <a:cubicBezTo>
                      <a:pt x="2894" y="2679"/>
                      <a:pt x="2906" y="2881"/>
                      <a:pt x="2941" y="3120"/>
                    </a:cubicBezTo>
                    <a:cubicBezTo>
                      <a:pt x="2906" y="3108"/>
                      <a:pt x="2858" y="3072"/>
                      <a:pt x="2834" y="3060"/>
                    </a:cubicBezTo>
                    <a:cubicBezTo>
                      <a:pt x="2644" y="2977"/>
                      <a:pt x="2441" y="2929"/>
                      <a:pt x="2227" y="2929"/>
                    </a:cubicBezTo>
                    <a:lnTo>
                      <a:pt x="2179" y="2929"/>
                    </a:lnTo>
                    <a:cubicBezTo>
                      <a:pt x="1870" y="2929"/>
                      <a:pt x="1572" y="3060"/>
                      <a:pt x="1405" y="3286"/>
                    </a:cubicBezTo>
                    <a:cubicBezTo>
                      <a:pt x="1310" y="3417"/>
                      <a:pt x="1251" y="3548"/>
                      <a:pt x="1239" y="3691"/>
                    </a:cubicBezTo>
                    <a:cubicBezTo>
                      <a:pt x="1227" y="3774"/>
                      <a:pt x="1239" y="3870"/>
                      <a:pt x="1251" y="3953"/>
                    </a:cubicBezTo>
                    <a:cubicBezTo>
                      <a:pt x="1274" y="4048"/>
                      <a:pt x="1298" y="4120"/>
                      <a:pt x="1346" y="4179"/>
                    </a:cubicBezTo>
                    <a:cubicBezTo>
                      <a:pt x="1417" y="4310"/>
                      <a:pt x="1524" y="4441"/>
                      <a:pt x="1667" y="4560"/>
                    </a:cubicBezTo>
                    <a:cubicBezTo>
                      <a:pt x="1751" y="4620"/>
                      <a:pt x="1822" y="4679"/>
                      <a:pt x="1905" y="4727"/>
                    </a:cubicBezTo>
                    <a:cubicBezTo>
                      <a:pt x="1667" y="4917"/>
                      <a:pt x="1453" y="5132"/>
                      <a:pt x="1251" y="5382"/>
                    </a:cubicBezTo>
                    <a:cubicBezTo>
                      <a:pt x="989" y="5715"/>
                      <a:pt x="762" y="6096"/>
                      <a:pt x="584" y="6525"/>
                    </a:cubicBezTo>
                    <a:cubicBezTo>
                      <a:pt x="239" y="7334"/>
                      <a:pt x="60" y="8239"/>
                      <a:pt x="36" y="9347"/>
                    </a:cubicBezTo>
                    <a:cubicBezTo>
                      <a:pt x="0" y="10275"/>
                      <a:pt x="108" y="11287"/>
                      <a:pt x="334" y="12347"/>
                    </a:cubicBezTo>
                    <a:cubicBezTo>
                      <a:pt x="536" y="13311"/>
                      <a:pt x="858" y="14240"/>
                      <a:pt x="1251" y="15073"/>
                    </a:cubicBezTo>
                    <a:cubicBezTo>
                      <a:pt x="1453" y="15478"/>
                      <a:pt x="1655" y="15812"/>
                      <a:pt x="1882" y="16145"/>
                    </a:cubicBezTo>
                    <a:cubicBezTo>
                      <a:pt x="2132" y="16502"/>
                      <a:pt x="2429" y="16824"/>
                      <a:pt x="2775" y="17145"/>
                    </a:cubicBezTo>
                    <a:cubicBezTo>
                      <a:pt x="3501" y="17800"/>
                      <a:pt x="4430" y="18336"/>
                      <a:pt x="5525" y="18752"/>
                    </a:cubicBezTo>
                    <a:cubicBezTo>
                      <a:pt x="6549" y="19122"/>
                      <a:pt x="7668" y="19372"/>
                      <a:pt x="8847" y="19491"/>
                    </a:cubicBezTo>
                    <a:cubicBezTo>
                      <a:pt x="9323" y="19538"/>
                      <a:pt x="9811" y="19562"/>
                      <a:pt x="10287" y="19562"/>
                    </a:cubicBezTo>
                    <a:cubicBezTo>
                      <a:pt x="10942" y="19562"/>
                      <a:pt x="11585" y="19526"/>
                      <a:pt x="12228" y="19431"/>
                    </a:cubicBezTo>
                    <a:cubicBezTo>
                      <a:pt x="12764" y="19360"/>
                      <a:pt x="13276" y="19252"/>
                      <a:pt x="13788" y="19122"/>
                    </a:cubicBezTo>
                    <a:cubicBezTo>
                      <a:pt x="14324" y="18967"/>
                      <a:pt x="14871" y="18776"/>
                      <a:pt x="15407" y="18526"/>
                    </a:cubicBezTo>
                    <a:cubicBezTo>
                      <a:pt x="16586" y="17979"/>
                      <a:pt x="17729" y="17205"/>
                      <a:pt x="19027" y="16085"/>
                    </a:cubicBezTo>
                    <a:cubicBezTo>
                      <a:pt x="19384" y="15788"/>
                      <a:pt x="19741" y="15454"/>
                      <a:pt x="20122" y="15085"/>
                    </a:cubicBezTo>
                    <a:cubicBezTo>
                      <a:pt x="20146" y="15085"/>
                      <a:pt x="20170" y="15085"/>
                      <a:pt x="20181" y="15073"/>
                    </a:cubicBezTo>
                    <a:cubicBezTo>
                      <a:pt x="20443" y="14966"/>
                      <a:pt x="20658" y="14847"/>
                      <a:pt x="20872" y="14704"/>
                    </a:cubicBezTo>
                    <a:cubicBezTo>
                      <a:pt x="21063" y="14561"/>
                      <a:pt x="21253" y="14383"/>
                      <a:pt x="21455" y="14192"/>
                    </a:cubicBezTo>
                    <a:cubicBezTo>
                      <a:pt x="21777" y="13847"/>
                      <a:pt x="22051" y="13418"/>
                      <a:pt x="22265" y="12918"/>
                    </a:cubicBezTo>
                    <a:cubicBezTo>
                      <a:pt x="22658" y="12037"/>
                      <a:pt x="22884" y="10990"/>
                      <a:pt x="22896" y="9823"/>
                    </a:cubicBezTo>
                    <a:cubicBezTo>
                      <a:pt x="22908" y="9466"/>
                      <a:pt x="22884" y="9085"/>
                      <a:pt x="22848" y="8751"/>
                    </a:cubicBezTo>
                    <a:cubicBezTo>
                      <a:pt x="23075" y="8668"/>
                      <a:pt x="23277" y="8537"/>
                      <a:pt x="23491" y="8346"/>
                    </a:cubicBezTo>
                    <a:cubicBezTo>
                      <a:pt x="23599" y="8251"/>
                      <a:pt x="23682" y="8132"/>
                      <a:pt x="23789" y="8001"/>
                    </a:cubicBezTo>
                    <a:cubicBezTo>
                      <a:pt x="23896" y="7858"/>
                      <a:pt x="23968" y="7703"/>
                      <a:pt x="24027" y="7561"/>
                    </a:cubicBezTo>
                    <a:cubicBezTo>
                      <a:pt x="24146" y="7227"/>
                      <a:pt x="24158" y="6930"/>
                      <a:pt x="24087" y="6632"/>
                    </a:cubicBezTo>
                    <a:cubicBezTo>
                      <a:pt x="24039" y="6453"/>
                      <a:pt x="23932" y="6310"/>
                      <a:pt x="23789" y="6156"/>
                    </a:cubicBezTo>
                    <a:cubicBezTo>
                      <a:pt x="23908" y="6084"/>
                      <a:pt x="24027" y="6013"/>
                      <a:pt x="24134" y="5906"/>
                    </a:cubicBezTo>
                    <a:cubicBezTo>
                      <a:pt x="24325" y="5727"/>
                      <a:pt x="24503" y="5513"/>
                      <a:pt x="24670" y="5263"/>
                    </a:cubicBezTo>
                    <a:cubicBezTo>
                      <a:pt x="24801" y="5036"/>
                      <a:pt x="24908" y="4786"/>
                      <a:pt x="24992" y="4489"/>
                    </a:cubicBezTo>
                    <a:cubicBezTo>
                      <a:pt x="25063" y="4239"/>
                      <a:pt x="25099" y="3953"/>
                      <a:pt x="25111" y="3655"/>
                    </a:cubicBezTo>
                    <a:cubicBezTo>
                      <a:pt x="25111" y="3120"/>
                      <a:pt x="24968" y="2536"/>
                      <a:pt x="24646" y="1988"/>
                    </a:cubicBezTo>
                    <a:cubicBezTo>
                      <a:pt x="24384" y="1512"/>
                      <a:pt x="23991" y="1096"/>
                      <a:pt x="23503" y="750"/>
                    </a:cubicBezTo>
                    <a:cubicBezTo>
                      <a:pt x="22718" y="274"/>
                      <a:pt x="21765" y="0"/>
                      <a:pt x="20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228012" y="2051656"/>
                <a:ext cx="163303" cy="598523"/>
              </a:xfrm>
              <a:custGeom>
                <a:avLst/>
                <a:gdLst/>
                <a:ahLst/>
                <a:cxnLst/>
                <a:rect l="l" t="t" r="r" b="b"/>
                <a:pathLst>
                  <a:path w="4061" h="14884" extrusionOk="0">
                    <a:moveTo>
                      <a:pt x="4061" y="1"/>
                    </a:moveTo>
                    <a:lnTo>
                      <a:pt x="4001" y="60"/>
                    </a:lnTo>
                    <a:cubicBezTo>
                      <a:pt x="4000" y="62"/>
                      <a:pt x="3998" y="63"/>
                      <a:pt x="3997" y="65"/>
                    </a:cubicBezTo>
                    <a:lnTo>
                      <a:pt x="3997" y="65"/>
                    </a:lnTo>
                    <a:cubicBezTo>
                      <a:pt x="4026" y="50"/>
                      <a:pt x="4049" y="29"/>
                      <a:pt x="4061" y="1"/>
                    </a:cubicBezTo>
                    <a:close/>
                    <a:moveTo>
                      <a:pt x="3997" y="65"/>
                    </a:moveTo>
                    <a:cubicBezTo>
                      <a:pt x="3965" y="80"/>
                      <a:pt x="3925" y="90"/>
                      <a:pt x="3882" y="96"/>
                    </a:cubicBezTo>
                    <a:cubicBezTo>
                      <a:pt x="3680" y="144"/>
                      <a:pt x="3465" y="275"/>
                      <a:pt x="3311" y="453"/>
                    </a:cubicBezTo>
                    <a:cubicBezTo>
                      <a:pt x="3168" y="596"/>
                      <a:pt x="3072" y="810"/>
                      <a:pt x="2989" y="1072"/>
                    </a:cubicBezTo>
                    <a:cubicBezTo>
                      <a:pt x="2918" y="1334"/>
                      <a:pt x="2906" y="1596"/>
                      <a:pt x="2906" y="1787"/>
                    </a:cubicBezTo>
                    <a:cubicBezTo>
                      <a:pt x="2906" y="2001"/>
                      <a:pt x="2918" y="2203"/>
                      <a:pt x="2953" y="2441"/>
                    </a:cubicBezTo>
                    <a:cubicBezTo>
                      <a:pt x="2918" y="2418"/>
                      <a:pt x="2894" y="2406"/>
                      <a:pt x="2846" y="2382"/>
                    </a:cubicBezTo>
                    <a:cubicBezTo>
                      <a:pt x="2656" y="2299"/>
                      <a:pt x="2441" y="2251"/>
                      <a:pt x="2239" y="2251"/>
                    </a:cubicBezTo>
                    <a:lnTo>
                      <a:pt x="2191" y="2251"/>
                    </a:lnTo>
                    <a:cubicBezTo>
                      <a:pt x="1882" y="2251"/>
                      <a:pt x="1584" y="2382"/>
                      <a:pt x="1406" y="2608"/>
                    </a:cubicBezTo>
                    <a:cubicBezTo>
                      <a:pt x="1298" y="2739"/>
                      <a:pt x="1251" y="2882"/>
                      <a:pt x="1239" y="3013"/>
                    </a:cubicBezTo>
                    <a:cubicBezTo>
                      <a:pt x="1215" y="3108"/>
                      <a:pt x="1239" y="3192"/>
                      <a:pt x="1251" y="3275"/>
                    </a:cubicBezTo>
                    <a:cubicBezTo>
                      <a:pt x="1263" y="3370"/>
                      <a:pt x="1310" y="3442"/>
                      <a:pt x="1346" y="3501"/>
                    </a:cubicBezTo>
                    <a:cubicBezTo>
                      <a:pt x="1417" y="3656"/>
                      <a:pt x="1525" y="3775"/>
                      <a:pt x="1667" y="3906"/>
                    </a:cubicBezTo>
                    <a:cubicBezTo>
                      <a:pt x="1739" y="3965"/>
                      <a:pt x="1822" y="4025"/>
                      <a:pt x="1906" y="4073"/>
                    </a:cubicBezTo>
                    <a:cubicBezTo>
                      <a:pt x="1667" y="4251"/>
                      <a:pt x="1441" y="4477"/>
                      <a:pt x="1251" y="4704"/>
                    </a:cubicBezTo>
                    <a:cubicBezTo>
                      <a:pt x="989" y="5037"/>
                      <a:pt x="763" y="5418"/>
                      <a:pt x="584" y="5859"/>
                    </a:cubicBezTo>
                    <a:cubicBezTo>
                      <a:pt x="239" y="6656"/>
                      <a:pt x="60" y="7585"/>
                      <a:pt x="36" y="8668"/>
                    </a:cubicBezTo>
                    <a:cubicBezTo>
                      <a:pt x="1" y="9609"/>
                      <a:pt x="108" y="10621"/>
                      <a:pt x="334" y="11693"/>
                    </a:cubicBezTo>
                    <a:cubicBezTo>
                      <a:pt x="536" y="12657"/>
                      <a:pt x="846" y="13574"/>
                      <a:pt x="1251" y="14407"/>
                    </a:cubicBezTo>
                    <a:cubicBezTo>
                      <a:pt x="1322" y="14574"/>
                      <a:pt x="1417" y="14741"/>
                      <a:pt x="1501" y="14883"/>
                    </a:cubicBezTo>
                    <a:cubicBezTo>
                      <a:pt x="1298" y="14312"/>
                      <a:pt x="1132" y="13717"/>
                      <a:pt x="1001" y="13098"/>
                    </a:cubicBezTo>
                    <a:cubicBezTo>
                      <a:pt x="870" y="12526"/>
                      <a:pt x="774" y="11931"/>
                      <a:pt x="715" y="11335"/>
                    </a:cubicBezTo>
                    <a:cubicBezTo>
                      <a:pt x="655" y="10704"/>
                      <a:pt x="632" y="10085"/>
                      <a:pt x="667" y="9466"/>
                    </a:cubicBezTo>
                    <a:cubicBezTo>
                      <a:pt x="703" y="8859"/>
                      <a:pt x="786" y="8264"/>
                      <a:pt x="941" y="7668"/>
                    </a:cubicBezTo>
                    <a:cubicBezTo>
                      <a:pt x="1084" y="7109"/>
                      <a:pt x="1298" y="6537"/>
                      <a:pt x="1608" y="6037"/>
                    </a:cubicBezTo>
                    <a:cubicBezTo>
                      <a:pt x="1679" y="5894"/>
                      <a:pt x="1763" y="5775"/>
                      <a:pt x="1846" y="5656"/>
                    </a:cubicBezTo>
                    <a:cubicBezTo>
                      <a:pt x="1941" y="5537"/>
                      <a:pt x="2013" y="5442"/>
                      <a:pt x="2096" y="5323"/>
                    </a:cubicBezTo>
                    <a:cubicBezTo>
                      <a:pt x="2203" y="5204"/>
                      <a:pt x="2310" y="5108"/>
                      <a:pt x="2429" y="5001"/>
                    </a:cubicBezTo>
                    <a:cubicBezTo>
                      <a:pt x="2532" y="4921"/>
                      <a:pt x="2646" y="4820"/>
                      <a:pt x="2739" y="4738"/>
                    </a:cubicBezTo>
                    <a:lnTo>
                      <a:pt x="2739" y="4738"/>
                    </a:lnTo>
                    <a:cubicBezTo>
                      <a:pt x="2739" y="4738"/>
                      <a:pt x="2739" y="4739"/>
                      <a:pt x="2739" y="4739"/>
                    </a:cubicBezTo>
                    <a:cubicBezTo>
                      <a:pt x="2894" y="4608"/>
                      <a:pt x="3037" y="4477"/>
                      <a:pt x="3156" y="4311"/>
                    </a:cubicBezTo>
                    <a:cubicBezTo>
                      <a:pt x="3168" y="4275"/>
                      <a:pt x="3203" y="4251"/>
                      <a:pt x="3215" y="4204"/>
                    </a:cubicBezTo>
                    <a:lnTo>
                      <a:pt x="3215" y="4168"/>
                    </a:lnTo>
                    <a:cubicBezTo>
                      <a:pt x="3215" y="4144"/>
                      <a:pt x="3215" y="4108"/>
                      <a:pt x="3203" y="4073"/>
                    </a:cubicBezTo>
                    <a:cubicBezTo>
                      <a:pt x="3191" y="4025"/>
                      <a:pt x="3191" y="3977"/>
                      <a:pt x="3168" y="3930"/>
                    </a:cubicBezTo>
                    <a:cubicBezTo>
                      <a:pt x="3156" y="3894"/>
                      <a:pt x="3156" y="3846"/>
                      <a:pt x="3156" y="3799"/>
                    </a:cubicBezTo>
                    <a:cubicBezTo>
                      <a:pt x="3156" y="3715"/>
                      <a:pt x="3156" y="3620"/>
                      <a:pt x="3203" y="3549"/>
                    </a:cubicBezTo>
                    <a:cubicBezTo>
                      <a:pt x="3227" y="3501"/>
                      <a:pt x="3263" y="3453"/>
                      <a:pt x="3287" y="3430"/>
                    </a:cubicBezTo>
                    <a:cubicBezTo>
                      <a:pt x="3322" y="3394"/>
                      <a:pt x="3346" y="3382"/>
                      <a:pt x="3382" y="3358"/>
                    </a:cubicBezTo>
                    <a:cubicBezTo>
                      <a:pt x="3441" y="3311"/>
                      <a:pt x="3513" y="3263"/>
                      <a:pt x="3572" y="3203"/>
                    </a:cubicBezTo>
                    <a:cubicBezTo>
                      <a:pt x="3608" y="3192"/>
                      <a:pt x="3620" y="3156"/>
                      <a:pt x="3632" y="3132"/>
                    </a:cubicBezTo>
                    <a:cubicBezTo>
                      <a:pt x="3644" y="3096"/>
                      <a:pt x="3680" y="3061"/>
                      <a:pt x="3692" y="3025"/>
                    </a:cubicBezTo>
                    <a:cubicBezTo>
                      <a:pt x="3703" y="3001"/>
                      <a:pt x="3727" y="2977"/>
                      <a:pt x="3739" y="2953"/>
                    </a:cubicBezTo>
                    <a:cubicBezTo>
                      <a:pt x="3751" y="2918"/>
                      <a:pt x="3763" y="2894"/>
                      <a:pt x="3787" y="2882"/>
                    </a:cubicBezTo>
                    <a:lnTo>
                      <a:pt x="3787" y="2846"/>
                    </a:lnTo>
                    <a:lnTo>
                      <a:pt x="3787" y="2763"/>
                    </a:lnTo>
                    <a:cubicBezTo>
                      <a:pt x="3787" y="2715"/>
                      <a:pt x="3763" y="2680"/>
                      <a:pt x="3763" y="2644"/>
                    </a:cubicBezTo>
                    <a:cubicBezTo>
                      <a:pt x="3739" y="2489"/>
                      <a:pt x="3703" y="2346"/>
                      <a:pt x="3680" y="2180"/>
                    </a:cubicBezTo>
                    <a:cubicBezTo>
                      <a:pt x="3668" y="2060"/>
                      <a:pt x="3644" y="1929"/>
                      <a:pt x="3632" y="1810"/>
                    </a:cubicBezTo>
                    <a:cubicBezTo>
                      <a:pt x="3620" y="1668"/>
                      <a:pt x="3620" y="1537"/>
                      <a:pt x="3620" y="1394"/>
                    </a:cubicBezTo>
                    <a:cubicBezTo>
                      <a:pt x="3620" y="1251"/>
                      <a:pt x="3632" y="1120"/>
                      <a:pt x="3644" y="989"/>
                    </a:cubicBezTo>
                    <a:cubicBezTo>
                      <a:pt x="3668" y="834"/>
                      <a:pt x="3692" y="691"/>
                      <a:pt x="3751" y="560"/>
                    </a:cubicBezTo>
                    <a:cubicBezTo>
                      <a:pt x="3799" y="441"/>
                      <a:pt x="3834" y="322"/>
                      <a:pt x="3894" y="215"/>
                    </a:cubicBezTo>
                    <a:cubicBezTo>
                      <a:pt x="3929" y="169"/>
                      <a:pt x="3952" y="112"/>
                      <a:pt x="3997" y="65"/>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7986423" y="2270456"/>
                <a:ext cx="136964" cy="369674"/>
              </a:xfrm>
              <a:custGeom>
                <a:avLst/>
                <a:gdLst/>
                <a:ahLst/>
                <a:cxnLst/>
                <a:rect l="l" t="t" r="r" b="b"/>
                <a:pathLst>
                  <a:path w="3406" h="9193" extrusionOk="0">
                    <a:moveTo>
                      <a:pt x="1143" y="620"/>
                    </a:moveTo>
                    <a:cubicBezTo>
                      <a:pt x="1137" y="620"/>
                      <a:pt x="1134" y="626"/>
                      <a:pt x="1133" y="632"/>
                    </a:cubicBezTo>
                    <a:lnTo>
                      <a:pt x="1133" y="632"/>
                    </a:lnTo>
                    <a:cubicBezTo>
                      <a:pt x="1136" y="628"/>
                      <a:pt x="1140" y="624"/>
                      <a:pt x="1143" y="620"/>
                    </a:cubicBezTo>
                    <a:close/>
                    <a:moveTo>
                      <a:pt x="2107" y="1"/>
                    </a:moveTo>
                    <a:cubicBezTo>
                      <a:pt x="2072" y="1"/>
                      <a:pt x="2024" y="13"/>
                      <a:pt x="1977" y="25"/>
                    </a:cubicBezTo>
                    <a:lnTo>
                      <a:pt x="1846" y="72"/>
                    </a:lnTo>
                    <a:lnTo>
                      <a:pt x="1857" y="72"/>
                    </a:lnTo>
                    <a:cubicBezTo>
                      <a:pt x="1750" y="120"/>
                      <a:pt x="1655" y="156"/>
                      <a:pt x="1560" y="239"/>
                    </a:cubicBezTo>
                    <a:cubicBezTo>
                      <a:pt x="1393" y="358"/>
                      <a:pt x="1262" y="489"/>
                      <a:pt x="1131" y="644"/>
                    </a:cubicBezTo>
                    <a:cubicBezTo>
                      <a:pt x="1131" y="644"/>
                      <a:pt x="1131" y="638"/>
                      <a:pt x="1133" y="632"/>
                    </a:cubicBezTo>
                    <a:lnTo>
                      <a:pt x="1133" y="632"/>
                    </a:lnTo>
                    <a:cubicBezTo>
                      <a:pt x="888" y="915"/>
                      <a:pt x="700" y="1244"/>
                      <a:pt x="536" y="1572"/>
                    </a:cubicBezTo>
                    <a:cubicBezTo>
                      <a:pt x="441" y="1751"/>
                      <a:pt x="369" y="1942"/>
                      <a:pt x="310" y="2144"/>
                    </a:cubicBezTo>
                    <a:cubicBezTo>
                      <a:pt x="238" y="2394"/>
                      <a:pt x="167" y="2644"/>
                      <a:pt x="119" y="2894"/>
                    </a:cubicBezTo>
                    <a:cubicBezTo>
                      <a:pt x="60" y="3227"/>
                      <a:pt x="24" y="3573"/>
                      <a:pt x="12" y="3906"/>
                    </a:cubicBezTo>
                    <a:cubicBezTo>
                      <a:pt x="0" y="4263"/>
                      <a:pt x="12" y="4609"/>
                      <a:pt x="48" y="4966"/>
                    </a:cubicBezTo>
                    <a:lnTo>
                      <a:pt x="48" y="4954"/>
                    </a:lnTo>
                    <a:cubicBezTo>
                      <a:pt x="119" y="5752"/>
                      <a:pt x="286" y="6561"/>
                      <a:pt x="488" y="7335"/>
                    </a:cubicBezTo>
                    <a:cubicBezTo>
                      <a:pt x="655" y="7954"/>
                      <a:pt x="857" y="8585"/>
                      <a:pt x="1084" y="9192"/>
                    </a:cubicBezTo>
                    <a:cubicBezTo>
                      <a:pt x="1143" y="9133"/>
                      <a:pt x="1215" y="9073"/>
                      <a:pt x="1298" y="9002"/>
                    </a:cubicBezTo>
                    <a:cubicBezTo>
                      <a:pt x="1310" y="9002"/>
                      <a:pt x="1322" y="9002"/>
                      <a:pt x="1357" y="8990"/>
                    </a:cubicBezTo>
                    <a:cubicBezTo>
                      <a:pt x="1607" y="8883"/>
                      <a:pt x="1834" y="8764"/>
                      <a:pt x="2036" y="8609"/>
                    </a:cubicBezTo>
                    <a:cubicBezTo>
                      <a:pt x="2227" y="8478"/>
                      <a:pt x="2429" y="8311"/>
                      <a:pt x="2619" y="8109"/>
                    </a:cubicBezTo>
                    <a:cubicBezTo>
                      <a:pt x="2727" y="7990"/>
                      <a:pt x="2822" y="7871"/>
                      <a:pt x="2929" y="7740"/>
                    </a:cubicBezTo>
                    <a:cubicBezTo>
                      <a:pt x="2941" y="7645"/>
                      <a:pt x="2965" y="7573"/>
                      <a:pt x="2977" y="7478"/>
                    </a:cubicBezTo>
                    <a:lnTo>
                      <a:pt x="2977" y="7502"/>
                    </a:lnTo>
                    <a:cubicBezTo>
                      <a:pt x="3179" y="6323"/>
                      <a:pt x="3334" y="5121"/>
                      <a:pt x="3381" y="3930"/>
                    </a:cubicBezTo>
                    <a:cubicBezTo>
                      <a:pt x="3381" y="3716"/>
                      <a:pt x="3393" y="3513"/>
                      <a:pt x="3393" y="3299"/>
                    </a:cubicBezTo>
                    <a:cubicBezTo>
                      <a:pt x="3393" y="3156"/>
                      <a:pt x="3405" y="2989"/>
                      <a:pt x="3405" y="2835"/>
                    </a:cubicBezTo>
                    <a:cubicBezTo>
                      <a:pt x="3405" y="2477"/>
                      <a:pt x="3405" y="2108"/>
                      <a:pt x="3381" y="1751"/>
                    </a:cubicBezTo>
                    <a:lnTo>
                      <a:pt x="3381" y="1763"/>
                    </a:lnTo>
                    <a:cubicBezTo>
                      <a:pt x="3346" y="1441"/>
                      <a:pt x="3298" y="1108"/>
                      <a:pt x="3179" y="799"/>
                    </a:cubicBezTo>
                    <a:cubicBezTo>
                      <a:pt x="3144" y="672"/>
                      <a:pt x="3088" y="556"/>
                      <a:pt x="2998" y="441"/>
                    </a:cubicBezTo>
                    <a:lnTo>
                      <a:pt x="2998" y="441"/>
                    </a:lnTo>
                    <a:cubicBezTo>
                      <a:pt x="2999" y="441"/>
                      <a:pt x="2999" y="441"/>
                      <a:pt x="3000" y="441"/>
                    </a:cubicBezTo>
                    <a:cubicBezTo>
                      <a:pt x="2944" y="374"/>
                      <a:pt x="2888" y="306"/>
                      <a:pt x="2822" y="249"/>
                    </a:cubicBezTo>
                    <a:lnTo>
                      <a:pt x="2822" y="249"/>
                    </a:lnTo>
                    <a:cubicBezTo>
                      <a:pt x="2822" y="250"/>
                      <a:pt x="2822" y="250"/>
                      <a:pt x="2822" y="251"/>
                    </a:cubicBezTo>
                    <a:cubicBezTo>
                      <a:pt x="2821" y="249"/>
                      <a:pt x="2820" y="248"/>
                      <a:pt x="2819" y="246"/>
                    </a:cubicBezTo>
                    <a:lnTo>
                      <a:pt x="2819" y="246"/>
                    </a:lnTo>
                    <a:cubicBezTo>
                      <a:pt x="2820" y="247"/>
                      <a:pt x="2821" y="248"/>
                      <a:pt x="2822" y="249"/>
                    </a:cubicBezTo>
                    <a:lnTo>
                      <a:pt x="2822" y="249"/>
                    </a:lnTo>
                    <a:cubicBezTo>
                      <a:pt x="2821" y="243"/>
                      <a:pt x="2816" y="240"/>
                      <a:pt x="2813" y="239"/>
                    </a:cubicBezTo>
                    <a:lnTo>
                      <a:pt x="2813" y="239"/>
                    </a:lnTo>
                    <a:cubicBezTo>
                      <a:pt x="2815" y="242"/>
                      <a:pt x="2817" y="244"/>
                      <a:pt x="2819" y="246"/>
                    </a:cubicBezTo>
                    <a:lnTo>
                      <a:pt x="2819" y="246"/>
                    </a:lnTo>
                    <a:cubicBezTo>
                      <a:pt x="2816" y="244"/>
                      <a:pt x="2813" y="241"/>
                      <a:pt x="2810" y="239"/>
                    </a:cubicBezTo>
                    <a:lnTo>
                      <a:pt x="2810" y="239"/>
                    </a:lnTo>
                    <a:cubicBezTo>
                      <a:pt x="2810" y="239"/>
                      <a:pt x="2811" y="239"/>
                      <a:pt x="2813" y="239"/>
                    </a:cubicBezTo>
                    <a:lnTo>
                      <a:pt x="2813" y="239"/>
                    </a:lnTo>
                    <a:cubicBezTo>
                      <a:pt x="2790" y="212"/>
                      <a:pt x="2760" y="201"/>
                      <a:pt x="2739" y="179"/>
                    </a:cubicBezTo>
                    <a:cubicBezTo>
                      <a:pt x="2691" y="144"/>
                      <a:pt x="2667" y="132"/>
                      <a:pt x="2619" y="120"/>
                    </a:cubicBezTo>
                    <a:lnTo>
                      <a:pt x="2488" y="72"/>
                    </a:lnTo>
                    <a:cubicBezTo>
                      <a:pt x="2441" y="60"/>
                      <a:pt x="2405" y="48"/>
                      <a:pt x="2369" y="48"/>
                    </a:cubicBezTo>
                    <a:cubicBezTo>
                      <a:pt x="2310" y="25"/>
                      <a:pt x="2262" y="25"/>
                      <a:pt x="2203" y="25"/>
                    </a:cubicBezTo>
                    <a:cubicBezTo>
                      <a:pt x="2167" y="1"/>
                      <a:pt x="2143" y="1"/>
                      <a:pt x="21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8007936" y="2333188"/>
                <a:ext cx="40" cy="40"/>
              </a:xfrm>
              <a:custGeom>
                <a:avLst/>
                <a:gdLst/>
                <a:ahLst/>
                <a:cxnLst/>
                <a:rect l="l" t="t" r="r" b="b"/>
                <a:pathLst>
                  <a:path w="1" h="1" extrusionOk="0">
                    <a:moveTo>
                      <a:pt x="1" y="1"/>
                    </a:moveTo>
                    <a:lnTo>
                      <a:pt x="1" y="1"/>
                    </a:lnTo>
                    <a:lnTo>
                      <a:pt x="1" y="1"/>
                    </a:lnTo>
                    <a:close/>
                  </a:path>
                </a:pathLst>
              </a:custGeom>
              <a:solidFill>
                <a:srgbClr val="0B4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7995511" y="2537632"/>
                <a:ext cx="158518" cy="195393"/>
              </a:xfrm>
              <a:custGeom>
                <a:avLst/>
                <a:gdLst/>
                <a:ahLst/>
                <a:cxnLst/>
                <a:rect l="l" t="t" r="r" b="b"/>
                <a:pathLst>
                  <a:path w="3942" h="4859" extrusionOk="0">
                    <a:moveTo>
                      <a:pt x="2417" y="1"/>
                    </a:moveTo>
                    <a:cubicBezTo>
                      <a:pt x="2286" y="1"/>
                      <a:pt x="2155" y="24"/>
                      <a:pt x="2001" y="60"/>
                    </a:cubicBezTo>
                    <a:cubicBezTo>
                      <a:pt x="1810" y="120"/>
                      <a:pt x="1620" y="227"/>
                      <a:pt x="1465" y="382"/>
                    </a:cubicBezTo>
                    <a:cubicBezTo>
                      <a:pt x="1417" y="417"/>
                      <a:pt x="1370" y="465"/>
                      <a:pt x="1322" y="524"/>
                    </a:cubicBezTo>
                    <a:cubicBezTo>
                      <a:pt x="1298" y="524"/>
                      <a:pt x="1286" y="548"/>
                      <a:pt x="1274" y="560"/>
                    </a:cubicBezTo>
                    <a:cubicBezTo>
                      <a:pt x="1143" y="691"/>
                      <a:pt x="1024" y="834"/>
                      <a:pt x="917" y="989"/>
                    </a:cubicBezTo>
                    <a:cubicBezTo>
                      <a:pt x="810" y="1132"/>
                      <a:pt x="715" y="1310"/>
                      <a:pt x="596" y="1536"/>
                    </a:cubicBezTo>
                    <a:cubicBezTo>
                      <a:pt x="381" y="1929"/>
                      <a:pt x="238" y="2322"/>
                      <a:pt x="131" y="2763"/>
                    </a:cubicBezTo>
                    <a:cubicBezTo>
                      <a:pt x="12" y="3203"/>
                      <a:pt x="0" y="3572"/>
                      <a:pt x="60" y="3906"/>
                    </a:cubicBezTo>
                    <a:cubicBezTo>
                      <a:pt x="96" y="4096"/>
                      <a:pt x="155" y="4275"/>
                      <a:pt x="262" y="4406"/>
                    </a:cubicBezTo>
                    <a:cubicBezTo>
                      <a:pt x="357" y="4561"/>
                      <a:pt x="500" y="4668"/>
                      <a:pt x="679" y="4751"/>
                    </a:cubicBezTo>
                    <a:cubicBezTo>
                      <a:pt x="869" y="4846"/>
                      <a:pt x="1096" y="4858"/>
                      <a:pt x="1262" y="4858"/>
                    </a:cubicBezTo>
                    <a:lnTo>
                      <a:pt x="1286" y="4858"/>
                    </a:lnTo>
                    <a:cubicBezTo>
                      <a:pt x="1524" y="4858"/>
                      <a:pt x="1798" y="4799"/>
                      <a:pt x="2060" y="4692"/>
                    </a:cubicBezTo>
                    <a:cubicBezTo>
                      <a:pt x="2334" y="4608"/>
                      <a:pt x="2596" y="4442"/>
                      <a:pt x="2834" y="4215"/>
                    </a:cubicBezTo>
                    <a:cubicBezTo>
                      <a:pt x="3072" y="4025"/>
                      <a:pt x="3263" y="3775"/>
                      <a:pt x="3441" y="3501"/>
                    </a:cubicBezTo>
                    <a:cubicBezTo>
                      <a:pt x="3620" y="3215"/>
                      <a:pt x="3739" y="2918"/>
                      <a:pt x="3834" y="2596"/>
                    </a:cubicBezTo>
                    <a:cubicBezTo>
                      <a:pt x="3906" y="2298"/>
                      <a:pt x="3941" y="1965"/>
                      <a:pt x="3929" y="1644"/>
                    </a:cubicBezTo>
                    <a:cubicBezTo>
                      <a:pt x="3882" y="1060"/>
                      <a:pt x="3608" y="560"/>
                      <a:pt x="3191" y="274"/>
                    </a:cubicBezTo>
                    <a:cubicBezTo>
                      <a:pt x="3036" y="155"/>
                      <a:pt x="2834" y="84"/>
                      <a:pt x="2632" y="36"/>
                    </a:cubicBezTo>
                    <a:cubicBezTo>
                      <a:pt x="2560" y="1"/>
                      <a:pt x="2501" y="1"/>
                      <a:pt x="2417"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8049114" y="2567792"/>
                <a:ext cx="67557" cy="52598"/>
              </a:xfrm>
              <a:custGeom>
                <a:avLst/>
                <a:gdLst/>
                <a:ahLst/>
                <a:cxnLst/>
                <a:rect l="l" t="t" r="r" b="b"/>
                <a:pathLst>
                  <a:path w="1680" h="1308" extrusionOk="0">
                    <a:moveTo>
                      <a:pt x="1322" y="1"/>
                    </a:moveTo>
                    <a:cubicBezTo>
                      <a:pt x="1251" y="1"/>
                      <a:pt x="1180" y="24"/>
                      <a:pt x="1108" y="48"/>
                    </a:cubicBezTo>
                    <a:cubicBezTo>
                      <a:pt x="1025" y="60"/>
                      <a:pt x="953" y="108"/>
                      <a:pt x="882" y="132"/>
                    </a:cubicBezTo>
                    <a:cubicBezTo>
                      <a:pt x="810" y="179"/>
                      <a:pt x="727" y="227"/>
                      <a:pt x="656" y="286"/>
                    </a:cubicBezTo>
                    <a:cubicBezTo>
                      <a:pt x="370" y="489"/>
                      <a:pt x="167" y="810"/>
                      <a:pt x="37" y="1120"/>
                    </a:cubicBezTo>
                    <a:cubicBezTo>
                      <a:pt x="1" y="1191"/>
                      <a:pt x="37" y="1263"/>
                      <a:pt x="96" y="1298"/>
                    </a:cubicBezTo>
                    <a:cubicBezTo>
                      <a:pt x="111" y="1305"/>
                      <a:pt x="128" y="1308"/>
                      <a:pt x="146" y="1308"/>
                    </a:cubicBezTo>
                    <a:cubicBezTo>
                      <a:pt x="195" y="1308"/>
                      <a:pt x="248" y="1283"/>
                      <a:pt x="275" y="1239"/>
                    </a:cubicBezTo>
                    <a:cubicBezTo>
                      <a:pt x="334" y="1108"/>
                      <a:pt x="394" y="965"/>
                      <a:pt x="465" y="834"/>
                    </a:cubicBezTo>
                    <a:cubicBezTo>
                      <a:pt x="548" y="715"/>
                      <a:pt x="644" y="596"/>
                      <a:pt x="751" y="489"/>
                    </a:cubicBezTo>
                    <a:cubicBezTo>
                      <a:pt x="834" y="417"/>
                      <a:pt x="906" y="358"/>
                      <a:pt x="1013" y="298"/>
                    </a:cubicBezTo>
                    <a:cubicBezTo>
                      <a:pt x="1084" y="251"/>
                      <a:pt x="1180" y="227"/>
                      <a:pt x="1263" y="215"/>
                    </a:cubicBezTo>
                    <a:cubicBezTo>
                      <a:pt x="1346" y="191"/>
                      <a:pt x="1418" y="191"/>
                      <a:pt x="1489" y="191"/>
                    </a:cubicBezTo>
                    <a:lnTo>
                      <a:pt x="1549" y="191"/>
                    </a:lnTo>
                    <a:cubicBezTo>
                      <a:pt x="1608" y="191"/>
                      <a:pt x="1656" y="167"/>
                      <a:pt x="1668" y="120"/>
                    </a:cubicBezTo>
                    <a:cubicBezTo>
                      <a:pt x="1680" y="72"/>
                      <a:pt x="1644" y="13"/>
                      <a:pt x="1596" y="13"/>
                    </a:cubicBezTo>
                    <a:cubicBezTo>
                      <a:pt x="1549" y="13"/>
                      <a:pt x="1501"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7205975" y="2133530"/>
                <a:ext cx="875265" cy="831192"/>
              </a:xfrm>
              <a:custGeom>
                <a:avLst/>
                <a:gdLst/>
                <a:ahLst/>
                <a:cxnLst/>
                <a:rect l="l" t="t" r="r" b="b"/>
                <a:pathLst>
                  <a:path w="21766" h="20670" extrusionOk="0">
                    <a:moveTo>
                      <a:pt x="13943" y="1"/>
                    </a:moveTo>
                    <a:cubicBezTo>
                      <a:pt x="13714" y="22"/>
                      <a:pt x="13494" y="26"/>
                      <a:pt x="13280" y="26"/>
                    </a:cubicBezTo>
                    <a:cubicBezTo>
                      <a:pt x="13138" y="26"/>
                      <a:pt x="12998" y="24"/>
                      <a:pt x="12860" y="24"/>
                    </a:cubicBezTo>
                    <a:cubicBezTo>
                      <a:pt x="12086" y="24"/>
                      <a:pt x="11312" y="84"/>
                      <a:pt x="10538" y="191"/>
                    </a:cubicBezTo>
                    <a:cubicBezTo>
                      <a:pt x="9300" y="370"/>
                      <a:pt x="8204" y="691"/>
                      <a:pt x="7240" y="1156"/>
                    </a:cubicBezTo>
                    <a:cubicBezTo>
                      <a:pt x="6752" y="1394"/>
                      <a:pt x="6275" y="1703"/>
                      <a:pt x="5859" y="2060"/>
                    </a:cubicBezTo>
                    <a:cubicBezTo>
                      <a:pt x="5454" y="2406"/>
                      <a:pt x="5073" y="2858"/>
                      <a:pt x="4704" y="3406"/>
                    </a:cubicBezTo>
                    <a:cubicBezTo>
                      <a:pt x="4192" y="4168"/>
                      <a:pt x="3823" y="5025"/>
                      <a:pt x="3585" y="5954"/>
                    </a:cubicBezTo>
                    <a:cubicBezTo>
                      <a:pt x="3406" y="6668"/>
                      <a:pt x="3287" y="7454"/>
                      <a:pt x="3251" y="8359"/>
                    </a:cubicBezTo>
                    <a:cubicBezTo>
                      <a:pt x="3227" y="8311"/>
                      <a:pt x="3180" y="8275"/>
                      <a:pt x="3108" y="8216"/>
                    </a:cubicBezTo>
                    <a:cubicBezTo>
                      <a:pt x="2930" y="8073"/>
                      <a:pt x="2716" y="7990"/>
                      <a:pt x="2477" y="7954"/>
                    </a:cubicBezTo>
                    <a:cubicBezTo>
                      <a:pt x="2394" y="7942"/>
                      <a:pt x="2323" y="7942"/>
                      <a:pt x="2227" y="7942"/>
                    </a:cubicBezTo>
                    <a:cubicBezTo>
                      <a:pt x="1858" y="7942"/>
                      <a:pt x="1465" y="8061"/>
                      <a:pt x="1096" y="8287"/>
                    </a:cubicBezTo>
                    <a:cubicBezTo>
                      <a:pt x="894" y="8406"/>
                      <a:pt x="715" y="8585"/>
                      <a:pt x="549" y="8764"/>
                    </a:cubicBezTo>
                    <a:cubicBezTo>
                      <a:pt x="382" y="8954"/>
                      <a:pt x="251" y="9168"/>
                      <a:pt x="156" y="9407"/>
                    </a:cubicBezTo>
                    <a:cubicBezTo>
                      <a:pt x="72" y="9621"/>
                      <a:pt x="25" y="9895"/>
                      <a:pt x="13" y="10192"/>
                    </a:cubicBezTo>
                    <a:cubicBezTo>
                      <a:pt x="1" y="10442"/>
                      <a:pt x="25" y="10716"/>
                      <a:pt x="96" y="10990"/>
                    </a:cubicBezTo>
                    <a:cubicBezTo>
                      <a:pt x="156" y="11276"/>
                      <a:pt x="275" y="11562"/>
                      <a:pt x="441" y="11859"/>
                    </a:cubicBezTo>
                    <a:cubicBezTo>
                      <a:pt x="596" y="12121"/>
                      <a:pt x="787" y="12395"/>
                      <a:pt x="1025" y="12621"/>
                    </a:cubicBezTo>
                    <a:cubicBezTo>
                      <a:pt x="1251" y="12824"/>
                      <a:pt x="1501" y="13014"/>
                      <a:pt x="1751" y="13157"/>
                    </a:cubicBezTo>
                    <a:cubicBezTo>
                      <a:pt x="2001" y="13288"/>
                      <a:pt x="2287" y="13371"/>
                      <a:pt x="2585" y="13407"/>
                    </a:cubicBezTo>
                    <a:cubicBezTo>
                      <a:pt x="2823" y="14193"/>
                      <a:pt x="3180" y="14967"/>
                      <a:pt x="3656" y="15693"/>
                    </a:cubicBezTo>
                    <a:cubicBezTo>
                      <a:pt x="3966" y="16193"/>
                      <a:pt x="4359" y="16669"/>
                      <a:pt x="4775" y="17110"/>
                    </a:cubicBezTo>
                    <a:cubicBezTo>
                      <a:pt x="5156" y="17527"/>
                      <a:pt x="5609" y="17931"/>
                      <a:pt x="6133" y="18336"/>
                    </a:cubicBezTo>
                    <a:cubicBezTo>
                      <a:pt x="7085" y="19063"/>
                      <a:pt x="8157" y="19646"/>
                      <a:pt x="9312" y="20063"/>
                    </a:cubicBezTo>
                    <a:cubicBezTo>
                      <a:pt x="10336" y="20432"/>
                      <a:pt x="11443" y="20634"/>
                      <a:pt x="12586" y="20670"/>
                    </a:cubicBezTo>
                    <a:lnTo>
                      <a:pt x="12991" y="20670"/>
                    </a:lnTo>
                    <a:cubicBezTo>
                      <a:pt x="13776" y="20670"/>
                      <a:pt x="14598" y="20598"/>
                      <a:pt x="15419" y="20444"/>
                    </a:cubicBezTo>
                    <a:cubicBezTo>
                      <a:pt x="16408" y="20265"/>
                      <a:pt x="17348" y="19967"/>
                      <a:pt x="18194" y="19563"/>
                    </a:cubicBezTo>
                    <a:cubicBezTo>
                      <a:pt x="19110" y="19134"/>
                      <a:pt x="19849" y="18574"/>
                      <a:pt x="20396" y="17896"/>
                    </a:cubicBezTo>
                    <a:cubicBezTo>
                      <a:pt x="20718" y="17527"/>
                      <a:pt x="20956" y="17146"/>
                      <a:pt x="21134" y="16729"/>
                    </a:cubicBezTo>
                    <a:cubicBezTo>
                      <a:pt x="21230" y="16491"/>
                      <a:pt x="21313" y="16265"/>
                      <a:pt x="21373" y="16038"/>
                    </a:cubicBezTo>
                    <a:cubicBezTo>
                      <a:pt x="21432" y="15812"/>
                      <a:pt x="21468" y="15574"/>
                      <a:pt x="21504" y="15276"/>
                    </a:cubicBezTo>
                    <a:cubicBezTo>
                      <a:pt x="21551" y="14907"/>
                      <a:pt x="21551" y="14526"/>
                      <a:pt x="21527" y="14193"/>
                    </a:cubicBezTo>
                    <a:cubicBezTo>
                      <a:pt x="21515" y="13788"/>
                      <a:pt x="21492" y="13395"/>
                      <a:pt x="21444" y="12978"/>
                    </a:cubicBezTo>
                    <a:cubicBezTo>
                      <a:pt x="21408" y="12621"/>
                      <a:pt x="21373" y="12181"/>
                      <a:pt x="21349" y="11800"/>
                    </a:cubicBezTo>
                    <a:cubicBezTo>
                      <a:pt x="21337" y="11371"/>
                      <a:pt x="21349" y="10931"/>
                      <a:pt x="21408" y="10538"/>
                    </a:cubicBezTo>
                    <a:cubicBezTo>
                      <a:pt x="21432" y="10419"/>
                      <a:pt x="21444" y="10300"/>
                      <a:pt x="21468" y="10192"/>
                    </a:cubicBezTo>
                    <a:lnTo>
                      <a:pt x="21492" y="10133"/>
                    </a:lnTo>
                    <a:lnTo>
                      <a:pt x="21504" y="10073"/>
                    </a:lnTo>
                    <a:cubicBezTo>
                      <a:pt x="21515" y="9954"/>
                      <a:pt x="21551" y="9847"/>
                      <a:pt x="21563" y="9728"/>
                    </a:cubicBezTo>
                    <a:cubicBezTo>
                      <a:pt x="21611" y="9442"/>
                      <a:pt x="21646" y="9180"/>
                      <a:pt x="21682" y="8883"/>
                    </a:cubicBezTo>
                    <a:cubicBezTo>
                      <a:pt x="21742" y="8287"/>
                      <a:pt x="21766" y="7740"/>
                      <a:pt x="21754" y="7180"/>
                    </a:cubicBezTo>
                    <a:cubicBezTo>
                      <a:pt x="21706" y="5989"/>
                      <a:pt x="21444" y="4966"/>
                      <a:pt x="20956" y="4132"/>
                    </a:cubicBezTo>
                    <a:cubicBezTo>
                      <a:pt x="20968" y="4108"/>
                      <a:pt x="20980" y="4061"/>
                      <a:pt x="20980" y="4025"/>
                    </a:cubicBezTo>
                    <a:cubicBezTo>
                      <a:pt x="20968" y="3811"/>
                      <a:pt x="20920" y="3549"/>
                      <a:pt x="20813" y="3287"/>
                    </a:cubicBezTo>
                    <a:cubicBezTo>
                      <a:pt x="20742" y="3061"/>
                      <a:pt x="20634" y="2834"/>
                      <a:pt x="20503" y="2632"/>
                    </a:cubicBezTo>
                    <a:cubicBezTo>
                      <a:pt x="20265" y="2263"/>
                      <a:pt x="19944" y="1918"/>
                      <a:pt x="19503" y="1584"/>
                    </a:cubicBezTo>
                    <a:cubicBezTo>
                      <a:pt x="19146" y="1334"/>
                      <a:pt x="18753" y="1096"/>
                      <a:pt x="18194" y="870"/>
                    </a:cubicBezTo>
                    <a:cubicBezTo>
                      <a:pt x="17777" y="691"/>
                      <a:pt x="17301" y="548"/>
                      <a:pt x="16765" y="417"/>
                    </a:cubicBezTo>
                    <a:cubicBezTo>
                      <a:pt x="15908" y="203"/>
                      <a:pt x="14979" y="72"/>
                      <a:pt x="13943"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7338154" y="2132083"/>
                <a:ext cx="733034" cy="375424"/>
              </a:xfrm>
              <a:custGeom>
                <a:avLst/>
                <a:gdLst/>
                <a:ahLst/>
                <a:cxnLst/>
                <a:rect l="l" t="t" r="r" b="b"/>
                <a:pathLst>
                  <a:path w="18229" h="9336" extrusionOk="0">
                    <a:moveTo>
                      <a:pt x="9596" y="1"/>
                    </a:moveTo>
                    <a:cubicBezTo>
                      <a:pt x="8799" y="60"/>
                      <a:pt x="8025" y="120"/>
                      <a:pt x="7251" y="227"/>
                    </a:cubicBezTo>
                    <a:cubicBezTo>
                      <a:pt x="6013" y="406"/>
                      <a:pt x="4893" y="727"/>
                      <a:pt x="3965" y="1203"/>
                    </a:cubicBezTo>
                    <a:cubicBezTo>
                      <a:pt x="3465" y="1442"/>
                      <a:pt x="2988" y="1751"/>
                      <a:pt x="2572" y="2108"/>
                    </a:cubicBezTo>
                    <a:cubicBezTo>
                      <a:pt x="2155" y="2454"/>
                      <a:pt x="1786" y="2906"/>
                      <a:pt x="1417" y="3454"/>
                    </a:cubicBezTo>
                    <a:cubicBezTo>
                      <a:pt x="905" y="4216"/>
                      <a:pt x="536" y="5061"/>
                      <a:pt x="298" y="5978"/>
                    </a:cubicBezTo>
                    <a:cubicBezTo>
                      <a:pt x="155" y="6549"/>
                      <a:pt x="60" y="7157"/>
                      <a:pt x="0" y="7847"/>
                    </a:cubicBezTo>
                    <a:cubicBezTo>
                      <a:pt x="48" y="7978"/>
                      <a:pt x="95" y="8097"/>
                      <a:pt x="131" y="8216"/>
                    </a:cubicBezTo>
                    <a:lnTo>
                      <a:pt x="131" y="8204"/>
                    </a:lnTo>
                    <a:cubicBezTo>
                      <a:pt x="238" y="8442"/>
                      <a:pt x="357" y="8681"/>
                      <a:pt x="500" y="8883"/>
                    </a:cubicBezTo>
                    <a:cubicBezTo>
                      <a:pt x="583" y="8990"/>
                      <a:pt x="667" y="9073"/>
                      <a:pt x="774" y="9157"/>
                    </a:cubicBezTo>
                    <a:cubicBezTo>
                      <a:pt x="845" y="9193"/>
                      <a:pt x="905" y="9240"/>
                      <a:pt x="1000" y="9276"/>
                    </a:cubicBezTo>
                    <a:cubicBezTo>
                      <a:pt x="1060" y="9300"/>
                      <a:pt x="1131" y="9312"/>
                      <a:pt x="1203" y="9335"/>
                    </a:cubicBezTo>
                    <a:lnTo>
                      <a:pt x="1417" y="9335"/>
                    </a:lnTo>
                    <a:cubicBezTo>
                      <a:pt x="1500" y="9312"/>
                      <a:pt x="1595" y="9300"/>
                      <a:pt x="1667" y="9252"/>
                    </a:cubicBezTo>
                    <a:cubicBezTo>
                      <a:pt x="1857" y="9181"/>
                      <a:pt x="2024" y="9062"/>
                      <a:pt x="2191" y="8943"/>
                    </a:cubicBezTo>
                    <a:cubicBezTo>
                      <a:pt x="2322" y="8835"/>
                      <a:pt x="2453" y="8716"/>
                      <a:pt x="2572" y="8597"/>
                    </a:cubicBezTo>
                    <a:cubicBezTo>
                      <a:pt x="2691" y="8478"/>
                      <a:pt x="2810" y="8347"/>
                      <a:pt x="2917" y="8204"/>
                    </a:cubicBezTo>
                    <a:lnTo>
                      <a:pt x="2929" y="8181"/>
                    </a:lnTo>
                    <a:cubicBezTo>
                      <a:pt x="3262" y="7752"/>
                      <a:pt x="3512" y="7276"/>
                      <a:pt x="3703" y="6787"/>
                    </a:cubicBezTo>
                    <a:lnTo>
                      <a:pt x="3703" y="6799"/>
                    </a:lnTo>
                    <a:cubicBezTo>
                      <a:pt x="3977" y="6133"/>
                      <a:pt x="4155" y="5442"/>
                      <a:pt x="4239" y="4728"/>
                    </a:cubicBezTo>
                    <a:cubicBezTo>
                      <a:pt x="4262" y="4632"/>
                      <a:pt x="4274" y="4513"/>
                      <a:pt x="4274" y="4406"/>
                    </a:cubicBezTo>
                    <a:cubicBezTo>
                      <a:pt x="4274" y="4394"/>
                      <a:pt x="4274" y="4371"/>
                      <a:pt x="4286" y="4359"/>
                    </a:cubicBezTo>
                    <a:cubicBezTo>
                      <a:pt x="4298" y="4347"/>
                      <a:pt x="4322" y="4347"/>
                      <a:pt x="4334" y="4347"/>
                    </a:cubicBezTo>
                    <a:cubicBezTo>
                      <a:pt x="4346" y="4347"/>
                      <a:pt x="4358" y="4347"/>
                      <a:pt x="4358" y="4359"/>
                    </a:cubicBezTo>
                    <a:lnTo>
                      <a:pt x="4382" y="4359"/>
                    </a:lnTo>
                    <a:cubicBezTo>
                      <a:pt x="4453" y="4371"/>
                      <a:pt x="4524" y="4394"/>
                      <a:pt x="4620" y="4394"/>
                    </a:cubicBezTo>
                    <a:lnTo>
                      <a:pt x="4810" y="4394"/>
                    </a:lnTo>
                    <a:cubicBezTo>
                      <a:pt x="4917" y="4394"/>
                      <a:pt x="5013" y="4371"/>
                      <a:pt x="5120" y="4347"/>
                    </a:cubicBezTo>
                    <a:cubicBezTo>
                      <a:pt x="5215" y="4335"/>
                      <a:pt x="5298" y="4299"/>
                      <a:pt x="5405" y="4275"/>
                    </a:cubicBezTo>
                    <a:lnTo>
                      <a:pt x="5394" y="4275"/>
                    </a:lnTo>
                    <a:cubicBezTo>
                      <a:pt x="5489" y="4240"/>
                      <a:pt x="5596" y="4192"/>
                      <a:pt x="5691" y="4156"/>
                    </a:cubicBezTo>
                    <a:cubicBezTo>
                      <a:pt x="5775" y="4109"/>
                      <a:pt x="5870" y="4061"/>
                      <a:pt x="5953" y="4001"/>
                    </a:cubicBezTo>
                    <a:cubicBezTo>
                      <a:pt x="6048" y="3942"/>
                      <a:pt x="6120" y="3882"/>
                      <a:pt x="6203" y="3811"/>
                    </a:cubicBezTo>
                    <a:cubicBezTo>
                      <a:pt x="6287" y="3751"/>
                      <a:pt x="6346" y="3692"/>
                      <a:pt x="6406" y="3620"/>
                    </a:cubicBezTo>
                    <a:lnTo>
                      <a:pt x="6537" y="3442"/>
                    </a:lnTo>
                    <a:cubicBezTo>
                      <a:pt x="6548" y="3430"/>
                      <a:pt x="6560" y="3406"/>
                      <a:pt x="6584" y="3406"/>
                    </a:cubicBezTo>
                    <a:lnTo>
                      <a:pt x="6620" y="3406"/>
                    </a:lnTo>
                    <a:cubicBezTo>
                      <a:pt x="6644" y="3406"/>
                      <a:pt x="6656" y="3406"/>
                      <a:pt x="6668" y="3430"/>
                    </a:cubicBezTo>
                    <a:cubicBezTo>
                      <a:pt x="6739" y="3513"/>
                      <a:pt x="6834" y="3585"/>
                      <a:pt x="6906" y="3668"/>
                    </a:cubicBezTo>
                    <a:cubicBezTo>
                      <a:pt x="7072" y="3811"/>
                      <a:pt x="7239" y="3942"/>
                      <a:pt x="7418" y="4061"/>
                    </a:cubicBezTo>
                    <a:cubicBezTo>
                      <a:pt x="7560" y="4180"/>
                      <a:pt x="7727" y="4299"/>
                      <a:pt x="7894" y="4406"/>
                    </a:cubicBezTo>
                    <a:cubicBezTo>
                      <a:pt x="8203" y="4621"/>
                      <a:pt x="8549" y="4811"/>
                      <a:pt x="8882" y="4990"/>
                    </a:cubicBezTo>
                    <a:cubicBezTo>
                      <a:pt x="9323" y="5216"/>
                      <a:pt x="9751" y="5394"/>
                      <a:pt x="10192" y="5549"/>
                    </a:cubicBezTo>
                    <a:cubicBezTo>
                      <a:pt x="10632" y="5704"/>
                      <a:pt x="11073" y="5835"/>
                      <a:pt x="11537" y="5918"/>
                    </a:cubicBezTo>
                    <a:lnTo>
                      <a:pt x="11525" y="5918"/>
                    </a:lnTo>
                    <a:cubicBezTo>
                      <a:pt x="12061" y="6037"/>
                      <a:pt x="12597" y="6121"/>
                      <a:pt x="13133" y="6168"/>
                    </a:cubicBezTo>
                    <a:cubicBezTo>
                      <a:pt x="13472" y="6191"/>
                      <a:pt x="13817" y="6199"/>
                      <a:pt x="14163" y="6199"/>
                    </a:cubicBezTo>
                    <a:cubicBezTo>
                      <a:pt x="14363" y="6199"/>
                      <a:pt x="14563" y="6197"/>
                      <a:pt x="14764" y="6192"/>
                    </a:cubicBezTo>
                    <a:cubicBezTo>
                      <a:pt x="15347" y="6168"/>
                      <a:pt x="15907" y="6109"/>
                      <a:pt x="16490" y="5990"/>
                    </a:cubicBezTo>
                    <a:cubicBezTo>
                      <a:pt x="17038" y="5883"/>
                      <a:pt x="17597" y="5752"/>
                      <a:pt x="18133" y="5573"/>
                    </a:cubicBezTo>
                    <a:lnTo>
                      <a:pt x="18109" y="5573"/>
                    </a:lnTo>
                    <a:lnTo>
                      <a:pt x="18228" y="5525"/>
                    </a:lnTo>
                    <a:cubicBezTo>
                      <a:pt x="18098" y="5037"/>
                      <a:pt x="17919" y="4573"/>
                      <a:pt x="17681" y="4168"/>
                    </a:cubicBezTo>
                    <a:cubicBezTo>
                      <a:pt x="17693" y="4144"/>
                      <a:pt x="17717" y="4109"/>
                      <a:pt x="17717" y="4061"/>
                    </a:cubicBezTo>
                    <a:cubicBezTo>
                      <a:pt x="17693" y="3847"/>
                      <a:pt x="17657" y="3585"/>
                      <a:pt x="17550" y="3323"/>
                    </a:cubicBezTo>
                    <a:cubicBezTo>
                      <a:pt x="17478" y="3097"/>
                      <a:pt x="17371" y="2870"/>
                      <a:pt x="17240" y="2668"/>
                    </a:cubicBezTo>
                    <a:cubicBezTo>
                      <a:pt x="17002" y="2299"/>
                      <a:pt x="16669" y="1954"/>
                      <a:pt x="16240" y="1620"/>
                    </a:cubicBezTo>
                    <a:cubicBezTo>
                      <a:pt x="15883" y="1358"/>
                      <a:pt x="15466" y="1132"/>
                      <a:pt x="14930" y="906"/>
                    </a:cubicBezTo>
                    <a:cubicBezTo>
                      <a:pt x="14514" y="727"/>
                      <a:pt x="14037" y="584"/>
                      <a:pt x="13502" y="453"/>
                    </a:cubicBezTo>
                    <a:cubicBezTo>
                      <a:pt x="12633" y="239"/>
                      <a:pt x="11716" y="96"/>
                      <a:pt x="10668" y="37"/>
                    </a:cubicBezTo>
                    <a:cubicBezTo>
                      <a:pt x="10287" y="13"/>
                      <a:pt x="9930" y="1"/>
                      <a:pt x="9596"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7328828" y="2461576"/>
                <a:ext cx="44" cy="44"/>
              </a:xfrm>
              <a:custGeom>
                <a:avLst/>
                <a:gdLst/>
                <a:ahLst/>
                <a:cxnLst/>
                <a:rect l="l" t="t" r="r" b="b"/>
                <a:pathLst>
                  <a:path w="1" h="1" extrusionOk="0">
                    <a:moveTo>
                      <a:pt x="1" y="0"/>
                    </a:move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7328828" y="2461576"/>
                <a:ext cx="44" cy="44"/>
              </a:xfrm>
              <a:custGeom>
                <a:avLst/>
                <a:gdLst/>
                <a:ahLst/>
                <a:cxnLst/>
                <a:rect l="l" t="t" r="r" b="b"/>
                <a:pathLst>
                  <a:path w="1" h="1" extrusionOk="0">
                    <a:moveTo>
                      <a:pt x="1" y="0"/>
                    </a:moveTo>
                    <a:lnTo>
                      <a:pt x="1" y="0"/>
                    </a:ln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7576575" y="2294423"/>
                <a:ext cx="40" cy="40"/>
              </a:xfrm>
              <a:custGeom>
                <a:avLst/>
                <a:gdLst/>
                <a:ahLst/>
                <a:cxnLst/>
                <a:rect l="l" t="t" r="r" b="b"/>
                <a:pathLst>
                  <a:path w="1" h="1" extrusionOk="0">
                    <a:moveTo>
                      <a:pt x="0" y="0"/>
                    </a:move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7694358" y="233511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7237100" y="2489577"/>
                <a:ext cx="69487" cy="30079"/>
              </a:xfrm>
              <a:custGeom>
                <a:avLst/>
                <a:gdLst/>
                <a:ahLst/>
                <a:cxnLst/>
                <a:rect l="l" t="t" r="r" b="b"/>
                <a:pathLst>
                  <a:path w="1728" h="748" extrusionOk="0">
                    <a:moveTo>
                      <a:pt x="586" y="0"/>
                    </a:moveTo>
                    <a:cubicBezTo>
                      <a:pt x="510" y="0"/>
                      <a:pt x="458" y="11"/>
                      <a:pt x="406" y="29"/>
                    </a:cubicBezTo>
                    <a:cubicBezTo>
                      <a:pt x="251" y="53"/>
                      <a:pt x="132" y="148"/>
                      <a:pt x="25" y="255"/>
                    </a:cubicBezTo>
                    <a:cubicBezTo>
                      <a:pt x="1" y="279"/>
                      <a:pt x="1" y="350"/>
                      <a:pt x="48" y="386"/>
                    </a:cubicBezTo>
                    <a:cubicBezTo>
                      <a:pt x="63" y="396"/>
                      <a:pt x="80" y="402"/>
                      <a:pt x="98" y="402"/>
                    </a:cubicBezTo>
                    <a:cubicBezTo>
                      <a:pt x="124" y="402"/>
                      <a:pt x="151" y="390"/>
                      <a:pt x="179" y="362"/>
                    </a:cubicBezTo>
                    <a:cubicBezTo>
                      <a:pt x="191" y="350"/>
                      <a:pt x="203" y="338"/>
                      <a:pt x="227" y="338"/>
                    </a:cubicBezTo>
                    <a:cubicBezTo>
                      <a:pt x="263" y="303"/>
                      <a:pt x="298" y="279"/>
                      <a:pt x="346" y="267"/>
                    </a:cubicBezTo>
                    <a:lnTo>
                      <a:pt x="477" y="219"/>
                    </a:lnTo>
                    <a:cubicBezTo>
                      <a:pt x="537" y="207"/>
                      <a:pt x="584" y="207"/>
                      <a:pt x="644" y="207"/>
                    </a:cubicBezTo>
                    <a:cubicBezTo>
                      <a:pt x="703" y="207"/>
                      <a:pt x="775" y="219"/>
                      <a:pt x="834" y="243"/>
                    </a:cubicBezTo>
                    <a:cubicBezTo>
                      <a:pt x="918" y="279"/>
                      <a:pt x="1013" y="326"/>
                      <a:pt x="1096" y="386"/>
                    </a:cubicBezTo>
                    <a:cubicBezTo>
                      <a:pt x="1191" y="445"/>
                      <a:pt x="1275" y="517"/>
                      <a:pt x="1358" y="588"/>
                    </a:cubicBezTo>
                    <a:cubicBezTo>
                      <a:pt x="1382" y="624"/>
                      <a:pt x="1394" y="648"/>
                      <a:pt x="1418" y="684"/>
                    </a:cubicBezTo>
                    <a:cubicBezTo>
                      <a:pt x="1439" y="726"/>
                      <a:pt x="1486" y="748"/>
                      <a:pt x="1536" y="748"/>
                    </a:cubicBezTo>
                    <a:cubicBezTo>
                      <a:pt x="1569" y="748"/>
                      <a:pt x="1603" y="738"/>
                      <a:pt x="1632" y="719"/>
                    </a:cubicBezTo>
                    <a:cubicBezTo>
                      <a:pt x="1668" y="695"/>
                      <a:pt x="1691" y="660"/>
                      <a:pt x="1715" y="624"/>
                    </a:cubicBezTo>
                    <a:cubicBezTo>
                      <a:pt x="1727" y="564"/>
                      <a:pt x="1691" y="517"/>
                      <a:pt x="1668" y="469"/>
                    </a:cubicBezTo>
                    <a:cubicBezTo>
                      <a:pt x="1608" y="422"/>
                      <a:pt x="1561" y="362"/>
                      <a:pt x="1501" y="326"/>
                    </a:cubicBezTo>
                    <a:cubicBezTo>
                      <a:pt x="1441" y="279"/>
                      <a:pt x="1370" y="231"/>
                      <a:pt x="1310" y="183"/>
                    </a:cubicBezTo>
                    <a:cubicBezTo>
                      <a:pt x="1180" y="112"/>
                      <a:pt x="1025" y="53"/>
                      <a:pt x="882" y="29"/>
                    </a:cubicBezTo>
                    <a:cubicBezTo>
                      <a:pt x="822" y="5"/>
                      <a:pt x="739" y="5"/>
                      <a:pt x="679" y="5"/>
                    </a:cubicBezTo>
                    <a:cubicBezTo>
                      <a:pt x="644" y="2"/>
                      <a:pt x="614"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7301762" y="2094765"/>
                <a:ext cx="814906" cy="432365"/>
              </a:xfrm>
              <a:custGeom>
                <a:avLst/>
                <a:gdLst/>
                <a:ahLst/>
                <a:cxnLst/>
                <a:rect l="l" t="t" r="r" b="b"/>
                <a:pathLst>
                  <a:path w="20265" h="10752" extrusionOk="0">
                    <a:moveTo>
                      <a:pt x="9489" y="0"/>
                    </a:moveTo>
                    <a:cubicBezTo>
                      <a:pt x="8346" y="0"/>
                      <a:pt x="7334" y="119"/>
                      <a:pt x="6382" y="357"/>
                    </a:cubicBezTo>
                    <a:cubicBezTo>
                      <a:pt x="5775" y="512"/>
                      <a:pt x="5179" y="738"/>
                      <a:pt x="4608" y="1036"/>
                    </a:cubicBezTo>
                    <a:cubicBezTo>
                      <a:pt x="4096" y="1298"/>
                      <a:pt x="3584" y="1643"/>
                      <a:pt x="3096" y="2048"/>
                    </a:cubicBezTo>
                    <a:cubicBezTo>
                      <a:pt x="2167" y="2822"/>
                      <a:pt x="1417" y="3798"/>
                      <a:pt x="917" y="4882"/>
                    </a:cubicBezTo>
                    <a:cubicBezTo>
                      <a:pt x="619" y="5537"/>
                      <a:pt x="417" y="6239"/>
                      <a:pt x="322" y="6942"/>
                    </a:cubicBezTo>
                    <a:cubicBezTo>
                      <a:pt x="262" y="6965"/>
                      <a:pt x="203" y="7013"/>
                      <a:pt x="191" y="7073"/>
                    </a:cubicBezTo>
                    <a:cubicBezTo>
                      <a:pt x="83" y="7525"/>
                      <a:pt x="24" y="7906"/>
                      <a:pt x="12" y="8263"/>
                    </a:cubicBezTo>
                    <a:cubicBezTo>
                      <a:pt x="0" y="8620"/>
                      <a:pt x="48" y="8978"/>
                      <a:pt x="119" y="9323"/>
                    </a:cubicBezTo>
                    <a:cubicBezTo>
                      <a:pt x="203" y="9728"/>
                      <a:pt x="417" y="10275"/>
                      <a:pt x="857" y="10561"/>
                    </a:cubicBezTo>
                    <a:cubicBezTo>
                      <a:pt x="1036" y="10680"/>
                      <a:pt x="1250" y="10740"/>
                      <a:pt x="1453" y="10752"/>
                    </a:cubicBezTo>
                    <a:lnTo>
                      <a:pt x="1500" y="10752"/>
                    </a:lnTo>
                    <a:cubicBezTo>
                      <a:pt x="1691" y="10752"/>
                      <a:pt x="1905" y="10704"/>
                      <a:pt x="2108" y="10597"/>
                    </a:cubicBezTo>
                    <a:cubicBezTo>
                      <a:pt x="2322" y="10513"/>
                      <a:pt x="2524" y="10359"/>
                      <a:pt x="2750" y="10156"/>
                    </a:cubicBezTo>
                    <a:cubicBezTo>
                      <a:pt x="2941" y="9966"/>
                      <a:pt x="3143" y="9740"/>
                      <a:pt x="3334" y="9466"/>
                    </a:cubicBezTo>
                    <a:cubicBezTo>
                      <a:pt x="3560" y="9144"/>
                      <a:pt x="3763" y="8775"/>
                      <a:pt x="3953" y="8335"/>
                    </a:cubicBezTo>
                    <a:cubicBezTo>
                      <a:pt x="4132" y="7942"/>
                      <a:pt x="4286" y="7501"/>
                      <a:pt x="4405" y="7025"/>
                    </a:cubicBezTo>
                    <a:cubicBezTo>
                      <a:pt x="4525" y="6549"/>
                      <a:pt x="4596" y="6096"/>
                      <a:pt x="4632" y="5656"/>
                    </a:cubicBezTo>
                    <a:cubicBezTo>
                      <a:pt x="4644" y="5322"/>
                      <a:pt x="4632" y="4977"/>
                      <a:pt x="4584" y="4679"/>
                    </a:cubicBezTo>
                    <a:lnTo>
                      <a:pt x="4584" y="4679"/>
                    </a:lnTo>
                    <a:cubicBezTo>
                      <a:pt x="4644" y="4691"/>
                      <a:pt x="4691" y="4691"/>
                      <a:pt x="4751" y="4691"/>
                    </a:cubicBezTo>
                    <a:lnTo>
                      <a:pt x="4929" y="4691"/>
                    </a:lnTo>
                    <a:cubicBezTo>
                      <a:pt x="5048" y="4691"/>
                      <a:pt x="5179" y="4679"/>
                      <a:pt x="5310" y="4667"/>
                    </a:cubicBezTo>
                    <a:cubicBezTo>
                      <a:pt x="5644" y="4620"/>
                      <a:pt x="5977" y="4513"/>
                      <a:pt x="6310" y="4334"/>
                    </a:cubicBezTo>
                    <a:cubicBezTo>
                      <a:pt x="6453" y="4263"/>
                      <a:pt x="6608" y="4156"/>
                      <a:pt x="6739" y="4048"/>
                    </a:cubicBezTo>
                    <a:cubicBezTo>
                      <a:pt x="6906" y="3929"/>
                      <a:pt x="7037" y="3786"/>
                      <a:pt x="7156" y="3667"/>
                    </a:cubicBezTo>
                    <a:cubicBezTo>
                      <a:pt x="7334" y="3489"/>
                      <a:pt x="7489" y="3263"/>
                      <a:pt x="7632" y="3013"/>
                    </a:cubicBezTo>
                    <a:cubicBezTo>
                      <a:pt x="8537" y="3834"/>
                      <a:pt x="9573" y="4513"/>
                      <a:pt x="10680" y="5060"/>
                    </a:cubicBezTo>
                    <a:cubicBezTo>
                      <a:pt x="11930" y="5691"/>
                      <a:pt x="13228" y="6072"/>
                      <a:pt x="14514" y="6227"/>
                    </a:cubicBezTo>
                    <a:cubicBezTo>
                      <a:pt x="14847" y="6275"/>
                      <a:pt x="15193" y="6287"/>
                      <a:pt x="15538" y="6287"/>
                    </a:cubicBezTo>
                    <a:cubicBezTo>
                      <a:pt x="16181" y="6287"/>
                      <a:pt x="16800" y="6215"/>
                      <a:pt x="17395" y="6096"/>
                    </a:cubicBezTo>
                    <a:cubicBezTo>
                      <a:pt x="17919" y="5977"/>
                      <a:pt x="18395" y="5810"/>
                      <a:pt x="18824" y="5596"/>
                    </a:cubicBezTo>
                    <a:cubicBezTo>
                      <a:pt x="19288" y="5382"/>
                      <a:pt x="19717" y="5096"/>
                      <a:pt x="20134" y="4763"/>
                    </a:cubicBezTo>
                    <a:cubicBezTo>
                      <a:pt x="20229" y="4691"/>
                      <a:pt x="20265" y="4572"/>
                      <a:pt x="20229" y="4465"/>
                    </a:cubicBezTo>
                    <a:cubicBezTo>
                      <a:pt x="20241" y="4429"/>
                      <a:pt x="20241" y="4382"/>
                      <a:pt x="20229" y="4334"/>
                    </a:cubicBezTo>
                    <a:cubicBezTo>
                      <a:pt x="20134" y="3739"/>
                      <a:pt x="19931" y="3191"/>
                      <a:pt x="19610" y="2739"/>
                    </a:cubicBezTo>
                    <a:cubicBezTo>
                      <a:pt x="19312" y="2322"/>
                      <a:pt x="18919" y="1953"/>
                      <a:pt x="18419" y="1655"/>
                    </a:cubicBezTo>
                    <a:cubicBezTo>
                      <a:pt x="18002" y="1405"/>
                      <a:pt x="17514" y="1191"/>
                      <a:pt x="16907" y="1000"/>
                    </a:cubicBezTo>
                    <a:cubicBezTo>
                      <a:pt x="16359" y="834"/>
                      <a:pt x="15788" y="738"/>
                      <a:pt x="15240" y="631"/>
                    </a:cubicBezTo>
                    <a:lnTo>
                      <a:pt x="15169" y="619"/>
                    </a:lnTo>
                    <a:cubicBezTo>
                      <a:pt x="13776" y="357"/>
                      <a:pt x="12287" y="107"/>
                      <a:pt x="10775" y="0"/>
                    </a:cubicBezTo>
                    <a:cubicBezTo>
                      <a:pt x="10624" y="8"/>
                      <a:pt x="10476" y="11"/>
                      <a:pt x="10331" y="11"/>
                    </a:cubicBezTo>
                    <a:cubicBezTo>
                      <a:pt x="10040" y="11"/>
                      <a:pt x="9759" y="0"/>
                      <a:pt x="9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7655553" y="2201531"/>
                <a:ext cx="504225" cy="111348"/>
              </a:xfrm>
              <a:custGeom>
                <a:avLst/>
                <a:gdLst/>
                <a:ahLst/>
                <a:cxnLst/>
                <a:rect l="l" t="t" r="r" b="b"/>
                <a:pathLst>
                  <a:path w="12539" h="2769" extrusionOk="0">
                    <a:moveTo>
                      <a:pt x="12086" y="0"/>
                    </a:moveTo>
                    <a:cubicBezTo>
                      <a:pt x="12002" y="12"/>
                      <a:pt x="11919" y="48"/>
                      <a:pt x="11824" y="84"/>
                    </a:cubicBezTo>
                    <a:cubicBezTo>
                      <a:pt x="11407" y="369"/>
                      <a:pt x="10990" y="643"/>
                      <a:pt x="10550" y="881"/>
                    </a:cubicBezTo>
                    <a:cubicBezTo>
                      <a:pt x="9776" y="1274"/>
                      <a:pt x="8954" y="1572"/>
                      <a:pt x="8109" y="1786"/>
                    </a:cubicBezTo>
                    <a:cubicBezTo>
                      <a:pt x="7585" y="1905"/>
                      <a:pt x="7061" y="1989"/>
                      <a:pt x="6525" y="2036"/>
                    </a:cubicBezTo>
                    <a:cubicBezTo>
                      <a:pt x="6125" y="2073"/>
                      <a:pt x="5718" y="2088"/>
                      <a:pt x="5315" y="2088"/>
                    </a:cubicBezTo>
                    <a:cubicBezTo>
                      <a:pt x="5190" y="2088"/>
                      <a:pt x="5066" y="2087"/>
                      <a:pt x="4942" y="2084"/>
                    </a:cubicBezTo>
                    <a:cubicBezTo>
                      <a:pt x="4501" y="2072"/>
                      <a:pt x="4073" y="2012"/>
                      <a:pt x="3644" y="1929"/>
                    </a:cubicBezTo>
                    <a:cubicBezTo>
                      <a:pt x="3216" y="1858"/>
                      <a:pt x="2763" y="1751"/>
                      <a:pt x="2346" y="1620"/>
                    </a:cubicBezTo>
                    <a:lnTo>
                      <a:pt x="2358" y="1620"/>
                    </a:lnTo>
                    <a:cubicBezTo>
                      <a:pt x="1644" y="1381"/>
                      <a:pt x="953" y="1072"/>
                      <a:pt x="322" y="667"/>
                    </a:cubicBezTo>
                    <a:cubicBezTo>
                      <a:pt x="275" y="643"/>
                      <a:pt x="215" y="596"/>
                      <a:pt x="179" y="560"/>
                    </a:cubicBezTo>
                    <a:cubicBezTo>
                      <a:pt x="160" y="550"/>
                      <a:pt x="138" y="544"/>
                      <a:pt x="116" y="544"/>
                    </a:cubicBezTo>
                    <a:cubicBezTo>
                      <a:pt x="85" y="544"/>
                      <a:pt x="53" y="556"/>
                      <a:pt x="25" y="584"/>
                    </a:cubicBezTo>
                    <a:cubicBezTo>
                      <a:pt x="1" y="619"/>
                      <a:pt x="1" y="703"/>
                      <a:pt x="37" y="727"/>
                    </a:cubicBezTo>
                    <a:cubicBezTo>
                      <a:pt x="489" y="1060"/>
                      <a:pt x="953" y="1358"/>
                      <a:pt x="1442" y="1608"/>
                    </a:cubicBezTo>
                    <a:cubicBezTo>
                      <a:pt x="1680" y="1727"/>
                      <a:pt x="1930" y="1846"/>
                      <a:pt x="2180" y="1953"/>
                    </a:cubicBezTo>
                    <a:cubicBezTo>
                      <a:pt x="2454" y="2072"/>
                      <a:pt x="2739" y="2155"/>
                      <a:pt x="3001" y="2251"/>
                    </a:cubicBezTo>
                    <a:lnTo>
                      <a:pt x="2942" y="2227"/>
                    </a:lnTo>
                    <a:lnTo>
                      <a:pt x="2942" y="2227"/>
                    </a:lnTo>
                    <a:cubicBezTo>
                      <a:pt x="3275" y="2334"/>
                      <a:pt x="3608" y="2429"/>
                      <a:pt x="3954" y="2501"/>
                    </a:cubicBezTo>
                    <a:cubicBezTo>
                      <a:pt x="4299" y="2572"/>
                      <a:pt x="4620" y="2620"/>
                      <a:pt x="4966" y="2679"/>
                    </a:cubicBezTo>
                    <a:cubicBezTo>
                      <a:pt x="5428" y="2734"/>
                      <a:pt x="5896" y="2768"/>
                      <a:pt x="6362" y="2768"/>
                    </a:cubicBezTo>
                    <a:cubicBezTo>
                      <a:pt x="6604" y="2768"/>
                      <a:pt x="6845" y="2759"/>
                      <a:pt x="7085" y="2739"/>
                    </a:cubicBezTo>
                    <a:cubicBezTo>
                      <a:pt x="8466" y="2632"/>
                      <a:pt x="9835" y="2286"/>
                      <a:pt x="11074" y="1655"/>
                    </a:cubicBezTo>
                    <a:cubicBezTo>
                      <a:pt x="11514" y="1417"/>
                      <a:pt x="11967" y="1155"/>
                      <a:pt x="12348" y="834"/>
                    </a:cubicBezTo>
                    <a:cubicBezTo>
                      <a:pt x="12443" y="762"/>
                      <a:pt x="12514" y="667"/>
                      <a:pt x="12526" y="536"/>
                    </a:cubicBezTo>
                    <a:cubicBezTo>
                      <a:pt x="12538" y="417"/>
                      <a:pt x="12526" y="298"/>
                      <a:pt x="12455" y="191"/>
                    </a:cubicBezTo>
                    <a:cubicBezTo>
                      <a:pt x="12360" y="72"/>
                      <a:pt x="12229" y="0"/>
                      <a:pt x="1208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7912190" y="2133048"/>
                <a:ext cx="234640" cy="111308"/>
              </a:xfrm>
              <a:custGeom>
                <a:avLst/>
                <a:gdLst/>
                <a:ahLst/>
                <a:cxnLst/>
                <a:rect l="l" t="t" r="r" b="b"/>
                <a:pathLst>
                  <a:path w="5835" h="2768" extrusionOk="0">
                    <a:moveTo>
                      <a:pt x="5501" y="1"/>
                    </a:moveTo>
                    <a:cubicBezTo>
                      <a:pt x="5477" y="1"/>
                      <a:pt x="5466" y="25"/>
                      <a:pt x="5430" y="25"/>
                    </a:cubicBezTo>
                    <a:cubicBezTo>
                      <a:pt x="5382" y="36"/>
                      <a:pt x="5347" y="60"/>
                      <a:pt x="5311" y="108"/>
                    </a:cubicBezTo>
                    <a:cubicBezTo>
                      <a:pt x="5192" y="215"/>
                      <a:pt x="5073" y="334"/>
                      <a:pt x="4966" y="441"/>
                    </a:cubicBezTo>
                    <a:cubicBezTo>
                      <a:pt x="4668" y="703"/>
                      <a:pt x="4358" y="977"/>
                      <a:pt x="4037" y="1203"/>
                    </a:cubicBezTo>
                    <a:cubicBezTo>
                      <a:pt x="3692" y="1453"/>
                      <a:pt x="3334" y="1680"/>
                      <a:pt x="2941" y="1870"/>
                    </a:cubicBezTo>
                    <a:cubicBezTo>
                      <a:pt x="2703" y="2001"/>
                      <a:pt x="2453" y="2108"/>
                      <a:pt x="2179" y="2215"/>
                    </a:cubicBezTo>
                    <a:cubicBezTo>
                      <a:pt x="1937" y="2308"/>
                      <a:pt x="1695" y="2389"/>
                      <a:pt x="1431" y="2448"/>
                    </a:cubicBezTo>
                    <a:lnTo>
                      <a:pt x="1431" y="2448"/>
                    </a:lnTo>
                    <a:cubicBezTo>
                      <a:pt x="1434" y="2444"/>
                      <a:pt x="1437" y="2439"/>
                      <a:pt x="1441" y="2430"/>
                    </a:cubicBezTo>
                    <a:lnTo>
                      <a:pt x="1441" y="2430"/>
                    </a:lnTo>
                    <a:cubicBezTo>
                      <a:pt x="1048" y="2525"/>
                      <a:pt x="655" y="2572"/>
                      <a:pt x="251" y="2572"/>
                    </a:cubicBezTo>
                    <a:cubicBezTo>
                      <a:pt x="203" y="2572"/>
                      <a:pt x="155" y="2572"/>
                      <a:pt x="120" y="2549"/>
                    </a:cubicBezTo>
                    <a:cubicBezTo>
                      <a:pt x="72" y="2549"/>
                      <a:pt x="24" y="2572"/>
                      <a:pt x="13" y="2620"/>
                    </a:cubicBezTo>
                    <a:cubicBezTo>
                      <a:pt x="1" y="2668"/>
                      <a:pt x="48" y="2715"/>
                      <a:pt x="84" y="2727"/>
                    </a:cubicBezTo>
                    <a:cubicBezTo>
                      <a:pt x="263" y="2754"/>
                      <a:pt x="441" y="2767"/>
                      <a:pt x="620" y="2767"/>
                    </a:cubicBezTo>
                    <a:cubicBezTo>
                      <a:pt x="679" y="2767"/>
                      <a:pt x="739" y="2766"/>
                      <a:pt x="798" y="2763"/>
                    </a:cubicBezTo>
                    <a:cubicBezTo>
                      <a:pt x="1072" y="2751"/>
                      <a:pt x="1322" y="2715"/>
                      <a:pt x="1596" y="2668"/>
                    </a:cubicBezTo>
                    <a:cubicBezTo>
                      <a:pt x="1846" y="2632"/>
                      <a:pt x="2096" y="2572"/>
                      <a:pt x="2334" y="2489"/>
                    </a:cubicBezTo>
                    <a:cubicBezTo>
                      <a:pt x="2608" y="2418"/>
                      <a:pt x="2858" y="2311"/>
                      <a:pt x="3108" y="2215"/>
                    </a:cubicBezTo>
                    <a:cubicBezTo>
                      <a:pt x="3358" y="2108"/>
                      <a:pt x="3596" y="1989"/>
                      <a:pt x="3834" y="1870"/>
                    </a:cubicBezTo>
                    <a:cubicBezTo>
                      <a:pt x="4073" y="1739"/>
                      <a:pt x="4311" y="1596"/>
                      <a:pt x="4549" y="1453"/>
                    </a:cubicBezTo>
                    <a:cubicBezTo>
                      <a:pt x="4763" y="1322"/>
                      <a:pt x="4966" y="1168"/>
                      <a:pt x="5168" y="1025"/>
                    </a:cubicBezTo>
                    <a:cubicBezTo>
                      <a:pt x="5370" y="858"/>
                      <a:pt x="5585" y="679"/>
                      <a:pt x="5763" y="501"/>
                    </a:cubicBezTo>
                    <a:cubicBezTo>
                      <a:pt x="5823" y="441"/>
                      <a:pt x="5835" y="346"/>
                      <a:pt x="5835" y="275"/>
                    </a:cubicBezTo>
                    <a:cubicBezTo>
                      <a:pt x="5835" y="203"/>
                      <a:pt x="5787" y="132"/>
                      <a:pt x="5728" y="84"/>
                    </a:cubicBezTo>
                    <a:cubicBezTo>
                      <a:pt x="5668" y="36"/>
                      <a:pt x="5608" y="13"/>
                      <a:pt x="5537" y="13"/>
                    </a:cubicBezTo>
                    <a:lnTo>
                      <a:pt x="5501"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7356330" y="2297278"/>
                <a:ext cx="103467" cy="196639"/>
              </a:xfrm>
              <a:custGeom>
                <a:avLst/>
                <a:gdLst/>
                <a:ahLst/>
                <a:cxnLst/>
                <a:rect l="l" t="t" r="r" b="b"/>
                <a:pathLst>
                  <a:path w="2573" h="4890" extrusionOk="0">
                    <a:moveTo>
                      <a:pt x="1786" y="2370"/>
                    </a:moveTo>
                    <a:cubicBezTo>
                      <a:pt x="1786" y="2382"/>
                      <a:pt x="1763" y="2394"/>
                      <a:pt x="1763" y="2406"/>
                    </a:cubicBezTo>
                    <a:cubicBezTo>
                      <a:pt x="1763" y="2394"/>
                      <a:pt x="1763" y="2382"/>
                      <a:pt x="1786" y="2370"/>
                    </a:cubicBezTo>
                    <a:close/>
                    <a:moveTo>
                      <a:pt x="2453" y="1"/>
                    </a:moveTo>
                    <a:cubicBezTo>
                      <a:pt x="2417" y="24"/>
                      <a:pt x="2358" y="72"/>
                      <a:pt x="2346" y="132"/>
                    </a:cubicBezTo>
                    <a:cubicBezTo>
                      <a:pt x="2346" y="477"/>
                      <a:pt x="2286" y="798"/>
                      <a:pt x="2215" y="1132"/>
                    </a:cubicBezTo>
                    <a:cubicBezTo>
                      <a:pt x="2108" y="1572"/>
                      <a:pt x="1965" y="2013"/>
                      <a:pt x="1739" y="2406"/>
                    </a:cubicBezTo>
                    <a:lnTo>
                      <a:pt x="1560" y="2727"/>
                    </a:lnTo>
                    <a:cubicBezTo>
                      <a:pt x="1489" y="2858"/>
                      <a:pt x="1405" y="2977"/>
                      <a:pt x="1322" y="3096"/>
                    </a:cubicBezTo>
                    <a:cubicBezTo>
                      <a:pt x="1191" y="3299"/>
                      <a:pt x="1024" y="3513"/>
                      <a:pt x="846" y="3703"/>
                    </a:cubicBezTo>
                    <a:cubicBezTo>
                      <a:pt x="751" y="3799"/>
                      <a:pt x="667" y="3870"/>
                      <a:pt x="572" y="3942"/>
                    </a:cubicBezTo>
                    <a:cubicBezTo>
                      <a:pt x="477" y="4037"/>
                      <a:pt x="370" y="4108"/>
                      <a:pt x="262" y="4168"/>
                    </a:cubicBezTo>
                    <a:cubicBezTo>
                      <a:pt x="250" y="4168"/>
                      <a:pt x="250" y="4180"/>
                      <a:pt x="239" y="4180"/>
                    </a:cubicBezTo>
                    <a:lnTo>
                      <a:pt x="143" y="4227"/>
                    </a:lnTo>
                    <a:cubicBezTo>
                      <a:pt x="84" y="4275"/>
                      <a:pt x="48" y="4323"/>
                      <a:pt x="24" y="4394"/>
                    </a:cubicBezTo>
                    <a:cubicBezTo>
                      <a:pt x="0" y="4477"/>
                      <a:pt x="0" y="4584"/>
                      <a:pt x="36" y="4680"/>
                    </a:cubicBezTo>
                    <a:cubicBezTo>
                      <a:pt x="84" y="4763"/>
                      <a:pt x="155" y="4835"/>
                      <a:pt x="250" y="4870"/>
                    </a:cubicBezTo>
                    <a:cubicBezTo>
                      <a:pt x="289" y="4881"/>
                      <a:pt x="335" y="4890"/>
                      <a:pt x="381" y="4890"/>
                    </a:cubicBezTo>
                    <a:cubicBezTo>
                      <a:pt x="434" y="4890"/>
                      <a:pt x="486" y="4878"/>
                      <a:pt x="524" y="4846"/>
                    </a:cubicBezTo>
                    <a:cubicBezTo>
                      <a:pt x="631" y="4787"/>
                      <a:pt x="727" y="4739"/>
                      <a:pt x="822" y="4656"/>
                    </a:cubicBezTo>
                    <a:cubicBezTo>
                      <a:pt x="917" y="4584"/>
                      <a:pt x="1001" y="4489"/>
                      <a:pt x="1096" y="4406"/>
                    </a:cubicBezTo>
                    <a:cubicBezTo>
                      <a:pt x="1227" y="4251"/>
                      <a:pt x="1370" y="4096"/>
                      <a:pt x="1489" y="3930"/>
                    </a:cubicBezTo>
                    <a:cubicBezTo>
                      <a:pt x="1620" y="3739"/>
                      <a:pt x="1739" y="3525"/>
                      <a:pt x="1834" y="3322"/>
                    </a:cubicBezTo>
                    <a:cubicBezTo>
                      <a:pt x="1941" y="3108"/>
                      <a:pt x="2036" y="2906"/>
                      <a:pt x="2096" y="2679"/>
                    </a:cubicBezTo>
                    <a:cubicBezTo>
                      <a:pt x="2155" y="2453"/>
                      <a:pt x="2227" y="2227"/>
                      <a:pt x="2286" y="2013"/>
                    </a:cubicBezTo>
                    <a:cubicBezTo>
                      <a:pt x="2346" y="1787"/>
                      <a:pt x="2394" y="1560"/>
                      <a:pt x="2429" y="1358"/>
                    </a:cubicBezTo>
                    <a:cubicBezTo>
                      <a:pt x="2525" y="953"/>
                      <a:pt x="2572" y="548"/>
                      <a:pt x="2572" y="132"/>
                    </a:cubicBezTo>
                    <a:cubicBezTo>
                      <a:pt x="2572" y="72"/>
                      <a:pt x="2525" y="12"/>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7387937" y="2358080"/>
                <a:ext cx="31607" cy="54488"/>
              </a:xfrm>
              <a:custGeom>
                <a:avLst/>
                <a:gdLst/>
                <a:ahLst/>
                <a:cxnLst/>
                <a:rect l="l" t="t" r="r" b="b"/>
                <a:pathLst>
                  <a:path w="786" h="1355" extrusionOk="0">
                    <a:moveTo>
                      <a:pt x="619" y="1"/>
                    </a:moveTo>
                    <a:cubicBezTo>
                      <a:pt x="596" y="24"/>
                      <a:pt x="560" y="36"/>
                      <a:pt x="560" y="60"/>
                    </a:cubicBezTo>
                    <a:cubicBezTo>
                      <a:pt x="500" y="286"/>
                      <a:pt x="417" y="513"/>
                      <a:pt x="310" y="715"/>
                    </a:cubicBezTo>
                    <a:cubicBezTo>
                      <a:pt x="238" y="858"/>
                      <a:pt x="131" y="1001"/>
                      <a:pt x="48" y="1120"/>
                    </a:cubicBezTo>
                    <a:cubicBezTo>
                      <a:pt x="0" y="1179"/>
                      <a:pt x="12" y="1287"/>
                      <a:pt x="72" y="1334"/>
                    </a:cubicBezTo>
                    <a:cubicBezTo>
                      <a:pt x="94" y="1348"/>
                      <a:pt x="123" y="1354"/>
                      <a:pt x="153" y="1354"/>
                    </a:cubicBezTo>
                    <a:cubicBezTo>
                      <a:pt x="203" y="1354"/>
                      <a:pt x="256" y="1336"/>
                      <a:pt x="286" y="1298"/>
                    </a:cubicBezTo>
                    <a:cubicBezTo>
                      <a:pt x="405" y="1120"/>
                      <a:pt x="500" y="941"/>
                      <a:pt x="584" y="751"/>
                    </a:cubicBezTo>
                    <a:cubicBezTo>
                      <a:pt x="667" y="536"/>
                      <a:pt x="727" y="334"/>
                      <a:pt x="774" y="120"/>
                    </a:cubicBezTo>
                    <a:cubicBezTo>
                      <a:pt x="786" y="84"/>
                      <a:pt x="738" y="24"/>
                      <a:pt x="70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7443954" y="2050691"/>
                <a:ext cx="273405" cy="100008"/>
              </a:xfrm>
              <a:custGeom>
                <a:avLst/>
                <a:gdLst/>
                <a:ahLst/>
                <a:cxnLst/>
                <a:rect l="l" t="t" r="r" b="b"/>
                <a:pathLst>
                  <a:path w="6799" h="2487" extrusionOk="0">
                    <a:moveTo>
                      <a:pt x="1036" y="1775"/>
                    </a:moveTo>
                    <a:cubicBezTo>
                      <a:pt x="1012" y="1775"/>
                      <a:pt x="1012" y="1775"/>
                      <a:pt x="1012" y="1787"/>
                    </a:cubicBezTo>
                    <a:cubicBezTo>
                      <a:pt x="1012" y="1775"/>
                      <a:pt x="1036" y="1775"/>
                      <a:pt x="1036" y="1775"/>
                    </a:cubicBezTo>
                    <a:close/>
                    <a:moveTo>
                      <a:pt x="5072" y="1"/>
                    </a:moveTo>
                    <a:cubicBezTo>
                      <a:pt x="5049" y="1"/>
                      <a:pt x="4977" y="13"/>
                      <a:pt x="4906" y="13"/>
                    </a:cubicBezTo>
                    <a:cubicBezTo>
                      <a:pt x="4263" y="25"/>
                      <a:pt x="3620" y="120"/>
                      <a:pt x="3001" y="287"/>
                    </a:cubicBezTo>
                    <a:cubicBezTo>
                      <a:pt x="2679" y="370"/>
                      <a:pt x="2370" y="477"/>
                      <a:pt x="2060" y="596"/>
                    </a:cubicBezTo>
                    <a:cubicBezTo>
                      <a:pt x="1774" y="715"/>
                      <a:pt x="1489" y="882"/>
                      <a:pt x="1227" y="1037"/>
                    </a:cubicBezTo>
                    <a:cubicBezTo>
                      <a:pt x="1108" y="1120"/>
                      <a:pt x="989" y="1192"/>
                      <a:pt x="881" y="1275"/>
                    </a:cubicBezTo>
                    <a:cubicBezTo>
                      <a:pt x="762" y="1370"/>
                      <a:pt x="679" y="1477"/>
                      <a:pt x="572" y="1572"/>
                    </a:cubicBezTo>
                    <a:cubicBezTo>
                      <a:pt x="369" y="1775"/>
                      <a:pt x="215" y="1977"/>
                      <a:pt x="60" y="2204"/>
                    </a:cubicBezTo>
                    <a:lnTo>
                      <a:pt x="48" y="2239"/>
                    </a:lnTo>
                    <a:cubicBezTo>
                      <a:pt x="0" y="2311"/>
                      <a:pt x="0" y="2418"/>
                      <a:pt x="72" y="2454"/>
                    </a:cubicBezTo>
                    <a:cubicBezTo>
                      <a:pt x="109" y="2475"/>
                      <a:pt x="149" y="2487"/>
                      <a:pt x="186" y="2487"/>
                    </a:cubicBezTo>
                    <a:cubicBezTo>
                      <a:pt x="231" y="2487"/>
                      <a:pt x="272" y="2469"/>
                      <a:pt x="298" y="2430"/>
                    </a:cubicBezTo>
                    <a:cubicBezTo>
                      <a:pt x="346" y="2346"/>
                      <a:pt x="405" y="2275"/>
                      <a:pt x="465" y="2204"/>
                    </a:cubicBezTo>
                    <a:cubicBezTo>
                      <a:pt x="631" y="2037"/>
                      <a:pt x="822" y="1894"/>
                      <a:pt x="1012" y="1751"/>
                    </a:cubicBezTo>
                    <a:cubicBezTo>
                      <a:pt x="1227" y="1644"/>
                      <a:pt x="1441" y="1513"/>
                      <a:pt x="1667" y="1418"/>
                    </a:cubicBezTo>
                    <a:cubicBezTo>
                      <a:pt x="1941" y="1299"/>
                      <a:pt x="2203" y="1203"/>
                      <a:pt x="2489" y="1132"/>
                    </a:cubicBezTo>
                    <a:cubicBezTo>
                      <a:pt x="3144" y="953"/>
                      <a:pt x="3810" y="846"/>
                      <a:pt x="4477" y="834"/>
                    </a:cubicBezTo>
                    <a:cubicBezTo>
                      <a:pt x="4775" y="834"/>
                      <a:pt x="5096" y="846"/>
                      <a:pt x="5394" y="870"/>
                    </a:cubicBezTo>
                    <a:cubicBezTo>
                      <a:pt x="5537" y="882"/>
                      <a:pt x="5691" y="894"/>
                      <a:pt x="5834" y="930"/>
                    </a:cubicBezTo>
                    <a:cubicBezTo>
                      <a:pt x="5965" y="941"/>
                      <a:pt x="6084" y="965"/>
                      <a:pt x="6227" y="1001"/>
                    </a:cubicBezTo>
                    <a:cubicBezTo>
                      <a:pt x="6270" y="1012"/>
                      <a:pt x="6315" y="1018"/>
                      <a:pt x="6362" y="1018"/>
                    </a:cubicBezTo>
                    <a:cubicBezTo>
                      <a:pt x="6419" y="1018"/>
                      <a:pt x="6478" y="1009"/>
                      <a:pt x="6537" y="989"/>
                    </a:cubicBezTo>
                    <a:cubicBezTo>
                      <a:pt x="6644" y="941"/>
                      <a:pt x="6715" y="846"/>
                      <a:pt x="6763" y="751"/>
                    </a:cubicBezTo>
                    <a:cubicBezTo>
                      <a:pt x="6799" y="644"/>
                      <a:pt x="6787" y="537"/>
                      <a:pt x="6739" y="430"/>
                    </a:cubicBezTo>
                    <a:cubicBezTo>
                      <a:pt x="6704" y="346"/>
                      <a:pt x="6608" y="239"/>
                      <a:pt x="6501" y="203"/>
                    </a:cubicBezTo>
                    <a:cubicBezTo>
                      <a:pt x="6442" y="191"/>
                      <a:pt x="6406" y="168"/>
                      <a:pt x="6346" y="156"/>
                    </a:cubicBezTo>
                    <a:cubicBezTo>
                      <a:pt x="6251" y="120"/>
                      <a:pt x="6180" y="108"/>
                      <a:pt x="6084" y="96"/>
                    </a:cubicBezTo>
                    <a:cubicBezTo>
                      <a:pt x="5953" y="60"/>
                      <a:pt x="5822" y="49"/>
                      <a:pt x="5691" y="37"/>
                    </a:cubicBezTo>
                    <a:cubicBezTo>
                      <a:pt x="5477" y="1"/>
                      <a:pt x="5275" y="1"/>
                      <a:pt x="50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7536362" y="2292975"/>
                <a:ext cx="124015" cy="69447"/>
              </a:xfrm>
              <a:custGeom>
                <a:avLst/>
                <a:gdLst/>
                <a:ahLst/>
                <a:cxnLst/>
                <a:rect l="l" t="t" r="r" b="b"/>
                <a:pathLst>
                  <a:path w="3084" h="1727" extrusionOk="0">
                    <a:moveTo>
                      <a:pt x="2286" y="0"/>
                    </a:moveTo>
                    <a:cubicBezTo>
                      <a:pt x="1989" y="0"/>
                      <a:pt x="1631" y="84"/>
                      <a:pt x="1298" y="215"/>
                    </a:cubicBezTo>
                    <a:cubicBezTo>
                      <a:pt x="905" y="358"/>
                      <a:pt x="560" y="572"/>
                      <a:pt x="322" y="786"/>
                    </a:cubicBezTo>
                    <a:cubicBezTo>
                      <a:pt x="84" y="1012"/>
                      <a:pt x="0" y="1239"/>
                      <a:pt x="72" y="1417"/>
                    </a:cubicBezTo>
                    <a:cubicBezTo>
                      <a:pt x="143" y="1608"/>
                      <a:pt x="405" y="1727"/>
                      <a:pt x="786" y="1727"/>
                    </a:cubicBezTo>
                    <a:cubicBezTo>
                      <a:pt x="1084" y="1727"/>
                      <a:pt x="1441" y="1655"/>
                      <a:pt x="1786" y="1524"/>
                    </a:cubicBezTo>
                    <a:cubicBezTo>
                      <a:pt x="2167" y="1370"/>
                      <a:pt x="2512" y="1167"/>
                      <a:pt x="2751" y="941"/>
                    </a:cubicBezTo>
                    <a:cubicBezTo>
                      <a:pt x="2989" y="715"/>
                      <a:pt x="3084" y="500"/>
                      <a:pt x="3001" y="322"/>
                    </a:cubicBezTo>
                    <a:cubicBezTo>
                      <a:pt x="2929" y="119"/>
                      <a:pt x="2667" y="0"/>
                      <a:pt x="2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7925139" y="2359045"/>
                <a:ext cx="119230" cy="89111"/>
              </a:xfrm>
              <a:custGeom>
                <a:avLst/>
                <a:gdLst/>
                <a:ahLst/>
                <a:cxnLst/>
                <a:rect l="l" t="t" r="r" b="b"/>
                <a:pathLst>
                  <a:path w="2965" h="2216" extrusionOk="0">
                    <a:moveTo>
                      <a:pt x="631" y="0"/>
                    </a:moveTo>
                    <a:cubicBezTo>
                      <a:pt x="453" y="0"/>
                      <a:pt x="322" y="36"/>
                      <a:pt x="238" y="143"/>
                    </a:cubicBezTo>
                    <a:cubicBezTo>
                      <a:pt x="0" y="465"/>
                      <a:pt x="357" y="1132"/>
                      <a:pt x="1048" y="1667"/>
                    </a:cubicBezTo>
                    <a:cubicBezTo>
                      <a:pt x="1488" y="2013"/>
                      <a:pt x="1977" y="2215"/>
                      <a:pt x="2334" y="2215"/>
                    </a:cubicBezTo>
                    <a:cubicBezTo>
                      <a:pt x="2512" y="2215"/>
                      <a:pt x="2655" y="2167"/>
                      <a:pt x="2727" y="2072"/>
                    </a:cubicBezTo>
                    <a:cubicBezTo>
                      <a:pt x="2965" y="1751"/>
                      <a:pt x="2608" y="1072"/>
                      <a:pt x="1929" y="548"/>
                    </a:cubicBezTo>
                    <a:cubicBezTo>
                      <a:pt x="1476" y="203"/>
                      <a:pt x="988"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7749409" y="2488813"/>
                <a:ext cx="62772" cy="92408"/>
              </a:xfrm>
              <a:custGeom>
                <a:avLst/>
                <a:gdLst/>
                <a:ahLst/>
                <a:cxnLst/>
                <a:rect l="l" t="t" r="r" b="b"/>
                <a:pathLst>
                  <a:path w="1561" h="2298" extrusionOk="0">
                    <a:moveTo>
                      <a:pt x="298" y="0"/>
                    </a:moveTo>
                    <a:cubicBezTo>
                      <a:pt x="299" y="0"/>
                      <a:pt x="299" y="1"/>
                      <a:pt x="300" y="1"/>
                    </a:cubicBezTo>
                    <a:lnTo>
                      <a:pt x="300" y="1"/>
                    </a:lnTo>
                    <a:cubicBezTo>
                      <a:pt x="303" y="0"/>
                      <a:pt x="307" y="0"/>
                      <a:pt x="310" y="0"/>
                    </a:cubicBezTo>
                    <a:close/>
                    <a:moveTo>
                      <a:pt x="300" y="1"/>
                    </a:moveTo>
                    <a:cubicBezTo>
                      <a:pt x="279" y="4"/>
                      <a:pt x="261" y="14"/>
                      <a:pt x="251" y="24"/>
                    </a:cubicBezTo>
                    <a:cubicBezTo>
                      <a:pt x="191" y="167"/>
                      <a:pt x="143" y="298"/>
                      <a:pt x="108" y="429"/>
                    </a:cubicBezTo>
                    <a:cubicBezTo>
                      <a:pt x="60" y="583"/>
                      <a:pt x="24" y="726"/>
                      <a:pt x="0" y="869"/>
                    </a:cubicBezTo>
                    <a:cubicBezTo>
                      <a:pt x="0" y="893"/>
                      <a:pt x="0" y="917"/>
                      <a:pt x="24" y="941"/>
                    </a:cubicBezTo>
                    <a:cubicBezTo>
                      <a:pt x="48" y="941"/>
                      <a:pt x="60" y="953"/>
                      <a:pt x="60" y="953"/>
                    </a:cubicBezTo>
                    <a:cubicBezTo>
                      <a:pt x="72" y="953"/>
                      <a:pt x="84" y="953"/>
                      <a:pt x="108" y="941"/>
                    </a:cubicBezTo>
                    <a:cubicBezTo>
                      <a:pt x="143" y="881"/>
                      <a:pt x="203" y="834"/>
                      <a:pt x="262" y="786"/>
                    </a:cubicBezTo>
                    <a:cubicBezTo>
                      <a:pt x="322" y="750"/>
                      <a:pt x="370" y="714"/>
                      <a:pt x="429" y="703"/>
                    </a:cubicBezTo>
                    <a:cubicBezTo>
                      <a:pt x="489" y="679"/>
                      <a:pt x="536" y="667"/>
                      <a:pt x="596" y="655"/>
                    </a:cubicBezTo>
                    <a:lnTo>
                      <a:pt x="727" y="655"/>
                    </a:lnTo>
                    <a:cubicBezTo>
                      <a:pt x="786" y="667"/>
                      <a:pt x="846" y="691"/>
                      <a:pt x="893" y="703"/>
                    </a:cubicBezTo>
                    <a:cubicBezTo>
                      <a:pt x="953" y="726"/>
                      <a:pt x="1001" y="762"/>
                      <a:pt x="1036" y="786"/>
                    </a:cubicBezTo>
                    <a:cubicBezTo>
                      <a:pt x="1084" y="834"/>
                      <a:pt x="1143" y="881"/>
                      <a:pt x="1191" y="941"/>
                    </a:cubicBezTo>
                    <a:cubicBezTo>
                      <a:pt x="1239" y="1000"/>
                      <a:pt x="1263" y="1048"/>
                      <a:pt x="1274" y="1107"/>
                    </a:cubicBezTo>
                    <a:cubicBezTo>
                      <a:pt x="1310" y="1179"/>
                      <a:pt x="1322" y="1238"/>
                      <a:pt x="1322" y="1298"/>
                    </a:cubicBezTo>
                    <a:lnTo>
                      <a:pt x="1322" y="1441"/>
                    </a:lnTo>
                    <a:lnTo>
                      <a:pt x="1274" y="1619"/>
                    </a:lnTo>
                    <a:cubicBezTo>
                      <a:pt x="1263" y="1667"/>
                      <a:pt x="1239" y="1715"/>
                      <a:pt x="1203" y="1762"/>
                    </a:cubicBezTo>
                    <a:cubicBezTo>
                      <a:pt x="1155" y="1798"/>
                      <a:pt x="1132" y="1846"/>
                      <a:pt x="1084" y="1881"/>
                    </a:cubicBezTo>
                    <a:cubicBezTo>
                      <a:pt x="1024" y="1917"/>
                      <a:pt x="965" y="1953"/>
                      <a:pt x="893" y="2000"/>
                    </a:cubicBezTo>
                    <a:cubicBezTo>
                      <a:pt x="858" y="2012"/>
                      <a:pt x="834" y="2024"/>
                      <a:pt x="786" y="2024"/>
                    </a:cubicBezTo>
                    <a:cubicBezTo>
                      <a:pt x="739" y="2036"/>
                      <a:pt x="715" y="2060"/>
                      <a:pt x="703" y="2084"/>
                    </a:cubicBezTo>
                    <a:cubicBezTo>
                      <a:pt x="679" y="2107"/>
                      <a:pt x="667" y="2155"/>
                      <a:pt x="679" y="2191"/>
                    </a:cubicBezTo>
                    <a:cubicBezTo>
                      <a:pt x="703" y="2215"/>
                      <a:pt x="715" y="2262"/>
                      <a:pt x="739" y="2274"/>
                    </a:cubicBezTo>
                    <a:cubicBezTo>
                      <a:pt x="774" y="2298"/>
                      <a:pt x="786" y="2298"/>
                      <a:pt x="822" y="2298"/>
                    </a:cubicBezTo>
                    <a:lnTo>
                      <a:pt x="846" y="2298"/>
                    </a:lnTo>
                    <a:cubicBezTo>
                      <a:pt x="953" y="2250"/>
                      <a:pt x="1024" y="2215"/>
                      <a:pt x="1084" y="2179"/>
                    </a:cubicBezTo>
                    <a:cubicBezTo>
                      <a:pt x="1155" y="2131"/>
                      <a:pt x="1215" y="2084"/>
                      <a:pt x="1298" y="2012"/>
                    </a:cubicBezTo>
                    <a:cubicBezTo>
                      <a:pt x="1394" y="1905"/>
                      <a:pt x="1477" y="1786"/>
                      <a:pt x="1513" y="1631"/>
                    </a:cubicBezTo>
                    <a:cubicBezTo>
                      <a:pt x="1548" y="1512"/>
                      <a:pt x="1560" y="1393"/>
                      <a:pt x="1536" y="1250"/>
                    </a:cubicBezTo>
                    <a:cubicBezTo>
                      <a:pt x="1513" y="1131"/>
                      <a:pt x="1453" y="1000"/>
                      <a:pt x="1382" y="881"/>
                    </a:cubicBezTo>
                    <a:cubicBezTo>
                      <a:pt x="1239" y="655"/>
                      <a:pt x="1013" y="500"/>
                      <a:pt x="774" y="476"/>
                    </a:cubicBezTo>
                    <a:lnTo>
                      <a:pt x="667" y="476"/>
                    </a:lnTo>
                    <a:cubicBezTo>
                      <a:pt x="560" y="476"/>
                      <a:pt x="477" y="488"/>
                      <a:pt x="381" y="536"/>
                    </a:cubicBezTo>
                    <a:cubicBezTo>
                      <a:pt x="298" y="560"/>
                      <a:pt x="203" y="619"/>
                      <a:pt x="131" y="679"/>
                    </a:cubicBezTo>
                    <a:cubicBezTo>
                      <a:pt x="191" y="488"/>
                      <a:pt x="251" y="298"/>
                      <a:pt x="310" y="119"/>
                    </a:cubicBezTo>
                    <a:lnTo>
                      <a:pt x="322" y="83"/>
                    </a:lnTo>
                    <a:cubicBezTo>
                      <a:pt x="345" y="60"/>
                      <a:pt x="323" y="14"/>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6657251" y="2289436"/>
                <a:ext cx="1355329" cy="1247088"/>
              </a:xfrm>
              <a:custGeom>
                <a:avLst/>
                <a:gdLst/>
                <a:ahLst/>
                <a:cxnLst/>
                <a:rect l="l" t="t" r="r" b="b"/>
                <a:pathLst>
                  <a:path w="30565" h="28124" extrusionOk="0">
                    <a:moveTo>
                      <a:pt x="7228" y="1"/>
                    </a:moveTo>
                    <a:cubicBezTo>
                      <a:pt x="7311" y="96"/>
                      <a:pt x="7371" y="227"/>
                      <a:pt x="7430" y="370"/>
                    </a:cubicBezTo>
                    <a:cubicBezTo>
                      <a:pt x="7514" y="608"/>
                      <a:pt x="7609" y="858"/>
                      <a:pt x="7692" y="1120"/>
                    </a:cubicBezTo>
                    <a:cubicBezTo>
                      <a:pt x="7764" y="1358"/>
                      <a:pt x="7847" y="1608"/>
                      <a:pt x="7883" y="1846"/>
                    </a:cubicBezTo>
                    <a:cubicBezTo>
                      <a:pt x="7930" y="2072"/>
                      <a:pt x="7978" y="2287"/>
                      <a:pt x="7990" y="2525"/>
                    </a:cubicBezTo>
                    <a:cubicBezTo>
                      <a:pt x="7990" y="2644"/>
                      <a:pt x="7990" y="2787"/>
                      <a:pt x="7978" y="2906"/>
                    </a:cubicBezTo>
                    <a:cubicBezTo>
                      <a:pt x="7966" y="3013"/>
                      <a:pt x="7942" y="3108"/>
                      <a:pt x="7907" y="3215"/>
                    </a:cubicBezTo>
                    <a:cubicBezTo>
                      <a:pt x="7883" y="3263"/>
                      <a:pt x="7859" y="3323"/>
                      <a:pt x="7847" y="3370"/>
                    </a:cubicBezTo>
                    <a:cubicBezTo>
                      <a:pt x="7811" y="3406"/>
                      <a:pt x="7799" y="3454"/>
                      <a:pt x="7764" y="3477"/>
                    </a:cubicBezTo>
                    <a:cubicBezTo>
                      <a:pt x="7704" y="3561"/>
                      <a:pt x="7645" y="3620"/>
                      <a:pt x="7573" y="3680"/>
                    </a:cubicBezTo>
                    <a:cubicBezTo>
                      <a:pt x="7284" y="3899"/>
                      <a:pt x="6920" y="3960"/>
                      <a:pt x="6551" y="3960"/>
                    </a:cubicBezTo>
                    <a:cubicBezTo>
                      <a:pt x="6479" y="3960"/>
                      <a:pt x="6407" y="3958"/>
                      <a:pt x="6335" y="3954"/>
                    </a:cubicBezTo>
                    <a:cubicBezTo>
                      <a:pt x="5966" y="3942"/>
                      <a:pt x="5585" y="3882"/>
                      <a:pt x="5204" y="3858"/>
                    </a:cubicBezTo>
                    <a:lnTo>
                      <a:pt x="5228" y="3858"/>
                    </a:lnTo>
                    <a:cubicBezTo>
                      <a:pt x="4942" y="3823"/>
                      <a:pt x="4644" y="3799"/>
                      <a:pt x="4358" y="3775"/>
                    </a:cubicBezTo>
                    <a:cubicBezTo>
                      <a:pt x="4271" y="3771"/>
                      <a:pt x="4183" y="3768"/>
                      <a:pt x="4093" y="3768"/>
                    </a:cubicBezTo>
                    <a:cubicBezTo>
                      <a:pt x="3915" y="3768"/>
                      <a:pt x="3735" y="3779"/>
                      <a:pt x="3561" y="3811"/>
                    </a:cubicBezTo>
                    <a:lnTo>
                      <a:pt x="3573" y="3811"/>
                    </a:lnTo>
                    <a:cubicBezTo>
                      <a:pt x="3406" y="3835"/>
                      <a:pt x="3263" y="3870"/>
                      <a:pt x="3108" y="3930"/>
                    </a:cubicBezTo>
                    <a:cubicBezTo>
                      <a:pt x="3025" y="3977"/>
                      <a:pt x="2942" y="4013"/>
                      <a:pt x="2870" y="4073"/>
                    </a:cubicBezTo>
                    <a:cubicBezTo>
                      <a:pt x="2799" y="4132"/>
                      <a:pt x="2751" y="4192"/>
                      <a:pt x="2692" y="4251"/>
                    </a:cubicBezTo>
                    <a:cubicBezTo>
                      <a:pt x="2644" y="4335"/>
                      <a:pt x="2608" y="4394"/>
                      <a:pt x="2573" y="4466"/>
                    </a:cubicBezTo>
                    <a:cubicBezTo>
                      <a:pt x="2525" y="4573"/>
                      <a:pt x="2513" y="4668"/>
                      <a:pt x="2501" y="4775"/>
                    </a:cubicBezTo>
                    <a:lnTo>
                      <a:pt x="2501" y="4787"/>
                    </a:lnTo>
                    <a:cubicBezTo>
                      <a:pt x="2489" y="5001"/>
                      <a:pt x="2501" y="5192"/>
                      <a:pt x="2513" y="5406"/>
                    </a:cubicBezTo>
                    <a:cubicBezTo>
                      <a:pt x="2525" y="5501"/>
                      <a:pt x="2549" y="5609"/>
                      <a:pt x="2573" y="5704"/>
                    </a:cubicBezTo>
                    <a:cubicBezTo>
                      <a:pt x="2608" y="5787"/>
                      <a:pt x="2632" y="5882"/>
                      <a:pt x="2668" y="5978"/>
                    </a:cubicBezTo>
                    <a:cubicBezTo>
                      <a:pt x="2739" y="6192"/>
                      <a:pt x="2823" y="6394"/>
                      <a:pt x="2918" y="6621"/>
                    </a:cubicBezTo>
                    <a:cubicBezTo>
                      <a:pt x="3001" y="6847"/>
                      <a:pt x="3108" y="7085"/>
                      <a:pt x="3204" y="7323"/>
                    </a:cubicBezTo>
                    <a:cubicBezTo>
                      <a:pt x="3275" y="7549"/>
                      <a:pt x="3346" y="7752"/>
                      <a:pt x="3406" y="7990"/>
                    </a:cubicBezTo>
                    <a:cubicBezTo>
                      <a:pt x="3454" y="8228"/>
                      <a:pt x="3501" y="8466"/>
                      <a:pt x="3466" y="8704"/>
                    </a:cubicBezTo>
                    <a:cubicBezTo>
                      <a:pt x="3454" y="8895"/>
                      <a:pt x="3370" y="9073"/>
                      <a:pt x="3263" y="9228"/>
                    </a:cubicBezTo>
                    <a:cubicBezTo>
                      <a:pt x="3132" y="9371"/>
                      <a:pt x="2989" y="9478"/>
                      <a:pt x="2823" y="9550"/>
                    </a:cubicBezTo>
                    <a:cubicBezTo>
                      <a:pt x="2632" y="9645"/>
                      <a:pt x="2430" y="9716"/>
                      <a:pt x="2215" y="9764"/>
                    </a:cubicBezTo>
                    <a:cubicBezTo>
                      <a:pt x="1977" y="9823"/>
                      <a:pt x="1739" y="9847"/>
                      <a:pt x="1501" y="9871"/>
                    </a:cubicBezTo>
                    <a:cubicBezTo>
                      <a:pt x="1251" y="9883"/>
                      <a:pt x="1013" y="9895"/>
                      <a:pt x="751" y="9895"/>
                    </a:cubicBezTo>
                    <a:cubicBezTo>
                      <a:pt x="501" y="9895"/>
                      <a:pt x="251" y="9883"/>
                      <a:pt x="1" y="9871"/>
                    </a:cubicBezTo>
                    <a:lnTo>
                      <a:pt x="1" y="9871"/>
                    </a:lnTo>
                    <a:cubicBezTo>
                      <a:pt x="13" y="9883"/>
                      <a:pt x="25" y="9907"/>
                      <a:pt x="60" y="9931"/>
                    </a:cubicBezTo>
                    <a:lnTo>
                      <a:pt x="4549" y="13538"/>
                    </a:lnTo>
                    <a:lnTo>
                      <a:pt x="7145" y="15622"/>
                    </a:lnTo>
                    <a:lnTo>
                      <a:pt x="14467" y="21503"/>
                    </a:lnTo>
                    <a:lnTo>
                      <a:pt x="17991" y="24337"/>
                    </a:lnTo>
                    <a:lnTo>
                      <a:pt x="21515" y="27171"/>
                    </a:lnTo>
                    <a:lnTo>
                      <a:pt x="21908" y="27492"/>
                    </a:lnTo>
                    <a:lnTo>
                      <a:pt x="22599" y="28040"/>
                    </a:lnTo>
                    <a:lnTo>
                      <a:pt x="22623" y="28052"/>
                    </a:lnTo>
                    <a:lnTo>
                      <a:pt x="22635" y="28064"/>
                    </a:lnTo>
                    <a:cubicBezTo>
                      <a:pt x="22682" y="28099"/>
                      <a:pt x="22742" y="28123"/>
                      <a:pt x="22801" y="28123"/>
                    </a:cubicBezTo>
                    <a:cubicBezTo>
                      <a:pt x="22861" y="28123"/>
                      <a:pt x="22920" y="28099"/>
                      <a:pt x="22956" y="28064"/>
                    </a:cubicBezTo>
                    <a:cubicBezTo>
                      <a:pt x="22980" y="28064"/>
                      <a:pt x="22992" y="28064"/>
                      <a:pt x="22992" y="28052"/>
                    </a:cubicBezTo>
                    <a:cubicBezTo>
                      <a:pt x="23599" y="27814"/>
                      <a:pt x="24230" y="27457"/>
                      <a:pt x="24885" y="26956"/>
                    </a:cubicBezTo>
                    <a:cubicBezTo>
                      <a:pt x="25337" y="26599"/>
                      <a:pt x="25814" y="26183"/>
                      <a:pt x="26397" y="25647"/>
                    </a:cubicBezTo>
                    <a:cubicBezTo>
                      <a:pt x="27445" y="24659"/>
                      <a:pt x="28290" y="23694"/>
                      <a:pt x="28993" y="22706"/>
                    </a:cubicBezTo>
                    <a:cubicBezTo>
                      <a:pt x="29469" y="22015"/>
                      <a:pt x="29826" y="21372"/>
                      <a:pt x="30088" y="20730"/>
                    </a:cubicBezTo>
                    <a:cubicBezTo>
                      <a:pt x="30243" y="20372"/>
                      <a:pt x="30338" y="20015"/>
                      <a:pt x="30433" y="19670"/>
                    </a:cubicBezTo>
                    <a:cubicBezTo>
                      <a:pt x="30505" y="19337"/>
                      <a:pt x="30564" y="18979"/>
                      <a:pt x="30564" y="18598"/>
                    </a:cubicBezTo>
                    <a:cubicBezTo>
                      <a:pt x="30564" y="18539"/>
                      <a:pt x="30552" y="18503"/>
                      <a:pt x="30505" y="18455"/>
                    </a:cubicBezTo>
                    <a:cubicBezTo>
                      <a:pt x="30457" y="18408"/>
                      <a:pt x="30386" y="18360"/>
                      <a:pt x="30314" y="18360"/>
                    </a:cubicBezTo>
                    <a:lnTo>
                      <a:pt x="29945" y="18086"/>
                    </a:lnTo>
                    <a:lnTo>
                      <a:pt x="29231" y="17503"/>
                    </a:lnTo>
                    <a:lnTo>
                      <a:pt x="26278" y="15134"/>
                    </a:lnTo>
                    <a:lnTo>
                      <a:pt x="22158" y="11836"/>
                    </a:lnTo>
                    <a:cubicBezTo>
                      <a:pt x="19718" y="9871"/>
                      <a:pt x="17277" y="7918"/>
                      <a:pt x="14836" y="5954"/>
                    </a:cubicBezTo>
                    <a:lnTo>
                      <a:pt x="11205" y="3037"/>
                    </a:lnTo>
                    <a:lnTo>
                      <a:pt x="7657" y="191"/>
                    </a:lnTo>
                    <a:cubicBezTo>
                      <a:pt x="7621" y="179"/>
                      <a:pt x="7585" y="144"/>
                      <a:pt x="7537" y="132"/>
                    </a:cubicBezTo>
                    <a:cubicBezTo>
                      <a:pt x="7502" y="120"/>
                      <a:pt x="7466" y="96"/>
                      <a:pt x="7418" y="72"/>
                    </a:cubicBezTo>
                    <a:cubicBezTo>
                      <a:pt x="7359" y="60"/>
                      <a:pt x="7299" y="37"/>
                      <a:pt x="7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768153" y="2456078"/>
                <a:ext cx="1193744" cy="1008659"/>
              </a:xfrm>
              <a:custGeom>
                <a:avLst/>
                <a:gdLst/>
                <a:ahLst/>
                <a:cxnLst/>
                <a:rect l="l" t="t" r="r" b="b"/>
                <a:pathLst>
                  <a:path w="26921" h="22747" extrusionOk="0">
                    <a:moveTo>
                      <a:pt x="1452" y="1"/>
                    </a:moveTo>
                    <a:cubicBezTo>
                      <a:pt x="1328" y="1"/>
                      <a:pt x="1197" y="14"/>
                      <a:pt x="1072" y="41"/>
                    </a:cubicBezTo>
                    <a:lnTo>
                      <a:pt x="1084" y="41"/>
                    </a:lnTo>
                    <a:cubicBezTo>
                      <a:pt x="917" y="65"/>
                      <a:pt x="774" y="100"/>
                      <a:pt x="619" y="160"/>
                    </a:cubicBezTo>
                    <a:cubicBezTo>
                      <a:pt x="536" y="196"/>
                      <a:pt x="464" y="243"/>
                      <a:pt x="381" y="303"/>
                    </a:cubicBezTo>
                    <a:cubicBezTo>
                      <a:pt x="310" y="362"/>
                      <a:pt x="262" y="422"/>
                      <a:pt x="203" y="481"/>
                    </a:cubicBezTo>
                    <a:cubicBezTo>
                      <a:pt x="167" y="541"/>
                      <a:pt x="119" y="612"/>
                      <a:pt x="83" y="696"/>
                    </a:cubicBezTo>
                    <a:cubicBezTo>
                      <a:pt x="36" y="791"/>
                      <a:pt x="24" y="898"/>
                      <a:pt x="12" y="1005"/>
                    </a:cubicBezTo>
                    <a:lnTo>
                      <a:pt x="12" y="1017"/>
                    </a:lnTo>
                    <a:cubicBezTo>
                      <a:pt x="0" y="1232"/>
                      <a:pt x="12" y="1422"/>
                      <a:pt x="24" y="1636"/>
                    </a:cubicBezTo>
                    <a:cubicBezTo>
                      <a:pt x="48" y="1732"/>
                      <a:pt x="60" y="1839"/>
                      <a:pt x="83" y="1934"/>
                    </a:cubicBezTo>
                    <a:cubicBezTo>
                      <a:pt x="119" y="2017"/>
                      <a:pt x="143" y="2113"/>
                      <a:pt x="179" y="2208"/>
                    </a:cubicBezTo>
                    <a:cubicBezTo>
                      <a:pt x="250" y="2422"/>
                      <a:pt x="345" y="2625"/>
                      <a:pt x="429" y="2851"/>
                    </a:cubicBezTo>
                    <a:cubicBezTo>
                      <a:pt x="524" y="3077"/>
                      <a:pt x="619" y="3315"/>
                      <a:pt x="714" y="3553"/>
                    </a:cubicBezTo>
                    <a:cubicBezTo>
                      <a:pt x="786" y="3779"/>
                      <a:pt x="857" y="3982"/>
                      <a:pt x="917" y="4220"/>
                    </a:cubicBezTo>
                    <a:cubicBezTo>
                      <a:pt x="965" y="4458"/>
                      <a:pt x="1012" y="4696"/>
                      <a:pt x="976" y="4934"/>
                    </a:cubicBezTo>
                    <a:cubicBezTo>
                      <a:pt x="976" y="4946"/>
                      <a:pt x="976" y="4982"/>
                      <a:pt x="965" y="4994"/>
                    </a:cubicBezTo>
                    <a:cubicBezTo>
                      <a:pt x="2703" y="6411"/>
                      <a:pt x="4441" y="7804"/>
                      <a:pt x="6203" y="9221"/>
                    </a:cubicBezTo>
                    <a:lnTo>
                      <a:pt x="17097" y="18019"/>
                    </a:lnTo>
                    <a:lnTo>
                      <a:pt x="22943" y="22746"/>
                    </a:lnTo>
                    <a:cubicBezTo>
                      <a:pt x="23241" y="22496"/>
                      <a:pt x="23574" y="22210"/>
                      <a:pt x="23908" y="21877"/>
                    </a:cubicBezTo>
                    <a:cubicBezTo>
                      <a:pt x="24956" y="20889"/>
                      <a:pt x="25801" y="19936"/>
                      <a:pt x="26503" y="18924"/>
                    </a:cubicBezTo>
                    <a:cubicBezTo>
                      <a:pt x="26646" y="18698"/>
                      <a:pt x="26801" y="18496"/>
                      <a:pt x="26920" y="18269"/>
                    </a:cubicBezTo>
                    <a:cubicBezTo>
                      <a:pt x="23586" y="15579"/>
                      <a:pt x="20241" y="12888"/>
                      <a:pt x="16907" y="10173"/>
                    </a:cubicBezTo>
                    <a:cubicBezTo>
                      <a:pt x="12764" y="6839"/>
                      <a:pt x="8644" y="3506"/>
                      <a:pt x="4501" y="160"/>
                    </a:cubicBezTo>
                    <a:cubicBezTo>
                      <a:pt x="4375" y="188"/>
                      <a:pt x="4245" y="199"/>
                      <a:pt x="4114" y="199"/>
                    </a:cubicBezTo>
                    <a:cubicBezTo>
                      <a:pt x="4021" y="199"/>
                      <a:pt x="3928" y="194"/>
                      <a:pt x="3834" y="184"/>
                    </a:cubicBezTo>
                    <a:cubicBezTo>
                      <a:pt x="3465" y="172"/>
                      <a:pt x="3072" y="112"/>
                      <a:pt x="2703" y="89"/>
                    </a:cubicBezTo>
                    <a:lnTo>
                      <a:pt x="2715" y="89"/>
                    </a:lnTo>
                    <a:cubicBezTo>
                      <a:pt x="2441" y="53"/>
                      <a:pt x="2143" y="29"/>
                      <a:pt x="1857" y="5"/>
                    </a:cubicBezTo>
                    <a:lnTo>
                      <a:pt x="1572" y="5"/>
                    </a:lnTo>
                    <a:cubicBezTo>
                      <a:pt x="1533" y="2"/>
                      <a:pt x="1493"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656718" y="2718678"/>
                <a:ext cx="1127763" cy="816789"/>
              </a:xfrm>
              <a:custGeom>
                <a:avLst/>
                <a:gdLst/>
                <a:ahLst/>
                <a:cxnLst/>
                <a:rect l="l" t="t" r="r" b="b"/>
                <a:pathLst>
                  <a:path w="25433" h="18420" extrusionOk="0">
                    <a:moveTo>
                      <a:pt x="2323" y="1"/>
                    </a:moveTo>
                    <a:cubicBezTo>
                      <a:pt x="2299" y="24"/>
                      <a:pt x="2263" y="36"/>
                      <a:pt x="2227" y="36"/>
                    </a:cubicBezTo>
                    <a:cubicBezTo>
                      <a:pt x="2001" y="84"/>
                      <a:pt x="1763" y="132"/>
                      <a:pt x="1513" y="143"/>
                    </a:cubicBezTo>
                    <a:cubicBezTo>
                      <a:pt x="1287" y="155"/>
                      <a:pt x="1037" y="167"/>
                      <a:pt x="775" y="167"/>
                    </a:cubicBezTo>
                    <a:cubicBezTo>
                      <a:pt x="501" y="167"/>
                      <a:pt x="251" y="155"/>
                      <a:pt x="1" y="143"/>
                    </a:cubicBezTo>
                    <a:lnTo>
                      <a:pt x="1" y="143"/>
                    </a:lnTo>
                    <a:lnTo>
                      <a:pt x="37" y="215"/>
                    </a:lnTo>
                    <a:lnTo>
                      <a:pt x="4537" y="3834"/>
                    </a:lnTo>
                    <a:lnTo>
                      <a:pt x="7121" y="5918"/>
                    </a:lnTo>
                    <a:lnTo>
                      <a:pt x="14443" y="11800"/>
                    </a:lnTo>
                    <a:lnTo>
                      <a:pt x="17979" y="14621"/>
                    </a:lnTo>
                    <a:lnTo>
                      <a:pt x="21504" y="17467"/>
                    </a:lnTo>
                    <a:lnTo>
                      <a:pt x="21885" y="17777"/>
                    </a:lnTo>
                    <a:lnTo>
                      <a:pt x="22587" y="18324"/>
                    </a:lnTo>
                    <a:lnTo>
                      <a:pt x="22599" y="18348"/>
                    </a:lnTo>
                    <a:lnTo>
                      <a:pt x="22623" y="18360"/>
                    </a:lnTo>
                    <a:cubicBezTo>
                      <a:pt x="22658" y="18408"/>
                      <a:pt x="22718" y="18419"/>
                      <a:pt x="22778" y="18419"/>
                    </a:cubicBezTo>
                    <a:cubicBezTo>
                      <a:pt x="22837" y="18419"/>
                      <a:pt x="22920" y="18396"/>
                      <a:pt x="22956" y="18348"/>
                    </a:cubicBezTo>
                    <a:cubicBezTo>
                      <a:pt x="22980" y="18348"/>
                      <a:pt x="22992" y="18348"/>
                      <a:pt x="22992" y="18324"/>
                    </a:cubicBezTo>
                    <a:cubicBezTo>
                      <a:pt x="23599" y="18086"/>
                      <a:pt x="24230" y="17729"/>
                      <a:pt x="24885" y="17229"/>
                    </a:cubicBezTo>
                    <a:cubicBezTo>
                      <a:pt x="25064" y="17098"/>
                      <a:pt x="25242" y="16943"/>
                      <a:pt x="25433" y="16776"/>
                    </a:cubicBezTo>
                    <a:lnTo>
                      <a:pt x="25314" y="16693"/>
                    </a:lnTo>
                    <a:lnTo>
                      <a:pt x="23635" y="15324"/>
                    </a:lnTo>
                    <a:lnTo>
                      <a:pt x="19861" y="12288"/>
                    </a:lnTo>
                    <a:cubicBezTo>
                      <a:pt x="19182" y="12121"/>
                      <a:pt x="18503" y="11919"/>
                      <a:pt x="17872" y="11669"/>
                    </a:cubicBezTo>
                    <a:cubicBezTo>
                      <a:pt x="16396" y="11097"/>
                      <a:pt x="14979" y="10359"/>
                      <a:pt x="13657" y="9502"/>
                    </a:cubicBezTo>
                    <a:cubicBezTo>
                      <a:pt x="12264" y="8609"/>
                      <a:pt x="10931" y="7597"/>
                      <a:pt x="9645" y="6549"/>
                    </a:cubicBezTo>
                    <a:cubicBezTo>
                      <a:pt x="8335" y="5454"/>
                      <a:pt x="7061" y="4323"/>
                      <a:pt x="5799" y="3180"/>
                    </a:cubicBezTo>
                    <a:cubicBezTo>
                      <a:pt x="4632" y="2120"/>
                      <a:pt x="3489" y="1048"/>
                      <a:pt x="232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7927549" y="3208626"/>
                <a:ext cx="63898" cy="56005"/>
              </a:xfrm>
              <a:custGeom>
                <a:avLst/>
                <a:gdLst/>
                <a:ahLst/>
                <a:cxnLst/>
                <a:rect l="l" t="t" r="r" b="b"/>
                <a:pathLst>
                  <a:path w="1441" h="1263" extrusionOk="0">
                    <a:moveTo>
                      <a:pt x="1441" y="1"/>
                    </a:moveTo>
                    <a:cubicBezTo>
                      <a:pt x="1369" y="36"/>
                      <a:pt x="1310" y="60"/>
                      <a:pt x="1250" y="96"/>
                    </a:cubicBezTo>
                    <a:cubicBezTo>
                      <a:pt x="834" y="286"/>
                      <a:pt x="417" y="465"/>
                      <a:pt x="0" y="632"/>
                    </a:cubicBezTo>
                    <a:lnTo>
                      <a:pt x="786" y="1263"/>
                    </a:lnTo>
                    <a:cubicBezTo>
                      <a:pt x="1060" y="834"/>
                      <a:pt x="1262" y="417"/>
                      <a:pt x="1441" y="1"/>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7538970" y="3236075"/>
                <a:ext cx="423427" cy="226546"/>
              </a:xfrm>
              <a:custGeom>
                <a:avLst/>
                <a:gdLst/>
                <a:ahLst/>
                <a:cxnLst/>
                <a:rect l="l" t="t" r="r" b="b"/>
                <a:pathLst>
                  <a:path w="9549" h="5109" extrusionOk="0">
                    <a:moveTo>
                      <a:pt x="8751" y="1"/>
                    </a:moveTo>
                    <a:cubicBezTo>
                      <a:pt x="8692" y="36"/>
                      <a:pt x="8632" y="72"/>
                      <a:pt x="8573" y="84"/>
                    </a:cubicBezTo>
                    <a:cubicBezTo>
                      <a:pt x="8156" y="227"/>
                      <a:pt x="7727" y="382"/>
                      <a:pt x="7287" y="501"/>
                    </a:cubicBezTo>
                    <a:cubicBezTo>
                      <a:pt x="6489" y="727"/>
                      <a:pt x="5668" y="894"/>
                      <a:pt x="4846" y="965"/>
                    </a:cubicBezTo>
                    <a:cubicBezTo>
                      <a:pt x="4342" y="1011"/>
                      <a:pt x="3838" y="1032"/>
                      <a:pt x="3338" y="1032"/>
                    </a:cubicBezTo>
                    <a:cubicBezTo>
                      <a:pt x="3058" y="1032"/>
                      <a:pt x="2778" y="1026"/>
                      <a:pt x="2501" y="1013"/>
                    </a:cubicBezTo>
                    <a:cubicBezTo>
                      <a:pt x="1727" y="965"/>
                      <a:pt x="953" y="846"/>
                      <a:pt x="191" y="667"/>
                    </a:cubicBezTo>
                    <a:cubicBezTo>
                      <a:pt x="131" y="644"/>
                      <a:pt x="60" y="632"/>
                      <a:pt x="0" y="620"/>
                    </a:cubicBezTo>
                    <a:lnTo>
                      <a:pt x="0" y="620"/>
                    </a:lnTo>
                    <a:lnTo>
                      <a:pt x="3763" y="3656"/>
                    </a:lnTo>
                    <a:lnTo>
                      <a:pt x="5441" y="5025"/>
                    </a:lnTo>
                    <a:lnTo>
                      <a:pt x="5560" y="5108"/>
                    </a:lnTo>
                    <a:cubicBezTo>
                      <a:pt x="5858" y="4870"/>
                      <a:pt x="6180" y="4596"/>
                      <a:pt x="6549" y="4239"/>
                    </a:cubicBezTo>
                    <a:cubicBezTo>
                      <a:pt x="7585" y="3251"/>
                      <a:pt x="8442" y="2299"/>
                      <a:pt x="9132" y="1287"/>
                    </a:cubicBezTo>
                    <a:cubicBezTo>
                      <a:pt x="9299" y="1048"/>
                      <a:pt x="9430" y="846"/>
                      <a:pt x="9549" y="632"/>
                    </a:cubicBezTo>
                    <a:lnTo>
                      <a:pt x="8751" y="1"/>
                    </a:ln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525285" y="2234007"/>
                <a:ext cx="502090" cy="501070"/>
              </a:xfrm>
              <a:custGeom>
                <a:avLst/>
                <a:gdLst/>
                <a:ahLst/>
                <a:cxnLst/>
                <a:rect l="l" t="t" r="r" b="b"/>
                <a:pathLst>
                  <a:path w="11323" h="11300" extrusionOk="0">
                    <a:moveTo>
                      <a:pt x="4346" y="1"/>
                    </a:moveTo>
                    <a:cubicBezTo>
                      <a:pt x="4167" y="1"/>
                      <a:pt x="3989" y="1"/>
                      <a:pt x="3775" y="13"/>
                    </a:cubicBezTo>
                    <a:cubicBezTo>
                      <a:pt x="3155" y="60"/>
                      <a:pt x="2632" y="167"/>
                      <a:pt x="2167" y="334"/>
                    </a:cubicBezTo>
                    <a:cubicBezTo>
                      <a:pt x="1917" y="417"/>
                      <a:pt x="1679" y="525"/>
                      <a:pt x="1453" y="655"/>
                    </a:cubicBezTo>
                    <a:cubicBezTo>
                      <a:pt x="1322" y="727"/>
                      <a:pt x="1203" y="822"/>
                      <a:pt x="1084" y="906"/>
                    </a:cubicBezTo>
                    <a:lnTo>
                      <a:pt x="988" y="989"/>
                    </a:lnTo>
                    <a:lnTo>
                      <a:pt x="965" y="1013"/>
                    </a:lnTo>
                    <a:lnTo>
                      <a:pt x="905" y="1060"/>
                    </a:lnTo>
                    <a:lnTo>
                      <a:pt x="893" y="1072"/>
                    </a:lnTo>
                    <a:lnTo>
                      <a:pt x="857" y="1108"/>
                    </a:lnTo>
                    <a:lnTo>
                      <a:pt x="834" y="1132"/>
                    </a:lnTo>
                    <a:lnTo>
                      <a:pt x="798" y="1167"/>
                    </a:lnTo>
                    <a:cubicBezTo>
                      <a:pt x="750" y="1203"/>
                      <a:pt x="727" y="1251"/>
                      <a:pt x="679" y="1310"/>
                    </a:cubicBezTo>
                    <a:lnTo>
                      <a:pt x="655" y="1358"/>
                    </a:lnTo>
                    <a:lnTo>
                      <a:pt x="476" y="1620"/>
                    </a:lnTo>
                    <a:cubicBezTo>
                      <a:pt x="476" y="1620"/>
                      <a:pt x="453" y="1644"/>
                      <a:pt x="453" y="1668"/>
                    </a:cubicBezTo>
                    <a:lnTo>
                      <a:pt x="441" y="1715"/>
                    </a:lnTo>
                    <a:lnTo>
                      <a:pt x="429" y="1763"/>
                    </a:lnTo>
                    <a:lnTo>
                      <a:pt x="417" y="1787"/>
                    </a:lnTo>
                    <a:lnTo>
                      <a:pt x="369" y="1894"/>
                    </a:lnTo>
                    <a:lnTo>
                      <a:pt x="357" y="1941"/>
                    </a:lnTo>
                    <a:lnTo>
                      <a:pt x="310" y="2037"/>
                    </a:lnTo>
                    <a:cubicBezTo>
                      <a:pt x="274" y="2120"/>
                      <a:pt x="250" y="2191"/>
                      <a:pt x="215" y="2275"/>
                    </a:cubicBezTo>
                    <a:cubicBezTo>
                      <a:pt x="143" y="2513"/>
                      <a:pt x="84" y="2775"/>
                      <a:pt x="60" y="3037"/>
                    </a:cubicBezTo>
                    <a:cubicBezTo>
                      <a:pt x="0" y="3525"/>
                      <a:pt x="12" y="4049"/>
                      <a:pt x="95" y="4656"/>
                    </a:cubicBezTo>
                    <a:cubicBezTo>
                      <a:pt x="179" y="5180"/>
                      <a:pt x="310" y="5716"/>
                      <a:pt x="536" y="6370"/>
                    </a:cubicBezTo>
                    <a:cubicBezTo>
                      <a:pt x="715" y="6894"/>
                      <a:pt x="917" y="7430"/>
                      <a:pt x="1191" y="8025"/>
                    </a:cubicBezTo>
                    <a:cubicBezTo>
                      <a:pt x="1405" y="8526"/>
                      <a:pt x="1679" y="9037"/>
                      <a:pt x="1977" y="9573"/>
                    </a:cubicBezTo>
                    <a:cubicBezTo>
                      <a:pt x="2167" y="9919"/>
                      <a:pt x="2393" y="10300"/>
                      <a:pt x="2679" y="10728"/>
                    </a:cubicBezTo>
                    <a:lnTo>
                      <a:pt x="2703" y="10788"/>
                    </a:lnTo>
                    <a:lnTo>
                      <a:pt x="2739" y="10823"/>
                    </a:lnTo>
                    <a:lnTo>
                      <a:pt x="2810" y="10907"/>
                    </a:lnTo>
                    <a:lnTo>
                      <a:pt x="2917" y="11026"/>
                    </a:lnTo>
                    <a:lnTo>
                      <a:pt x="2929" y="11062"/>
                    </a:lnTo>
                    <a:lnTo>
                      <a:pt x="2977" y="11073"/>
                    </a:lnTo>
                    <a:lnTo>
                      <a:pt x="3013" y="11085"/>
                    </a:lnTo>
                    <a:cubicBezTo>
                      <a:pt x="3405" y="11169"/>
                      <a:pt x="3763" y="11228"/>
                      <a:pt x="4108" y="11252"/>
                    </a:cubicBezTo>
                    <a:cubicBezTo>
                      <a:pt x="4370" y="11288"/>
                      <a:pt x="4608" y="11300"/>
                      <a:pt x="4834" y="11300"/>
                    </a:cubicBezTo>
                    <a:cubicBezTo>
                      <a:pt x="4941" y="11300"/>
                      <a:pt x="5060" y="11300"/>
                      <a:pt x="5156" y="11288"/>
                    </a:cubicBezTo>
                    <a:cubicBezTo>
                      <a:pt x="5477" y="11264"/>
                      <a:pt x="5739" y="11204"/>
                      <a:pt x="5965" y="11133"/>
                    </a:cubicBezTo>
                    <a:cubicBezTo>
                      <a:pt x="6108" y="11085"/>
                      <a:pt x="6251" y="11014"/>
                      <a:pt x="6346" y="10942"/>
                    </a:cubicBezTo>
                    <a:cubicBezTo>
                      <a:pt x="6453" y="10883"/>
                      <a:pt x="6525" y="10811"/>
                      <a:pt x="6608" y="10728"/>
                    </a:cubicBezTo>
                    <a:cubicBezTo>
                      <a:pt x="6668" y="10657"/>
                      <a:pt x="6703" y="10585"/>
                      <a:pt x="6751" y="10490"/>
                    </a:cubicBezTo>
                    <a:cubicBezTo>
                      <a:pt x="6799" y="10407"/>
                      <a:pt x="6823" y="10311"/>
                      <a:pt x="6846" y="10216"/>
                    </a:cubicBezTo>
                    <a:cubicBezTo>
                      <a:pt x="6870" y="10073"/>
                      <a:pt x="6870" y="9942"/>
                      <a:pt x="6858" y="9799"/>
                    </a:cubicBezTo>
                    <a:cubicBezTo>
                      <a:pt x="6846" y="9573"/>
                      <a:pt x="6787" y="9299"/>
                      <a:pt x="6692" y="9026"/>
                    </a:cubicBezTo>
                    <a:cubicBezTo>
                      <a:pt x="6644" y="8871"/>
                      <a:pt x="6584" y="8728"/>
                      <a:pt x="6525" y="8573"/>
                    </a:cubicBezTo>
                    <a:lnTo>
                      <a:pt x="6453" y="8371"/>
                    </a:lnTo>
                    <a:lnTo>
                      <a:pt x="6382" y="8156"/>
                    </a:lnTo>
                    <a:cubicBezTo>
                      <a:pt x="6287" y="7918"/>
                      <a:pt x="6191" y="7668"/>
                      <a:pt x="6096" y="7394"/>
                    </a:cubicBezTo>
                    <a:cubicBezTo>
                      <a:pt x="6025" y="7192"/>
                      <a:pt x="5977" y="7013"/>
                      <a:pt x="5930" y="6847"/>
                    </a:cubicBezTo>
                    <a:cubicBezTo>
                      <a:pt x="5894" y="6656"/>
                      <a:pt x="5858" y="6501"/>
                      <a:pt x="5858" y="6370"/>
                    </a:cubicBezTo>
                    <a:cubicBezTo>
                      <a:pt x="5846" y="6228"/>
                      <a:pt x="5858" y="6085"/>
                      <a:pt x="5894" y="5966"/>
                    </a:cubicBezTo>
                    <a:cubicBezTo>
                      <a:pt x="5918" y="5847"/>
                      <a:pt x="5977" y="5751"/>
                      <a:pt x="6072" y="5656"/>
                    </a:cubicBezTo>
                    <a:cubicBezTo>
                      <a:pt x="6156" y="5573"/>
                      <a:pt x="6263" y="5513"/>
                      <a:pt x="6394" y="5454"/>
                    </a:cubicBezTo>
                    <a:cubicBezTo>
                      <a:pt x="6549" y="5406"/>
                      <a:pt x="6703" y="5370"/>
                      <a:pt x="6906" y="5358"/>
                    </a:cubicBezTo>
                    <a:lnTo>
                      <a:pt x="7049" y="5358"/>
                    </a:lnTo>
                    <a:cubicBezTo>
                      <a:pt x="7513" y="5358"/>
                      <a:pt x="7977" y="5454"/>
                      <a:pt x="8418" y="5537"/>
                    </a:cubicBezTo>
                    <a:lnTo>
                      <a:pt x="8454" y="5537"/>
                    </a:lnTo>
                    <a:cubicBezTo>
                      <a:pt x="8704" y="5585"/>
                      <a:pt x="8989" y="5644"/>
                      <a:pt x="9251" y="5668"/>
                    </a:cubicBezTo>
                    <a:cubicBezTo>
                      <a:pt x="9466" y="5704"/>
                      <a:pt x="9656" y="5716"/>
                      <a:pt x="9823" y="5716"/>
                    </a:cubicBezTo>
                    <a:lnTo>
                      <a:pt x="10013" y="5716"/>
                    </a:lnTo>
                    <a:cubicBezTo>
                      <a:pt x="10180" y="5704"/>
                      <a:pt x="10323" y="5668"/>
                      <a:pt x="10478" y="5632"/>
                    </a:cubicBezTo>
                    <a:cubicBezTo>
                      <a:pt x="10597" y="5585"/>
                      <a:pt x="10680" y="5537"/>
                      <a:pt x="10775" y="5478"/>
                    </a:cubicBezTo>
                    <a:cubicBezTo>
                      <a:pt x="10847" y="5430"/>
                      <a:pt x="10906" y="5370"/>
                      <a:pt x="10978" y="5299"/>
                    </a:cubicBezTo>
                    <a:cubicBezTo>
                      <a:pt x="11037" y="5227"/>
                      <a:pt x="11097" y="5132"/>
                      <a:pt x="11144" y="5061"/>
                    </a:cubicBezTo>
                    <a:cubicBezTo>
                      <a:pt x="11204" y="4942"/>
                      <a:pt x="11252" y="4811"/>
                      <a:pt x="11275" y="4656"/>
                    </a:cubicBezTo>
                    <a:cubicBezTo>
                      <a:pt x="11323" y="4442"/>
                      <a:pt x="11323" y="4215"/>
                      <a:pt x="11311" y="3977"/>
                    </a:cubicBezTo>
                    <a:cubicBezTo>
                      <a:pt x="11287" y="3787"/>
                      <a:pt x="11264" y="3608"/>
                      <a:pt x="11216" y="3442"/>
                    </a:cubicBezTo>
                    <a:cubicBezTo>
                      <a:pt x="11192" y="3275"/>
                      <a:pt x="11133" y="3108"/>
                      <a:pt x="11085" y="2953"/>
                    </a:cubicBezTo>
                    <a:cubicBezTo>
                      <a:pt x="10906" y="2418"/>
                      <a:pt x="10633" y="1858"/>
                      <a:pt x="10263" y="1239"/>
                    </a:cubicBezTo>
                    <a:cubicBezTo>
                      <a:pt x="9882" y="1108"/>
                      <a:pt x="9430" y="941"/>
                      <a:pt x="8966" y="810"/>
                    </a:cubicBezTo>
                    <a:cubicBezTo>
                      <a:pt x="8370" y="632"/>
                      <a:pt x="7823" y="477"/>
                      <a:pt x="7275" y="358"/>
                    </a:cubicBezTo>
                    <a:cubicBezTo>
                      <a:pt x="6632" y="227"/>
                      <a:pt x="6049" y="132"/>
                      <a:pt x="5513" y="72"/>
                    </a:cubicBezTo>
                    <a:cubicBezTo>
                      <a:pt x="5084" y="13"/>
                      <a:pt x="4703" y="1"/>
                      <a:pt x="4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6524753" y="2355463"/>
                <a:ext cx="264015" cy="379616"/>
              </a:xfrm>
              <a:custGeom>
                <a:avLst/>
                <a:gdLst/>
                <a:ahLst/>
                <a:cxnLst/>
                <a:rect l="l" t="t" r="r" b="b"/>
                <a:pathLst>
                  <a:path w="5954" h="8561" extrusionOk="0">
                    <a:moveTo>
                      <a:pt x="96" y="0"/>
                    </a:moveTo>
                    <a:cubicBezTo>
                      <a:pt x="84" y="72"/>
                      <a:pt x="72" y="179"/>
                      <a:pt x="60" y="286"/>
                    </a:cubicBezTo>
                    <a:cubicBezTo>
                      <a:pt x="0" y="774"/>
                      <a:pt x="12" y="1298"/>
                      <a:pt x="96" y="1905"/>
                    </a:cubicBezTo>
                    <a:cubicBezTo>
                      <a:pt x="179" y="2405"/>
                      <a:pt x="310" y="2965"/>
                      <a:pt x="536" y="3620"/>
                    </a:cubicBezTo>
                    <a:cubicBezTo>
                      <a:pt x="691" y="4132"/>
                      <a:pt x="917" y="4667"/>
                      <a:pt x="1191" y="5263"/>
                    </a:cubicBezTo>
                    <a:cubicBezTo>
                      <a:pt x="1405" y="5763"/>
                      <a:pt x="1679" y="6275"/>
                      <a:pt x="1977" y="6834"/>
                    </a:cubicBezTo>
                    <a:cubicBezTo>
                      <a:pt x="2167" y="7168"/>
                      <a:pt x="2393" y="7561"/>
                      <a:pt x="2679" y="7989"/>
                    </a:cubicBezTo>
                    <a:lnTo>
                      <a:pt x="2703" y="8049"/>
                    </a:lnTo>
                    <a:lnTo>
                      <a:pt x="2727" y="8084"/>
                    </a:lnTo>
                    <a:lnTo>
                      <a:pt x="2810" y="8168"/>
                    </a:lnTo>
                    <a:lnTo>
                      <a:pt x="2905" y="8287"/>
                    </a:lnTo>
                    <a:lnTo>
                      <a:pt x="2929" y="8323"/>
                    </a:lnTo>
                    <a:lnTo>
                      <a:pt x="2977" y="8334"/>
                    </a:lnTo>
                    <a:lnTo>
                      <a:pt x="3013" y="8346"/>
                    </a:lnTo>
                    <a:cubicBezTo>
                      <a:pt x="3406" y="8430"/>
                      <a:pt x="3763" y="8477"/>
                      <a:pt x="4108" y="8513"/>
                    </a:cubicBezTo>
                    <a:cubicBezTo>
                      <a:pt x="4370" y="8549"/>
                      <a:pt x="4608" y="8561"/>
                      <a:pt x="4834" y="8561"/>
                    </a:cubicBezTo>
                    <a:cubicBezTo>
                      <a:pt x="4930" y="8561"/>
                      <a:pt x="5060" y="8561"/>
                      <a:pt x="5156" y="8549"/>
                    </a:cubicBezTo>
                    <a:cubicBezTo>
                      <a:pt x="5477" y="8525"/>
                      <a:pt x="5727" y="8489"/>
                      <a:pt x="5953" y="8406"/>
                    </a:cubicBezTo>
                    <a:cubicBezTo>
                      <a:pt x="5596" y="8251"/>
                      <a:pt x="5227" y="8049"/>
                      <a:pt x="4906" y="7846"/>
                    </a:cubicBezTo>
                    <a:cubicBezTo>
                      <a:pt x="4310" y="7453"/>
                      <a:pt x="3787" y="6977"/>
                      <a:pt x="3310" y="6465"/>
                    </a:cubicBezTo>
                    <a:cubicBezTo>
                      <a:pt x="2822" y="5917"/>
                      <a:pt x="2393" y="5358"/>
                      <a:pt x="1989" y="4763"/>
                    </a:cubicBezTo>
                    <a:cubicBezTo>
                      <a:pt x="1608" y="4179"/>
                      <a:pt x="1250" y="3560"/>
                      <a:pt x="953" y="2917"/>
                    </a:cubicBezTo>
                    <a:cubicBezTo>
                      <a:pt x="655" y="2274"/>
                      <a:pt x="417" y="1607"/>
                      <a:pt x="262" y="929"/>
                    </a:cubicBezTo>
                    <a:cubicBezTo>
                      <a:pt x="191" y="631"/>
                      <a:pt x="131" y="310"/>
                      <a:pt x="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6525285" y="2234539"/>
                <a:ext cx="175330" cy="213332"/>
              </a:xfrm>
              <a:custGeom>
                <a:avLst/>
                <a:gdLst/>
                <a:ahLst/>
                <a:cxnLst/>
                <a:rect l="l" t="t" r="r" b="b"/>
                <a:pathLst>
                  <a:path w="3954" h="4811" extrusionOk="0">
                    <a:moveTo>
                      <a:pt x="3465" y="2953"/>
                    </a:moveTo>
                    <a:cubicBezTo>
                      <a:pt x="3462" y="2957"/>
                      <a:pt x="3459" y="2961"/>
                      <a:pt x="3457" y="2965"/>
                    </a:cubicBezTo>
                    <a:lnTo>
                      <a:pt x="3457" y="2965"/>
                    </a:lnTo>
                    <a:cubicBezTo>
                      <a:pt x="3465" y="2963"/>
                      <a:pt x="3465" y="2953"/>
                      <a:pt x="3465" y="2953"/>
                    </a:cubicBezTo>
                    <a:close/>
                    <a:moveTo>
                      <a:pt x="3775" y="1"/>
                    </a:moveTo>
                    <a:cubicBezTo>
                      <a:pt x="3155" y="48"/>
                      <a:pt x="2632" y="155"/>
                      <a:pt x="2167" y="310"/>
                    </a:cubicBezTo>
                    <a:cubicBezTo>
                      <a:pt x="1917" y="405"/>
                      <a:pt x="1679" y="513"/>
                      <a:pt x="1453" y="643"/>
                    </a:cubicBezTo>
                    <a:cubicBezTo>
                      <a:pt x="1322" y="715"/>
                      <a:pt x="1191" y="810"/>
                      <a:pt x="1084" y="894"/>
                    </a:cubicBezTo>
                    <a:lnTo>
                      <a:pt x="1000" y="977"/>
                    </a:lnTo>
                    <a:lnTo>
                      <a:pt x="965" y="1001"/>
                    </a:lnTo>
                    <a:lnTo>
                      <a:pt x="905" y="1048"/>
                    </a:lnTo>
                    <a:lnTo>
                      <a:pt x="893" y="1060"/>
                    </a:lnTo>
                    <a:lnTo>
                      <a:pt x="857" y="1096"/>
                    </a:lnTo>
                    <a:lnTo>
                      <a:pt x="834" y="1120"/>
                    </a:lnTo>
                    <a:lnTo>
                      <a:pt x="798" y="1155"/>
                    </a:lnTo>
                    <a:cubicBezTo>
                      <a:pt x="762" y="1191"/>
                      <a:pt x="727" y="1239"/>
                      <a:pt x="679" y="1298"/>
                    </a:cubicBezTo>
                    <a:lnTo>
                      <a:pt x="655" y="1346"/>
                    </a:lnTo>
                    <a:lnTo>
                      <a:pt x="476" y="1608"/>
                    </a:lnTo>
                    <a:cubicBezTo>
                      <a:pt x="476" y="1608"/>
                      <a:pt x="465" y="1632"/>
                      <a:pt x="465" y="1656"/>
                    </a:cubicBezTo>
                    <a:lnTo>
                      <a:pt x="441" y="1703"/>
                    </a:lnTo>
                    <a:lnTo>
                      <a:pt x="429" y="1739"/>
                    </a:lnTo>
                    <a:lnTo>
                      <a:pt x="417" y="1775"/>
                    </a:lnTo>
                    <a:lnTo>
                      <a:pt x="369" y="1882"/>
                    </a:lnTo>
                    <a:lnTo>
                      <a:pt x="357" y="1929"/>
                    </a:lnTo>
                    <a:lnTo>
                      <a:pt x="310" y="2025"/>
                    </a:lnTo>
                    <a:cubicBezTo>
                      <a:pt x="274" y="2108"/>
                      <a:pt x="250" y="2191"/>
                      <a:pt x="215" y="2263"/>
                    </a:cubicBezTo>
                    <a:cubicBezTo>
                      <a:pt x="143" y="2501"/>
                      <a:pt x="84" y="2763"/>
                      <a:pt x="60" y="3037"/>
                    </a:cubicBezTo>
                    <a:cubicBezTo>
                      <a:pt x="0" y="3537"/>
                      <a:pt x="12" y="4049"/>
                      <a:pt x="95" y="4668"/>
                    </a:cubicBezTo>
                    <a:cubicBezTo>
                      <a:pt x="119" y="4704"/>
                      <a:pt x="119" y="4763"/>
                      <a:pt x="131" y="4811"/>
                    </a:cubicBezTo>
                    <a:cubicBezTo>
                      <a:pt x="274" y="4811"/>
                      <a:pt x="417" y="4799"/>
                      <a:pt x="560" y="4787"/>
                    </a:cubicBezTo>
                    <a:cubicBezTo>
                      <a:pt x="738" y="4763"/>
                      <a:pt x="917" y="4727"/>
                      <a:pt x="1096" y="4692"/>
                    </a:cubicBezTo>
                    <a:cubicBezTo>
                      <a:pt x="1262" y="4644"/>
                      <a:pt x="1429" y="4608"/>
                      <a:pt x="1584" y="4525"/>
                    </a:cubicBezTo>
                    <a:cubicBezTo>
                      <a:pt x="1750" y="4465"/>
                      <a:pt x="1905" y="4394"/>
                      <a:pt x="2048" y="4323"/>
                    </a:cubicBezTo>
                    <a:cubicBezTo>
                      <a:pt x="2203" y="4227"/>
                      <a:pt x="2346" y="4144"/>
                      <a:pt x="2501" y="4037"/>
                    </a:cubicBezTo>
                    <a:cubicBezTo>
                      <a:pt x="2629" y="3931"/>
                      <a:pt x="2747" y="3838"/>
                      <a:pt x="2864" y="3721"/>
                    </a:cubicBezTo>
                    <a:lnTo>
                      <a:pt x="2864" y="3721"/>
                    </a:lnTo>
                    <a:cubicBezTo>
                      <a:pt x="2862" y="3723"/>
                      <a:pt x="2860" y="3725"/>
                      <a:pt x="2858" y="3727"/>
                    </a:cubicBezTo>
                    <a:lnTo>
                      <a:pt x="2869" y="3716"/>
                    </a:lnTo>
                    <a:lnTo>
                      <a:pt x="2869" y="3716"/>
                    </a:lnTo>
                    <a:cubicBezTo>
                      <a:pt x="2867" y="3718"/>
                      <a:pt x="2866" y="3719"/>
                      <a:pt x="2864" y="3721"/>
                    </a:cubicBezTo>
                    <a:lnTo>
                      <a:pt x="2864" y="3721"/>
                    </a:lnTo>
                    <a:cubicBezTo>
                      <a:pt x="2980" y="3604"/>
                      <a:pt x="3074" y="3487"/>
                      <a:pt x="3179" y="3358"/>
                    </a:cubicBezTo>
                    <a:cubicBezTo>
                      <a:pt x="3283" y="3219"/>
                      <a:pt x="3365" y="3092"/>
                      <a:pt x="3457" y="2965"/>
                    </a:cubicBezTo>
                    <a:lnTo>
                      <a:pt x="3457" y="2965"/>
                    </a:lnTo>
                    <a:cubicBezTo>
                      <a:pt x="3456" y="2965"/>
                      <a:pt x="3454" y="2965"/>
                      <a:pt x="3453" y="2965"/>
                    </a:cubicBezTo>
                    <a:cubicBezTo>
                      <a:pt x="3536" y="2822"/>
                      <a:pt x="3608" y="2679"/>
                      <a:pt x="3667" y="2525"/>
                    </a:cubicBezTo>
                    <a:cubicBezTo>
                      <a:pt x="3727" y="2370"/>
                      <a:pt x="3786" y="2203"/>
                      <a:pt x="3834" y="2037"/>
                    </a:cubicBezTo>
                    <a:lnTo>
                      <a:pt x="3834" y="2060"/>
                    </a:lnTo>
                    <a:cubicBezTo>
                      <a:pt x="3882" y="1906"/>
                      <a:pt x="3905" y="1739"/>
                      <a:pt x="3929" y="1596"/>
                    </a:cubicBezTo>
                    <a:cubicBezTo>
                      <a:pt x="3941" y="1430"/>
                      <a:pt x="3953" y="1287"/>
                      <a:pt x="3953" y="1121"/>
                    </a:cubicBezTo>
                    <a:lnTo>
                      <a:pt x="3953" y="1121"/>
                    </a:lnTo>
                    <a:cubicBezTo>
                      <a:pt x="3953" y="1125"/>
                      <a:pt x="3953" y="1128"/>
                      <a:pt x="3953" y="1132"/>
                    </a:cubicBezTo>
                    <a:lnTo>
                      <a:pt x="3953" y="1120"/>
                    </a:lnTo>
                    <a:cubicBezTo>
                      <a:pt x="3953" y="1120"/>
                      <a:pt x="3953" y="1121"/>
                      <a:pt x="3953" y="1121"/>
                    </a:cubicBezTo>
                    <a:lnTo>
                      <a:pt x="3953" y="1121"/>
                    </a:lnTo>
                    <a:cubicBezTo>
                      <a:pt x="3953" y="958"/>
                      <a:pt x="3953" y="807"/>
                      <a:pt x="3929" y="643"/>
                    </a:cubicBezTo>
                    <a:cubicBezTo>
                      <a:pt x="3905" y="477"/>
                      <a:pt x="3882" y="310"/>
                      <a:pt x="3834" y="155"/>
                    </a:cubicBezTo>
                    <a:lnTo>
                      <a:pt x="3786" y="24"/>
                    </a:lnTo>
                    <a:cubicBezTo>
                      <a:pt x="3798" y="1"/>
                      <a:pt x="3775" y="1"/>
                      <a:pt x="3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6615568" y="2425658"/>
                <a:ext cx="44" cy="44"/>
              </a:xfrm>
              <a:custGeom>
                <a:avLst/>
                <a:gdLst/>
                <a:ahLst/>
                <a:cxnLst/>
                <a:rect l="l" t="t" r="r" b="b"/>
                <a:pathLst>
                  <a:path w="1" h="1" extrusionOk="0">
                    <a:moveTo>
                      <a:pt x="0" y="1"/>
                    </a:moveTo>
                    <a:lnTo>
                      <a:pt x="0" y="1"/>
                    </a:lnTo>
                    <a:lnTo>
                      <a:pt x="0" y="1"/>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7749068" y="3183794"/>
                <a:ext cx="598757" cy="623056"/>
              </a:xfrm>
              <a:custGeom>
                <a:avLst/>
                <a:gdLst/>
                <a:ahLst/>
                <a:cxnLst/>
                <a:rect l="l" t="t" r="r" b="b"/>
                <a:pathLst>
                  <a:path w="13503" h="14051" extrusionOk="0">
                    <a:moveTo>
                      <a:pt x="7990" y="1"/>
                    </a:moveTo>
                    <a:cubicBezTo>
                      <a:pt x="7871" y="1"/>
                      <a:pt x="7764" y="96"/>
                      <a:pt x="7752" y="215"/>
                    </a:cubicBezTo>
                    <a:cubicBezTo>
                      <a:pt x="7728" y="275"/>
                      <a:pt x="7764" y="358"/>
                      <a:pt x="7788" y="394"/>
                    </a:cubicBezTo>
                    <a:cubicBezTo>
                      <a:pt x="7835" y="441"/>
                      <a:pt x="7883" y="477"/>
                      <a:pt x="7954" y="501"/>
                    </a:cubicBezTo>
                    <a:cubicBezTo>
                      <a:pt x="8121" y="537"/>
                      <a:pt x="8288" y="572"/>
                      <a:pt x="8442" y="620"/>
                    </a:cubicBezTo>
                    <a:lnTo>
                      <a:pt x="8478" y="620"/>
                    </a:lnTo>
                    <a:cubicBezTo>
                      <a:pt x="7549" y="1442"/>
                      <a:pt x="6621" y="2358"/>
                      <a:pt x="5525" y="3525"/>
                    </a:cubicBezTo>
                    <a:cubicBezTo>
                      <a:pt x="4454" y="4668"/>
                      <a:pt x="3442" y="5847"/>
                      <a:pt x="2513" y="6966"/>
                    </a:cubicBezTo>
                    <a:lnTo>
                      <a:pt x="2287" y="7228"/>
                    </a:lnTo>
                    <a:cubicBezTo>
                      <a:pt x="1573" y="8061"/>
                      <a:pt x="822" y="8931"/>
                      <a:pt x="406" y="9955"/>
                    </a:cubicBezTo>
                    <a:cubicBezTo>
                      <a:pt x="370" y="9907"/>
                      <a:pt x="310" y="9895"/>
                      <a:pt x="239" y="9895"/>
                    </a:cubicBezTo>
                    <a:cubicBezTo>
                      <a:pt x="191" y="9895"/>
                      <a:pt x="144" y="9907"/>
                      <a:pt x="96" y="9943"/>
                    </a:cubicBezTo>
                    <a:cubicBezTo>
                      <a:pt x="37" y="9990"/>
                      <a:pt x="1" y="10050"/>
                      <a:pt x="1" y="10109"/>
                    </a:cubicBezTo>
                    <a:cubicBezTo>
                      <a:pt x="1" y="10169"/>
                      <a:pt x="25" y="10240"/>
                      <a:pt x="49" y="10288"/>
                    </a:cubicBezTo>
                    <a:lnTo>
                      <a:pt x="322" y="10645"/>
                    </a:lnTo>
                    <a:cubicBezTo>
                      <a:pt x="1001" y="11538"/>
                      <a:pt x="1704" y="12443"/>
                      <a:pt x="2596" y="13145"/>
                    </a:cubicBezTo>
                    <a:cubicBezTo>
                      <a:pt x="2847" y="13336"/>
                      <a:pt x="3120" y="13515"/>
                      <a:pt x="3394" y="13657"/>
                    </a:cubicBezTo>
                    <a:cubicBezTo>
                      <a:pt x="3668" y="13812"/>
                      <a:pt x="3978" y="13919"/>
                      <a:pt x="4287" y="13979"/>
                    </a:cubicBezTo>
                    <a:cubicBezTo>
                      <a:pt x="4513" y="14015"/>
                      <a:pt x="4752" y="14050"/>
                      <a:pt x="5002" y="14050"/>
                    </a:cubicBezTo>
                    <a:cubicBezTo>
                      <a:pt x="5383" y="14050"/>
                      <a:pt x="5775" y="13991"/>
                      <a:pt x="6192" y="13884"/>
                    </a:cubicBezTo>
                    <a:cubicBezTo>
                      <a:pt x="6776" y="13741"/>
                      <a:pt x="7371" y="13479"/>
                      <a:pt x="8026" y="13098"/>
                    </a:cubicBezTo>
                    <a:cubicBezTo>
                      <a:pt x="8550" y="12800"/>
                      <a:pt x="9050" y="12431"/>
                      <a:pt x="9550" y="11991"/>
                    </a:cubicBezTo>
                    <a:cubicBezTo>
                      <a:pt x="9919" y="11669"/>
                      <a:pt x="10288" y="11276"/>
                      <a:pt x="10693" y="10848"/>
                    </a:cubicBezTo>
                    <a:cubicBezTo>
                      <a:pt x="11086" y="10407"/>
                      <a:pt x="11455" y="9931"/>
                      <a:pt x="11788" y="9431"/>
                    </a:cubicBezTo>
                    <a:cubicBezTo>
                      <a:pt x="12598" y="8276"/>
                      <a:pt x="13098" y="7192"/>
                      <a:pt x="13336" y="6121"/>
                    </a:cubicBezTo>
                    <a:cubicBezTo>
                      <a:pt x="13479" y="5537"/>
                      <a:pt x="13503" y="4966"/>
                      <a:pt x="13431" y="4430"/>
                    </a:cubicBezTo>
                    <a:cubicBezTo>
                      <a:pt x="13395" y="4168"/>
                      <a:pt x="13324" y="3882"/>
                      <a:pt x="13217" y="3620"/>
                    </a:cubicBezTo>
                    <a:cubicBezTo>
                      <a:pt x="13134" y="3358"/>
                      <a:pt x="13014" y="3108"/>
                      <a:pt x="12836" y="2847"/>
                    </a:cubicBezTo>
                    <a:cubicBezTo>
                      <a:pt x="12610" y="2489"/>
                      <a:pt x="12300" y="2144"/>
                      <a:pt x="11907" y="1787"/>
                    </a:cubicBezTo>
                    <a:cubicBezTo>
                      <a:pt x="11586" y="1489"/>
                      <a:pt x="11181" y="1215"/>
                      <a:pt x="10693" y="965"/>
                    </a:cubicBezTo>
                    <a:cubicBezTo>
                      <a:pt x="9919" y="549"/>
                      <a:pt x="9014" y="227"/>
                      <a:pt x="8014" y="1"/>
                    </a:cubicBezTo>
                    <a:cubicBezTo>
                      <a:pt x="8014" y="5"/>
                      <a:pt x="8012" y="6"/>
                      <a:pt x="8010" y="6"/>
                    </a:cubicBezTo>
                    <a:cubicBezTo>
                      <a:pt x="8006" y="6"/>
                      <a:pt x="7998" y="1"/>
                      <a:pt x="7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7748048" y="3430386"/>
                <a:ext cx="596628" cy="378552"/>
              </a:xfrm>
              <a:custGeom>
                <a:avLst/>
                <a:gdLst/>
                <a:ahLst/>
                <a:cxnLst/>
                <a:rect l="l" t="t" r="r" b="b"/>
                <a:pathLst>
                  <a:path w="13455" h="8537" extrusionOk="0">
                    <a:moveTo>
                      <a:pt x="13454" y="0"/>
                    </a:moveTo>
                    <a:cubicBezTo>
                      <a:pt x="13383" y="250"/>
                      <a:pt x="13287" y="536"/>
                      <a:pt x="13168" y="786"/>
                    </a:cubicBezTo>
                    <a:cubicBezTo>
                      <a:pt x="12740" y="1798"/>
                      <a:pt x="12144" y="2739"/>
                      <a:pt x="11371" y="3512"/>
                    </a:cubicBezTo>
                    <a:cubicBezTo>
                      <a:pt x="11001" y="3905"/>
                      <a:pt x="10585" y="4239"/>
                      <a:pt x="10132" y="4560"/>
                    </a:cubicBezTo>
                    <a:cubicBezTo>
                      <a:pt x="9692" y="4858"/>
                      <a:pt x="9192" y="5108"/>
                      <a:pt x="8692" y="5322"/>
                    </a:cubicBezTo>
                    <a:cubicBezTo>
                      <a:pt x="8168" y="5525"/>
                      <a:pt x="7620" y="5656"/>
                      <a:pt x="7072" y="5739"/>
                    </a:cubicBezTo>
                    <a:cubicBezTo>
                      <a:pt x="6775" y="5775"/>
                      <a:pt x="6477" y="5787"/>
                      <a:pt x="6191" y="5810"/>
                    </a:cubicBezTo>
                    <a:cubicBezTo>
                      <a:pt x="5894" y="5810"/>
                      <a:pt x="5584" y="5810"/>
                      <a:pt x="5286" y="5763"/>
                    </a:cubicBezTo>
                    <a:cubicBezTo>
                      <a:pt x="4739" y="5703"/>
                      <a:pt x="4203" y="5572"/>
                      <a:pt x="3691" y="5358"/>
                    </a:cubicBezTo>
                    <a:cubicBezTo>
                      <a:pt x="3215" y="5167"/>
                      <a:pt x="2774" y="4917"/>
                      <a:pt x="2369" y="4596"/>
                    </a:cubicBezTo>
                    <a:cubicBezTo>
                      <a:pt x="1857" y="4227"/>
                      <a:pt x="1417" y="3786"/>
                      <a:pt x="1012" y="3310"/>
                    </a:cubicBezTo>
                    <a:cubicBezTo>
                      <a:pt x="786" y="3655"/>
                      <a:pt x="595" y="4001"/>
                      <a:pt x="429" y="4394"/>
                    </a:cubicBezTo>
                    <a:cubicBezTo>
                      <a:pt x="405" y="4346"/>
                      <a:pt x="345" y="4334"/>
                      <a:pt x="274" y="4334"/>
                    </a:cubicBezTo>
                    <a:cubicBezTo>
                      <a:pt x="214" y="4334"/>
                      <a:pt x="167" y="4346"/>
                      <a:pt x="119" y="4394"/>
                    </a:cubicBezTo>
                    <a:cubicBezTo>
                      <a:pt x="60" y="4441"/>
                      <a:pt x="36" y="4501"/>
                      <a:pt x="12" y="4572"/>
                    </a:cubicBezTo>
                    <a:cubicBezTo>
                      <a:pt x="0" y="4644"/>
                      <a:pt x="36" y="4703"/>
                      <a:pt x="60" y="4763"/>
                    </a:cubicBezTo>
                    <a:lnTo>
                      <a:pt x="333" y="5120"/>
                    </a:lnTo>
                    <a:cubicBezTo>
                      <a:pt x="1012" y="6013"/>
                      <a:pt x="1715" y="6930"/>
                      <a:pt x="2608" y="7620"/>
                    </a:cubicBezTo>
                    <a:cubicBezTo>
                      <a:pt x="2858" y="7823"/>
                      <a:pt x="3131" y="8001"/>
                      <a:pt x="3405" y="8144"/>
                    </a:cubicBezTo>
                    <a:cubicBezTo>
                      <a:pt x="3679" y="8299"/>
                      <a:pt x="3989" y="8394"/>
                      <a:pt x="4298" y="8454"/>
                    </a:cubicBezTo>
                    <a:cubicBezTo>
                      <a:pt x="4524" y="8501"/>
                      <a:pt x="4763" y="8537"/>
                      <a:pt x="5013" y="8537"/>
                    </a:cubicBezTo>
                    <a:cubicBezTo>
                      <a:pt x="5394" y="8537"/>
                      <a:pt x="5787" y="8477"/>
                      <a:pt x="6203" y="8370"/>
                    </a:cubicBezTo>
                    <a:cubicBezTo>
                      <a:pt x="6787" y="8215"/>
                      <a:pt x="7382" y="7965"/>
                      <a:pt x="8037" y="7584"/>
                    </a:cubicBezTo>
                    <a:cubicBezTo>
                      <a:pt x="8561" y="7263"/>
                      <a:pt x="9085" y="6906"/>
                      <a:pt x="9561" y="6477"/>
                    </a:cubicBezTo>
                    <a:cubicBezTo>
                      <a:pt x="9930" y="6156"/>
                      <a:pt x="10299" y="5775"/>
                      <a:pt x="10704" y="5334"/>
                    </a:cubicBezTo>
                    <a:cubicBezTo>
                      <a:pt x="11109" y="4882"/>
                      <a:pt x="11478" y="4405"/>
                      <a:pt x="11799" y="3917"/>
                    </a:cubicBezTo>
                    <a:cubicBezTo>
                      <a:pt x="12609" y="2762"/>
                      <a:pt x="13109" y="1667"/>
                      <a:pt x="13347" y="595"/>
                    </a:cubicBezTo>
                    <a:cubicBezTo>
                      <a:pt x="13395" y="405"/>
                      <a:pt x="13430" y="203"/>
                      <a:pt x="13454"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8159331" y="3648422"/>
                <a:ext cx="0" cy="44"/>
              </a:xfrm>
              <a:custGeom>
                <a:avLst/>
                <a:gdLst/>
                <a:ahLst/>
                <a:cxnLst/>
                <a:rect l="l" t="t" r="r" b="b"/>
                <a:pathLst>
                  <a:path h="1" extrusionOk="0">
                    <a:moveTo>
                      <a:pt x="0" y="0"/>
                    </a:moveTo>
                    <a:lnTo>
                      <a:pt x="0" y="0"/>
                    </a:ln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8179906" y="3354338"/>
                <a:ext cx="45451" cy="44387"/>
              </a:xfrm>
              <a:custGeom>
                <a:avLst/>
                <a:gdLst/>
                <a:ahLst/>
                <a:cxnLst/>
                <a:rect l="l" t="t" r="r" b="b"/>
                <a:pathLst>
                  <a:path w="1025" h="1001" extrusionOk="0">
                    <a:moveTo>
                      <a:pt x="477" y="1"/>
                    </a:moveTo>
                    <a:cubicBezTo>
                      <a:pt x="203" y="1"/>
                      <a:pt x="0" y="286"/>
                      <a:pt x="12" y="536"/>
                    </a:cubicBezTo>
                    <a:cubicBezTo>
                      <a:pt x="24" y="679"/>
                      <a:pt x="84" y="798"/>
                      <a:pt x="191" y="882"/>
                    </a:cubicBezTo>
                    <a:cubicBezTo>
                      <a:pt x="298" y="977"/>
                      <a:pt x="417" y="1001"/>
                      <a:pt x="548" y="1001"/>
                    </a:cubicBezTo>
                    <a:cubicBezTo>
                      <a:pt x="810" y="1001"/>
                      <a:pt x="1024" y="727"/>
                      <a:pt x="1012" y="465"/>
                    </a:cubicBezTo>
                    <a:cubicBezTo>
                      <a:pt x="989" y="334"/>
                      <a:pt x="929" y="215"/>
                      <a:pt x="834" y="120"/>
                    </a:cubicBezTo>
                    <a:cubicBezTo>
                      <a:pt x="727" y="36"/>
                      <a:pt x="608" y="1"/>
                      <a:pt x="477"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8146648" y="3337443"/>
                <a:ext cx="15875" cy="15343"/>
              </a:xfrm>
              <a:custGeom>
                <a:avLst/>
                <a:gdLst/>
                <a:ahLst/>
                <a:cxnLst/>
                <a:rect l="l" t="t" r="r" b="b"/>
                <a:pathLst>
                  <a:path w="358" h="346" extrusionOk="0">
                    <a:moveTo>
                      <a:pt x="179" y="1"/>
                    </a:moveTo>
                    <a:cubicBezTo>
                      <a:pt x="72" y="1"/>
                      <a:pt x="0" y="84"/>
                      <a:pt x="12" y="179"/>
                    </a:cubicBezTo>
                    <a:cubicBezTo>
                      <a:pt x="12" y="286"/>
                      <a:pt x="107" y="346"/>
                      <a:pt x="191" y="346"/>
                    </a:cubicBezTo>
                    <a:cubicBezTo>
                      <a:pt x="286" y="346"/>
                      <a:pt x="358" y="251"/>
                      <a:pt x="358" y="167"/>
                    </a:cubicBezTo>
                    <a:cubicBezTo>
                      <a:pt x="358" y="60"/>
                      <a:pt x="274" y="1"/>
                      <a:pt x="179"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8194672" y="3299973"/>
                <a:ext cx="22748" cy="22216"/>
              </a:xfrm>
              <a:custGeom>
                <a:avLst/>
                <a:gdLst/>
                <a:ahLst/>
                <a:cxnLst/>
                <a:rect l="l" t="t" r="r" b="b"/>
                <a:pathLst>
                  <a:path w="513" h="501" extrusionOk="0">
                    <a:moveTo>
                      <a:pt x="239" y="0"/>
                    </a:moveTo>
                    <a:cubicBezTo>
                      <a:pt x="108" y="0"/>
                      <a:pt x="1" y="143"/>
                      <a:pt x="1" y="262"/>
                    </a:cubicBezTo>
                    <a:cubicBezTo>
                      <a:pt x="1" y="334"/>
                      <a:pt x="37" y="393"/>
                      <a:pt x="96" y="441"/>
                    </a:cubicBezTo>
                    <a:cubicBezTo>
                      <a:pt x="156" y="488"/>
                      <a:pt x="215" y="500"/>
                      <a:pt x="275" y="500"/>
                    </a:cubicBezTo>
                    <a:cubicBezTo>
                      <a:pt x="406" y="500"/>
                      <a:pt x="513" y="369"/>
                      <a:pt x="513" y="238"/>
                    </a:cubicBezTo>
                    <a:cubicBezTo>
                      <a:pt x="513" y="155"/>
                      <a:pt x="477" y="96"/>
                      <a:pt x="418" y="60"/>
                    </a:cubicBezTo>
                    <a:cubicBezTo>
                      <a:pt x="358" y="12"/>
                      <a:pt x="298" y="0"/>
                      <a:pt x="23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8161947" y="3255630"/>
                <a:ext cx="23812" cy="23280"/>
              </a:xfrm>
              <a:custGeom>
                <a:avLst/>
                <a:gdLst/>
                <a:ahLst/>
                <a:cxnLst/>
                <a:rect l="l" t="t" r="r" b="b"/>
                <a:pathLst>
                  <a:path w="537" h="525" extrusionOk="0">
                    <a:moveTo>
                      <a:pt x="251" y="0"/>
                    </a:moveTo>
                    <a:cubicBezTo>
                      <a:pt x="108" y="0"/>
                      <a:pt x="1" y="143"/>
                      <a:pt x="1" y="286"/>
                    </a:cubicBezTo>
                    <a:cubicBezTo>
                      <a:pt x="1" y="357"/>
                      <a:pt x="48" y="417"/>
                      <a:pt x="84" y="465"/>
                    </a:cubicBezTo>
                    <a:cubicBezTo>
                      <a:pt x="143" y="500"/>
                      <a:pt x="203" y="524"/>
                      <a:pt x="286" y="524"/>
                    </a:cubicBezTo>
                    <a:cubicBezTo>
                      <a:pt x="429" y="524"/>
                      <a:pt x="536" y="369"/>
                      <a:pt x="536" y="238"/>
                    </a:cubicBezTo>
                    <a:cubicBezTo>
                      <a:pt x="536" y="167"/>
                      <a:pt x="489" y="107"/>
                      <a:pt x="441" y="60"/>
                    </a:cubicBezTo>
                    <a:cubicBezTo>
                      <a:pt x="382" y="12"/>
                      <a:pt x="322" y="0"/>
                      <a:pt x="25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8257506" y="3298377"/>
                <a:ext cx="13791" cy="13791"/>
              </a:xfrm>
              <a:custGeom>
                <a:avLst/>
                <a:gdLst/>
                <a:ahLst/>
                <a:cxnLst/>
                <a:rect l="l" t="t" r="r" b="b"/>
                <a:pathLst>
                  <a:path w="311" h="311" extrusionOk="0">
                    <a:moveTo>
                      <a:pt x="155" y="1"/>
                    </a:moveTo>
                    <a:cubicBezTo>
                      <a:pt x="60" y="1"/>
                      <a:pt x="1" y="96"/>
                      <a:pt x="1" y="167"/>
                    </a:cubicBezTo>
                    <a:cubicBezTo>
                      <a:pt x="1" y="263"/>
                      <a:pt x="96" y="310"/>
                      <a:pt x="167" y="310"/>
                    </a:cubicBezTo>
                    <a:cubicBezTo>
                      <a:pt x="251" y="310"/>
                      <a:pt x="310" y="227"/>
                      <a:pt x="310" y="155"/>
                    </a:cubicBezTo>
                    <a:cubicBezTo>
                      <a:pt x="310" y="60"/>
                      <a:pt x="227" y="1"/>
                      <a:pt x="15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8254890" y="3386043"/>
                <a:ext cx="24300" cy="23235"/>
              </a:xfrm>
              <a:custGeom>
                <a:avLst/>
                <a:gdLst/>
                <a:ahLst/>
                <a:cxnLst/>
                <a:rect l="l" t="t" r="r" b="b"/>
                <a:pathLst>
                  <a:path w="548" h="524" extrusionOk="0">
                    <a:moveTo>
                      <a:pt x="250" y="0"/>
                    </a:moveTo>
                    <a:cubicBezTo>
                      <a:pt x="119" y="0"/>
                      <a:pt x="0" y="155"/>
                      <a:pt x="12" y="286"/>
                    </a:cubicBezTo>
                    <a:cubicBezTo>
                      <a:pt x="12" y="357"/>
                      <a:pt x="60" y="417"/>
                      <a:pt x="107" y="464"/>
                    </a:cubicBezTo>
                    <a:cubicBezTo>
                      <a:pt x="167" y="512"/>
                      <a:pt x="226" y="524"/>
                      <a:pt x="298" y="524"/>
                    </a:cubicBezTo>
                    <a:cubicBezTo>
                      <a:pt x="453" y="524"/>
                      <a:pt x="548" y="381"/>
                      <a:pt x="536" y="238"/>
                    </a:cubicBezTo>
                    <a:cubicBezTo>
                      <a:pt x="536" y="167"/>
                      <a:pt x="488" y="107"/>
                      <a:pt x="453" y="60"/>
                    </a:cubicBezTo>
                    <a:cubicBezTo>
                      <a:pt x="393" y="24"/>
                      <a:pt x="333" y="0"/>
                      <a:pt x="25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8111795" y="3459919"/>
                <a:ext cx="26428" cy="24876"/>
              </a:xfrm>
              <a:custGeom>
                <a:avLst/>
                <a:gdLst/>
                <a:ahLst/>
                <a:cxnLst/>
                <a:rect l="l" t="t" r="r" b="b"/>
                <a:pathLst>
                  <a:path w="596" h="561" extrusionOk="0">
                    <a:moveTo>
                      <a:pt x="269" y="0"/>
                    </a:moveTo>
                    <a:cubicBezTo>
                      <a:pt x="112" y="0"/>
                      <a:pt x="1" y="161"/>
                      <a:pt x="12" y="299"/>
                    </a:cubicBezTo>
                    <a:cubicBezTo>
                      <a:pt x="12" y="382"/>
                      <a:pt x="60" y="453"/>
                      <a:pt x="120" y="501"/>
                    </a:cubicBezTo>
                    <a:cubicBezTo>
                      <a:pt x="179" y="537"/>
                      <a:pt x="251" y="560"/>
                      <a:pt x="322" y="560"/>
                    </a:cubicBezTo>
                    <a:cubicBezTo>
                      <a:pt x="477" y="560"/>
                      <a:pt x="596" y="406"/>
                      <a:pt x="596" y="263"/>
                    </a:cubicBezTo>
                    <a:cubicBezTo>
                      <a:pt x="596" y="179"/>
                      <a:pt x="548" y="108"/>
                      <a:pt x="489" y="60"/>
                    </a:cubicBezTo>
                    <a:cubicBezTo>
                      <a:pt x="429" y="25"/>
                      <a:pt x="358" y="1"/>
                      <a:pt x="286" y="1"/>
                    </a:cubicBezTo>
                    <a:cubicBezTo>
                      <a:pt x="281" y="0"/>
                      <a:pt x="275" y="0"/>
                      <a:pt x="269"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8104921" y="3382851"/>
                <a:ext cx="9046" cy="8514"/>
              </a:xfrm>
              <a:custGeom>
                <a:avLst/>
                <a:gdLst/>
                <a:ahLst/>
                <a:cxnLst/>
                <a:rect l="l" t="t" r="r" b="b"/>
                <a:pathLst>
                  <a:path w="204" h="192" extrusionOk="0">
                    <a:moveTo>
                      <a:pt x="96" y="1"/>
                    </a:moveTo>
                    <a:cubicBezTo>
                      <a:pt x="48" y="1"/>
                      <a:pt x="1" y="48"/>
                      <a:pt x="1" y="108"/>
                    </a:cubicBezTo>
                    <a:cubicBezTo>
                      <a:pt x="1" y="167"/>
                      <a:pt x="48" y="191"/>
                      <a:pt x="108" y="191"/>
                    </a:cubicBezTo>
                    <a:cubicBezTo>
                      <a:pt x="156" y="191"/>
                      <a:pt x="203" y="155"/>
                      <a:pt x="203" y="96"/>
                    </a:cubicBezTo>
                    <a:cubicBezTo>
                      <a:pt x="203" y="36"/>
                      <a:pt x="156" y="1"/>
                      <a:pt x="96"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8193608" y="3416108"/>
                <a:ext cx="13791" cy="13791"/>
              </a:xfrm>
              <a:custGeom>
                <a:avLst/>
                <a:gdLst/>
                <a:ahLst/>
                <a:cxnLst/>
                <a:rect l="l" t="t" r="r" b="b"/>
                <a:pathLst>
                  <a:path w="311" h="311" extrusionOk="0">
                    <a:moveTo>
                      <a:pt x="144" y="1"/>
                    </a:moveTo>
                    <a:cubicBezTo>
                      <a:pt x="61" y="1"/>
                      <a:pt x="1" y="84"/>
                      <a:pt x="1" y="155"/>
                    </a:cubicBezTo>
                    <a:cubicBezTo>
                      <a:pt x="1" y="251"/>
                      <a:pt x="84" y="310"/>
                      <a:pt x="168" y="310"/>
                    </a:cubicBezTo>
                    <a:cubicBezTo>
                      <a:pt x="251" y="310"/>
                      <a:pt x="311" y="215"/>
                      <a:pt x="311" y="144"/>
                    </a:cubicBezTo>
                    <a:cubicBezTo>
                      <a:pt x="311" y="60"/>
                      <a:pt x="227" y="1"/>
                      <a:pt x="14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8151393" y="3503774"/>
                <a:ext cx="42791" cy="41726"/>
              </a:xfrm>
              <a:custGeom>
                <a:avLst/>
                <a:gdLst/>
                <a:ahLst/>
                <a:cxnLst/>
                <a:rect l="l" t="t" r="r" b="b"/>
                <a:pathLst>
                  <a:path w="965" h="941" extrusionOk="0">
                    <a:moveTo>
                      <a:pt x="441" y="0"/>
                    </a:moveTo>
                    <a:cubicBezTo>
                      <a:pt x="191" y="0"/>
                      <a:pt x="0" y="262"/>
                      <a:pt x="12" y="500"/>
                    </a:cubicBezTo>
                    <a:cubicBezTo>
                      <a:pt x="24" y="619"/>
                      <a:pt x="84" y="738"/>
                      <a:pt x="179" y="834"/>
                    </a:cubicBezTo>
                    <a:cubicBezTo>
                      <a:pt x="286" y="917"/>
                      <a:pt x="381" y="941"/>
                      <a:pt x="524" y="941"/>
                    </a:cubicBezTo>
                    <a:cubicBezTo>
                      <a:pt x="774" y="941"/>
                      <a:pt x="965" y="679"/>
                      <a:pt x="953" y="429"/>
                    </a:cubicBezTo>
                    <a:cubicBezTo>
                      <a:pt x="941" y="310"/>
                      <a:pt x="882" y="191"/>
                      <a:pt x="786" y="107"/>
                    </a:cubicBezTo>
                    <a:cubicBezTo>
                      <a:pt x="679" y="12"/>
                      <a:pt x="584" y="0"/>
                      <a:pt x="44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8241188" y="3517432"/>
                <a:ext cx="16894" cy="16451"/>
              </a:xfrm>
              <a:custGeom>
                <a:avLst/>
                <a:gdLst/>
                <a:ahLst/>
                <a:cxnLst/>
                <a:rect l="l" t="t" r="r" b="b"/>
                <a:pathLst>
                  <a:path w="381" h="371" extrusionOk="0">
                    <a:moveTo>
                      <a:pt x="172" y="1"/>
                    </a:moveTo>
                    <a:cubicBezTo>
                      <a:pt x="64" y="1"/>
                      <a:pt x="0" y="102"/>
                      <a:pt x="11" y="192"/>
                    </a:cubicBezTo>
                    <a:cubicBezTo>
                      <a:pt x="23" y="299"/>
                      <a:pt x="107" y="371"/>
                      <a:pt x="202" y="371"/>
                    </a:cubicBezTo>
                    <a:cubicBezTo>
                      <a:pt x="309" y="371"/>
                      <a:pt x="381" y="276"/>
                      <a:pt x="381" y="180"/>
                    </a:cubicBezTo>
                    <a:cubicBezTo>
                      <a:pt x="369" y="73"/>
                      <a:pt x="297" y="2"/>
                      <a:pt x="190" y="2"/>
                    </a:cubicBezTo>
                    <a:cubicBezTo>
                      <a:pt x="184" y="1"/>
                      <a:pt x="178" y="1"/>
                      <a:pt x="17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8260699" y="3456771"/>
                <a:ext cx="10066" cy="9534"/>
              </a:xfrm>
              <a:custGeom>
                <a:avLst/>
                <a:gdLst/>
                <a:ahLst/>
                <a:cxnLst/>
                <a:rect l="l" t="t" r="r" b="b"/>
                <a:pathLst>
                  <a:path w="227" h="215" extrusionOk="0">
                    <a:moveTo>
                      <a:pt x="95" y="0"/>
                    </a:moveTo>
                    <a:cubicBezTo>
                      <a:pt x="48" y="0"/>
                      <a:pt x="0" y="60"/>
                      <a:pt x="0" y="120"/>
                    </a:cubicBezTo>
                    <a:cubicBezTo>
                      <a:pt x="0" y="179"/>
                      <a:pt x="60" y="215"/>
                      <a:pt x="119" y="215"/>
                    </a:cubicBezTo>
                    <a:cubicBezTo>
                      <a:pt x="179" y="215"/>
                      <a:pt x="226" y="155"/>
                      <a:pt x="214" y="96"/>
                    </a:cubicBezTo>
                    <a:cubicBezTo>
                      <a:pt x="214" y="36"/>
                      <a:pt x="155" y="0"/>
                      <a:pt x="9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8123413" y="3591352"/>
                <a:ext cx="19023" cy="18580"/>
              </a:xfrm>
              <a:custGeom>
                <a:avLst/>
                <a:gdLst/>
                <a:ahLst/>
                <a:cxnLst/>
                <a:rect l="l" t="t" r="r" b="b"/>
                <a:pathLst>
                  <a:path w="429" h="419" extrusionOk="0">
                    <a:moveTo>
                      <a:pt x="188" y="1"/>
                    </a:moveTo>
                    <a:cubicBezTo>
                      <a:pt x="87" y="1"/>
                      <a:pt x="0" y="114"/>
                      <a:pt x="0" y="228"/>
                    </a:cubicBezTo>
                    <a:cubicBezTo>
                      <a:pt x="24" y="347"/>
                      <a:pt x="120" y="418"/>
                      <a:pt x="227" y="418"/>
                    </a:cubicBezTo>
                    <a:cubicBezTo>
                      <a:pt x="346" y="418"/>
                      <a:pt x="429" y="299"/>
                      <a:pt x="417" y="192"/>
                    </a:cubicBezTo>
                    <a:cubicBezTo>
                      <a:pt x="405" y="73"/>
                      <a:pt x="298" y="2"/>
                      <a:pt x="203" y="2"/>
                    </a:cubicBezTo>
                    <a:cubicBezTo>
                      <a:pt x="198" y="1"/>
                      <a:pt x="193" y="1"/>
                      <a:pt x="188"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7592802" y="3062914"/>
                <a:ext cx="566520" cy="595032"/>
              </a:xfrm>
              <a:custGeom>
                <a:avLst/>
                <a:gdLst/>
                <a:ahLst/>
                <a:cxnLst/>
                <a:rect l="l" t="t" r="r" b="b"/>
                <a:pathLst>
                  <a:path w="12776" h="13419" extrusionOk="0">
                    <a:moveTo>
                      <a:pt x="8990" y="0"/>
                    </a:moveTo>
                    <a:cubicBezTo>
                      <a:pt x="8918" y="0"/>
                      <a:pt x="8859" y="0"/>
                      <a:pt x="8787" y="12"/>
                    </a:cubicBezTo>
                    <a:cubicBezTo>
                      <a:pt x="8716" y="36"/>
                      <a:pt x="8657" y="60"/>
                      <a:pt x="8609" y="131"/>
                    </a:cubicBezTo>
                    <a:cubicBezTo>
                      <a:pt x="8597" y="155"/>
                      <a:pt x="8561" y="179"/>
                      <a:pt x="8549" y="215"/>
                    </a:cubicBezTo>
                    <a:cubicBezTo>
                      <a:pt x="8454" y="381"/>
                      <a:pt x="8383" y="548"/>
                      <a:pt x="8299" y="727"/>
                    </a:cubicBezTo>
                    <a:cubicBezTo>
                      <a:pt x="8276" y="762"/>
                      <a:pt x="8264" y="786"/>
                      <a:pt x="8252" y="810"/>
                    </a:cubicBezTo>
                    <a:lnTo>
                      <a:pt x="8204" y="881"/>
                    </a:lnTo>
                    <a:cubicBezTo>
                      <a:pt x="8192" y="905"/>
                      <a:pt x="8180" y="941"/>
                      <a:pt x="8156" y="953"/>
                    </a:cubicBezTo>
                    <a:cubicBezTo>
                      <a:pt x="8073" y="1132"/>
                      <a:pt x="7978" y="1298"/>
                      <a:pt x="7895" y="1453"/>
                    </a:cubicBezTo>
                    <a:lnTo>
                      <a:pt x="7859" y="1501"/>
                    </a:lnTo>
                    <a:lnTo>
                      <a:pt x="7835" y="1548"/>
                    </a:lnTo>
                    <a:lnTo>
                      <a:pt x="7740" y="1703"/>
                    </a:lnTo>
                    <a:cubicBezTo>
                      <a:pt x="7597" y="1953"/>
                      <a:pt x="7442" y="2191"/>
                      <a:pt x="7299" y="2429"/>
                    </a:cubicBezTo>
                    <a:cubicBezTo>
                      <a:pt x="7204" y="2560"/>
                      <a:pt x="7133" y="2679"/>
                      <a:pt x="7061" y="2798"/>
                    </a:cubicBezTo>
                    <a:lnTo>
                      <a:pt x="7085" y="2763"/>
                    </a:lnTo>
                    <a:lnTo>
                      <a:pt x="7085" y="2763"/>
                    </a:lnTo>
                    <a:cubicBezTo>
                      <a:pt x="5847" y="4644"/>
                      <a:pt x="4382" y="6335"/>
                      <a:pt x="2703" y="7823"/>
                    </a:cubicBezTo>
                    <a:cubicBezTo>
                      <a:pt x="2441" y="8049"/>
                      <a:pt x="2180" y="8275"/>
                      <a:pt x="1929" y="8478"/>
                    </a:cubicBezTo>
                    <a:cubicBezTo>
                      <a:pt x="1644" y="8704"/>
                      <a:pt x="1358" y="8930"/>
                      <a:pt x="1072" y="9121"/>
                    </a:cubicBezTo>
                    <a:lnTo>
                      <a:pt x="1060" y="9144"/>
                    </a:lnTo>
                    <a:cubicBezTo>
                      <a:pt x="882" y="9275"/>
                      <a:pt x="703" y="9394"/>
                      <a:pt x="513" y="9513"/>
                    </a:cubicBezTo>
                    <a:lnTo>
                      <a:pt x="465" y="9537"/>
                    </a:lnTo>
                    <a:lnTo>
                      <a:pt x="453" y="9561"/>
                    </a:lnTo>
                    <a:lnTo>
                      <a:pt x="417" y="9573"/>
                    </a:lnTo>
                    <a:lnTo>
                      <a:pt x="394" y="9597"/>
                    </a:lnTo>
                    <a:cubicBezTo>
                      <a:pt x="334" y="9644"/>
                      <a:pt x="286" y="9680"/>
                      <a:pt x="227" y="9704"/>
                    </a:cubicBezTo>
                    <a:lnTo>
                      <a:pt x="167" y="9740"/>
                    </a:lnTo>
                    <a:cubicBezTo>
                      <a:pt x="144" y="9752"/>
                      <a:pt x="120" y="9764"/>
                      <a:pt x="108" y="9787"/>
                    </a:cubicBezTo>
                    <a:cubicBezTo>
                      <a:pt x="36" y="9847"/>
                      <a:pt x="1" y="9942"/>
                      <a:pt x="24" y="10014"/>
                    </a:cubicBezTo>
                    <a:cubicBezTo>
                      <a:pt x="155" y="10764"/>
                      <a:pt x="584" y="11490"/>
                      <a:pt x="1310" y="12169"/>
                    </a:cubicBezTo>
                    <a:cubicBezTo>
                      <a:pt x="1632" y="12466"/>
                      <a:pt x="1965" y="12728"/>
                      <a:pt x="2358" y="12942"/>
                    </a:cubicBezTo>
                    <a:cubicBezTo>
                      <a:pt x="2751" y="13181"/>
                      <a:pt x="3156" y="13335"/>
                      <a:pt x="3549" y="13419"/>
                    </a:cubicBezTo>
                    <a:lnTo>
                      <a:pt x="3620" y="13419"/>
                    </a:lnTo>
                    <a:cubicBezTo>
                      <a:pt x="3668" y="13419"/>
                      <a:pt x="3692" y="13407"/>
                      <a:pt x="3739" y="13395"/>
                    </a:cubicBezTo>
                    <a:lnTo>
                      <a:pt x="3787" y="13359"/>
                    </a:lnTo>
                    <a:lnTo>
                      <a:pt x="3811" y="13347"/>
                    </a:lnTo>
                    <a:lnTo>
                      <a:pt x="3858" y="13323"/>
                    </a:lnTo>
                    <a:cubicBezTo>
                      <a:pt x="3989" y="13240"/>
                      <a:pt x="4096" y="13169"/>
                      <a:pt x="4215" y="13097"/>
                    </a:cubicBezTo>
                    <a:lnTo>
                      <a:pt x="4275" y="13062"/>
                    </a:lnTo>
                    <a:lnTo>
                      <a:pt x="4299" y="13038"/>
                    </a:lnTo>
                    <a:lnTo>
                      <a:pt x="4335" y="13026"/>
                    </a:lnTo>
                    <a:lnTo>
                      <a:pt x="4382" y="12990"/>
                    </a:lnTo>
                    <a:cubicBezTo>
                      <a:pt x="4394" y="12978"/>
                      <a:pt x="4406" y="12978"/>
                      <a:pt x="4418" y="12966"/>
                    </a:cubicBezTo>
                    <a:lnTo>
                      <a:pt x="4454" y="12931"/>
                    </a:lnTo>
                    <a:lnTo>
                      <a:pt x="4477" y="12919"/>
                    </a:lnTo>
                    <a:cubicBezTo>
                      <a:pt x="4644" y="12812"/>
                      <a:pt x="4775" y="12716"/>
                      <a:pt x="4930" y="12609"/>
                    </a:cubicBezTo>
                    <a:lnTo>
                      <a:pt x="4954" y="12585"/>
                    </a:lnTo>
                    <a:lnTo>
                      <a:pt x="4977" y="12573"/>
                    </a:lnTo>
                    <a:lnTo>
                      <a:pt x="5001" y="12550"/>
                    </a:lnTo>
                    <a:lnTo>
                      <a:pt x="5037" y="12514"/>
                    </a:lnTo>
                    <a:cubicBezTo>
                      <a:pt x="6192" y="11669"/>
                      <a:pt x="7299" y="10668"/>
                      <a:pt x="8347" y="9537"/>
                    </a:cubicBezTo>
                    <a:cubicBezTo>
                      <a:pt x="9395" y="8418"/>
                      <a:pt x="10347" y="7204"/>
                      <a:pt x="11181" y="5906"/>
                    </a:cubicBezTo>
                    <a:cubicBezTo>
                      <a:pt x="11788" y="4953"/>
                      <a:pt x="12312" y="3989"/>
                      <a:pt x="12740" y="3025"/>
                    </a:cubicBezTo>
                    <a:cubicBezTo>
                      <a:pt x="12776" y="2965"/>
                      <a:pt x="12776" y="2894"/>
                      <a:pt x="12752" y="2822"/>
                    </a:cubicBezTo>
                    <a:lnTo>
                      <a:pt x="12752" y="2786"/>
                    </a:lnTo>
                    <a:cubicBezTo>
                      <a:pt x="12728" y="2548"/>
                      <a:pt x="12621" y="2370"/>
                      <a:pt x="12538" y="2191"/>
                    </a:cubicBezTo>
                    <a:cubicBezTo>
                      <a:pt x="12443" y="2036"/>
                      <a:pt x="12336" y="1894"/>
                      <a:pt x="12193" y="1727"/>
                    </a:cubicBezTo>
                    <a:cubicBezTo>
                      <a:pt x="11907" y="1393"/>
                      <a:pt x="11550" y="1084"/>
                      <a:pt x="11133" y="798"/>
                    </a:cubicBezTo>
                    <a:cubicBezTo>
                      <a:pt x="10728" y="524"/>
                      <a:pt x="10335" y="310"/>
                      <a:pt x="9930" y="167"/>
                    </a:cubicBezTo>
                    <a:cubicBezTo>
                      <a:pt x="9585" y="60"/>
                      <a:pt x="9276" y="0"/>
                      <a:pt x="8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7660913" y="3062781"/>
                <a:ext cx="500538" cy="441474"/>
              </a:xfrm>
              <a:custGeom>
                <a:avLst/>
                <a:gdLst/>
                <a:ahLst/>
                <a:cxnLst/>
                <a:rect l="l" t="t" r="r" b="b"/>
                <a:pathLst>
                  <a:path w="11288" h="9956" extrusionOk="0">
                    <a:moveTo>
                      <a:pt x="7360" y="0"/>
                    </a:moveTo>
                    <a:cubicBezTo>
                      <a:pt x="7323" y="0"/>
                      <a:pt x="7287" y="3"/>
                      <a:pt x="7251" y="3"/>
                    </a:cubicBezTo>
                    <a:cubicBezTo>
                      <a:pt x="7180" y="15"/>
                      <a:pt x="7097" y="63"/>
                      <a:pt x="7073" y="122"/>
                    </a:cubicBezTo>
                    <a:cubicBezTo>
                      <a:pt x="7037" y="134"/>
                      <a:pt x="7025" y="170"/>
                      <a:pt x="7013" y="194"/>
                    </a:cubicBezTo>
                    <a:cubicBezTo>
                      <a:pt x="6918" y="373"/>
                      <a:pt x="6847" y="539"/>
                      <a:pt x="6763" y="718"/>
                    </a:cubicBezTo>
                    <a:lnTo>
                      <a:pt x="6716" y="789"/>
                    </a:lnTo>
                    <a:lnTo>
                      <a:pt x="6668" y="861"/>
                    </a:lnTo>
                    <a:cubicBezTo>
                      <a:pt x="6656" y="896"/>
                      <a:pt x="6644" y="920"/>
                      <a:pt x="6620" y="944"/>
                    </a:cubicBezTo>
                    <a:cubicBezTo>
                      <a:pt x="6537" y="1123"/>
                      <a:pt x="6442" y="1277"/>
                      <a:pt x="6359" y="1444"/>
                    </a:cubicBezTo>
                    <a:lnTo>
                      <a:pt x="6323" y="1492"/>
                    </a:lnTo>
                    <a:lnTo>
                      <a:pt x="6299" y="1539"/>
                    </a:lnTo>
                    <a:lnTo>
                      <a:pt x="6204" y="1682"/>
                    </a:lnTo>
                    <a:cubicBezTo>
                      <a:pt x="6061" y="1932"/>
                      <a:pt x="5906" y="2170"/>
                      <a:pt x="5763" y="2408"/>
                    </a:cubicBezTo>
                    <a:lnTo>
                      <a:pt x="5656" y="2575"/>
                    </a:lnTo>
                    <a:lnTo>
                      <a:pt x="5525" y="2789"/>
                    </a:lnTo>
                    <a:lnTo>
                      <a:pt x="5549" y="2754"/>
                    </a:lnTo>
                    <a:lnTo>
                      <a:pt x="5549" y="2754"/>
                    </a:lnTo>
                    <a:cubicBezTo>
                      <a:pt x="4299" y="4635"/>
                      <a:pt x="2834" y="6326"/>
                      <a:pt x="1167" y="7814"/>
                    </a:cubicBezTo>
                    <a:cubicBezTo>
                      <a:pt x="929" y="8028"/>
                      <a:pt x="655" y="8243"/>
                      <a:pt x="393" y="8469"/>
                    </a:cubicBezTo>
                    <a:cubicBezTo>
                      <a:pt x="251" y="8576"/>
                      <a:pt x="132" y="8683"/>
                      <a:pt x="1" y="8778"/>
                    </a:cubicBezTo>
                    <a:lnTo>
                      <a:pt x="12" y="8802"/>
                    </a:lnTo>
                    <a:cubicBezTo>
                      <a:pt x="179" y="8933"/>
                      <a:pt x="358" y="9064"/>
                      <a:pt x="536" y="9183"/>
                    </a:cubicBezTo>
                    <a:cubicBezTo>
                      <a:pt x="715" y="9290"/>
                      <a:pt x="894" y="9397"/>
                      <a:pt x="1072" y="9481"/>
                    </a:cubicBezTo>
                    <a:cubicBezTo>
                      <a:pt x="1251" y="9576"/>
                      <a:pt x="1429" y="9636"/>
                      <a:pt x="1620" y="9707"/>
                    </a:cubicBezTo>
                    <a:cubicBezTo>
                      <a:pt x="1834" y="9778"/>
                      <a:pt x="2060" y="9826"/>
                      <a:pt x="2275" y="9874"/>
                    </a:cubicBezTo>
                    <a:cubicBezTo>
                      <a:pt x="2489" y="9897"/>
                      <a:pt x="2691" y="9933"/>
                      <a:pt x="2918" y="9945"/>
                    </a:cubicBezTo>
                    <a:lnTo>
                      <a:pt x="2930" y="9945"/>
                    </a:lnTo>
                    <a:cubicBezTo>
                      <a:pt x="3042" y="9952"/>
                      <a:pt x="3154" y="9955"/>
                      <a:pt x="3266" y="9955"/>
                    </a:cubicBezTo>
                    <a:cubicBezTo>
                      <a:pt x="3722" y="9955"/>
                      <a:pt x="4171" y="9900"/>
                      <a:pt x="4620" y="9814"/>
                    </a:cubicBezTo>
                    <a:cubicBezTo>
                      <a:pt x="5370" y="9647"/>
                      <a:pt x="6108" y="9386"/>
                      <a:pt x="6787" y="9040"/>
                    </a:cubicBezTo>
                    <a:lnTo>
                      <a:pt x="6823" y="9040"/>
                    </a:lnTo>
                    <a:cubicBezTo>
                      <a:pt x="7204" y="8850"/>
                      <a:pt x="7573" y="8624"/>
                      <a:pt x="7954" y="8373"/>
                    </a:cubicBezTo>
                    <a:cubicBezTo>
                      <a:pt x="8573" y="7611"/>
                      <a:pt x="9156" y="6802"/>
                      <a:pt x="9692" y="5968"/>
                    </a:cubicBezTo>
                    <a:cubicBezTo>
                      <a:pt x="10299" y="5016"/>
                      <a:pt x="10823" y="4052"/>
                      <a:pt x="11252" y="3087"/>
                    </a:cubicBezTo>
                    <a:cubicBezTo>
                      <a:pt x="11288" y="3028"/>
                      <a:pt x="11288" y="2956"/>
                      <a:pt x="11264" y="2897"/>
                    </a:cubicBezTo>
                    <a:lnTo>
                      <a:pt x="11264" y="2849"/>
                    </a:lnTo>
                    <a:cubicBezTo>
                      <a:pt x="11240" y="2611"/>
                      <a:pt x="11133" y="2432"/>
                      <a:pt x="11026" y="2254"/>
                    </a:cubicBezTo>
                    <a:cubicBezTo>
                      <a:pt x="10942" y="2099"/>
                      <a:pt x="10835" y="1956"/>
                      <a:pt x="10692" y="1789"/>
                    </a:cubicBezTo>
                    <a:cubicBezTo>
                      <a:pt x="10407" y="1468"/>
                      <a:pt x="10049" y="1170"/>
                      <a:pt x="9633" y="873"/>
                    </a:cubicBezTo>
                    <a:cubicBezTo>
                      <a:pt x="9228" y="587"/>
                      <a:pt x="8811" y="373"/>
                      <a:pt x="8430" y="230"/>
                    </a:cubicBezTo>
                    <a:cubicBezTo>
                      <a:pt x="8073" y="99"/>
                      <a:pt x="7752" y="15"/>
                      <a:pt x="7478" y="15"/>
                    </a:cubicBezTo>
                    <a:cubicBezTo>
                      <a:pt x="7436" y="3"/>
                      <a:pt x="7397" y="0"/>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7092301" y="2441711"/>
                <a:ext cx="680037" cy="552064"/>
              </a:xfrm>
              <a:custGeom>
                <a:avLst/>
                <a:gdLst/>
                <a:ahLst/>
                <a:cxnLst/>
                <a:rect l="l" t="t" r="r" b="b"/>
                <a:pathLst>
                  <a:path w="15336" h="12450" extrusionOk="0">
                    <a:moveTo>
                      <a:pt x="51" y="1"/>
                    </a:moveTo>
                    <a:cubicBezTo>
                      <a:pt x="43" y="1"/>
                      <a:pt x="32" y="12"/>
                      <a:pt x="24" y="20"/>
                    </a:cubicBezTo>
                    <a:cubicBezTo>
                      <a:pt x="1" y="43"/>
                      <a:pt x="1" y="91"/>
                      <a:pt x="24" y="127"/>
                    </a:cubicBezTo>
                    <a:cubicBezTo>
                      <a:pt x="608" y="603"/>
                      <a:pt x="1191" y="1079"/>
                      <a:pt x="1751" y="1567"/>
                    </a:cubicBezTo>
                    <a:cubicBezTo>
                      <a:pt x="2322" y="2044"/>
                      <a:pt x="2894" y="2520"/>
                      <a:pt x="3465" y="2996"/>
                    </a:cubicBezTo>
                    <a:cubicBezTo>
                      <a:pt x="4608" y="3961"/>
                      <a:pt x="5775" y="4913"/>
                      <a:pt x="6918" y="5866"/>
                    </a:cubicBezTo>
                    <a:cubicBezTo>
                      <a:pt x="8073" y="6818"/>
                      <a:pt x="9240" y="7782"/>
                      <a:pt x="10395" y="8759"/>
                    </a:cubicBezTo>
                    <a:lnTo>
                      <a:pt x="12228" y="10271"/>
                    </a:lnTo>
                    <a:cubicBezTo>
                      <a:pt x="12812" y="10747"/>
                      <a:pt x="13371" y="11211"/>
                      <a:pt x="13955" y="11700"/>
                    </a:cubicBezTo>
                    <a:cubicBezTo>
                      <a:pt x="14074" y="11807"/>
                      <a:pt x="14205" y="11914"/>
                      <a:pt x="14324" y="12033"/>
                    </a:cubicBezTo>
                    <a:cubicBezTo>
                      <a:pt x="14419" y="12104"/>
                      <a:pt x="14502" y="12176"/>
                      <a:pt x="14598" y="12271"/>
                    </a:cubicBezTo>
                    <a:cubicBezTo>
                      <a:pt x="14610" y="12295"/>
                      <a:pt x="14645" y="12331"/>
                      <a:pt x="14669" y="12354"/>
                    </a:cubicBezTo>
                    <a:cubicBezTo>
                      <a:pt x="14743" y="12417"/>
                      <a:pt x="14836" y="12450"/>
                      <a:pt x="14929" y="12450"/>
                    </a:cubicBezTo>
                    <a:cubicBezTo>
                      <a:pt x="15030" y="12450"/>
                      <a:pt x="15130" y="12411"/>
                      <a:pt x="15205" y="12331"/>
                    </a:cubicBezTo>
                    <a:cubicBezTo>
                      <a:pt x="15324" y="12212"/>
                      <a:pt x="15336" y="12009"/>
                      <a:pt x="15252" y="11878"/>
                    </a:cubicBezTo>
                    <a:cubicBezTo>
                      <a:pt x="15205" y="11807"/>
                      <a:pt x="15133" y="11747"/>
                      <a:pt x="15038" y="11712"/>
                    </a:cubicBezTo>
                    <a:cubicBezTo>
                      <a:pt x="15026" y="11700"/>
                      <a:pt x="15014" y="11700"/>
                      <a:pt x="15002" y="11688"/>
                    </a:cubicBezTo>
                    <a:cubicBezTo>
                      <a:pt x="14419" y="11271"/>
                      <a:pt x="13848" y="10807"/>
                      <a:pt x="13300" y="10378"/>
                    </a:cubicBezTo>
                    <a:cubicBezTo>
                      <a:pt x="12681" y="9890"/>
                      <a:pt x="12062" y="9390"/>
                      <a:pt x="11442" y="8914"/>
                    </a:cubicBezTo>
                    <a:lnTo>
                      <a:pt x="9609" y="7485"/>
                    </a:lnTo>
                    <a:cubicBezTo>
                      <a:pt x="9014" y="7032"/>
                      <a:pt x="8418" y="6556"/>
                      <a:pt x="7823" y="6080"/>
                    </a:cubicBezTo>
                    <a:lnTo>
                      <a:pt x="4299" y="3306"/>
                    </a:lnTo>
                    <a:cubicBezTo>
                      <a:pt x="3703" y="2841"/>
                      <a:pt x="3120" y="2389"/>
                      <a:pt x="2525" y="1937"/>
                    </a:cubicBezTo>
                    <a:cubicBezTo>
                      <a:pt x="1917" y="1460"/>
                      <a:pt x="1310" y="996"/>
                      <a:pt x="715" y="532"/>
                    </a:cubicBezTo>
                    <a:cubicBezTo>
                      <a:pt x="501" y="365"/>
                      <a:pt x="310" y="198"/>
                      <a:pt x="96" y="32"/>
                    </a:cubicBezTo>
                    <a:cubicBezTo>
                      <a:pt x="84" y="20"/>
                      <a:pt x="72" y="20"/>
                      <a:pt x="60" y="20"/>
                    </a:cubicBezTo>
                    <a:cubicBezTo>
                      <a:pt x="60" y="6"/>
                      <a:pt x="56"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7782857" y="2991655"/>
                <a:ext cx="45983" cy="44387"/>
              </a:xfrm>
              <a:custGeom>
                <a:avLst/>
                <a:gdLst/>
                <a:ahLst/>
                <a:cxnLst/>
                <a:rect l="l" t="t" r="r" b="b"/>
                <a:pathLst>
                  <a:path w="1037" h="1001" extrusionOk="0">
                    <a:moveTo>
                      <a:pt x="501" y="0"/>
                    </a:moveTo>
                    <a:cubicBezTo>
                      <a:pt x="227" y="0"/>
                      <a:pt x="1" y="250"/>
                      <a:pt x="25" y="524"/>
                    </a:cubicBezTo>
                    <a:cubicBezTo>
                      <a:pt x="37" y="798"/>
                      <a:pt x="275" y="1000"/>
                      <a:pt x="537" y="1000"/>
                    </a:cubicBezTo>
                    <a:cubicBezTo>
                      <a:pt x="811" y="1000"/>
                      <a:pt x="1037" y="738"/>
                      <a:pt x="1013" y="476"/>
                    </a:cubicBezTo>
                    <a:cubicBezTo>
                      <a:pt x="1001" y="191"/>
                      <a:pt x="763"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853097" y="3049168"/>
                <a:ext cx="19555" cy="18535"/>
              </a:xfrm>
              <a:custGeom>
                <a:avLst/>
                <a:gdLst/>
                <a:ahLst/>
                <a:cxnLst/>
                <a:rect l="l" t="t" r="r" b="b"/>
                <a:pathLst>
                  <a:path w="441" h="418" extrusionOk="0">
                    <a:moveTo>
                      <a:pt x="203" y="1"/>
                    </a:moveTo>
                    <a:cubicBezTo>
                      <a:pt x="84" y="13"/>
                      <a:pt x="0" y="120"/>
                      <a:pt x="12" y="215"/>
                    </a:cubicBezTo>
                    <a:cubicBezTo>
                      <a:pt x="12" y="334"/>
                      <a:pt x="120" y="418"/>
                      <a:pt x="239" y="418"/>
                    </a:cubicBezTo>
                    <a:cubicBezTo>
                      <a:pt x="358" y="418"/>
                      <a:pt x="441" y="310"/>
                      <a:pt x="429" y="191"/>
                    </a:cubicBezTo>
                    <a:cubicBezTo>
                      <a:pt x="429" y="72"/>
                      <a:pt x="3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7982446" y="3117545"/>
                <a:ext cx="126199" cy="99992"/>
              </a:xfrm>
              <a:custGeom>
                <a:avLst/>
                <a:gdLst/>
                <a:ahLst/>
                <a:cxnLst/>
                <a:rect l="l" t="t" r="r" b="b"/>
                <a:pathLst>
                  <a:path w="2846" h="2255" extrusionOk="0">
                    <a:moveTo>
                      <a:pt x="1861" y="1352"/>
                    </a:moveTo>
                    <a:cubicBezTo>
                      <a:pt x="1865" y="1364"/>
                      <a:pt x="1876" y="1379"/>
                      <a:pt x="1894" y="1388"/>
                    </a:cubicBezTo>
                    <a:cubicBezTo>
                      <a:pt x="1883" y="1376"/>
                      <a:pt x="1872" y="1364"/>
                      <a:pt x="1861" y="1352"/>
                    </a:cubicBezTo>
                    <a:close/>
                    <a:moveTo>
                      <a:pt x="100" y="0"/>
                    </a:moveTo>
                    <a:cubicBezTo>
                      <a:pt x="56" y="0"/>
                      <a:pt x="22" y="39"/>
                      <a:pt x="12" y="78"/>
                    </a:cubicBezTo>
                    <a:cubicBezTo>
                      <a:pt x="0" y="138"/>
                      <a:pt x="48" y="197"/>
                      <a:pt x="108" y="209"/>
                    </a:cubicBezTo>
                    <a:cubicBezTo>
                      <a:pt x="167" y="221"/>
                      <a:pt x="227" y="245"/>
                      <a:pt x="286" y="269"/>
                    </a:cubicBezTo>
                    <a:cubicBezTo>
                      <a:pt x="548" y="364"/>
                      <a:pt x="786" y="495"/>
                      <a:pt x="1024" y="638"/>
                    </a:cubicBezTo>
                    <a:cubicBezTo>
                      <a:pt x="1321" y="843"/>
                      <a:pt x="1607" y="1081"/>
                      <a:pt x="1861" y="1352"/>
                    </a:cubicBezTo>
                    <a:lnTo>
                      <a:pt x="1861" y="1352"/>
                    </a:lnTo>
                    <a:cubicBezTo>
                      <a:pt x="1859" y="1348"/>
                      <a:pt x="1858" y="1343"/>
                      <a:pt x="1858" y="1340"/>
                    </a:cubicBezTo>
                    <a:lnTo>
                      <a:pt x="1858" y="1340"/>
                    </a:lnTo>
                    <a:cubicBezTo>
                      <a:pt x="2072" y="1578"/>
                      <a:pt x="2251" y="1852"/>
                      <a:pt x="2382" y="2150"/>
                    </a:cubicBezTo>
                    <a:cubicBezTo>
                      <a:pt x="2406" y="2209"/>
                      <a:pt x="2489" y="2233"/>
                      <a:pt x="2548" y="2245"/>
                    </a:cubicBezTo>
                    <a:cubicBezTo>
                      <a:pt x="2566" y="2252"/>
                      <a:pt x="2584" y="2255"/>
                      <a:pt x="2603" y="2255"/>
                    </a:cubicBezTo>
                    <a:cubicBezTo>
                      <a:pt x="2648" y="2255"/>
                      <a:pt x="2693" y="2238"/>
                      <a:pt x="2727" y="2221"/>
                    </a:cubicBezTo>
                    <a:cubicBezTo>
                      <a:pt x="2787" y="2186"/>
                      <a:pt x="2810" y="2126"/>
                      <a:pt x="2822" y="2055"/>
                    </a:cubicBezTo>
                    <a:cubicBezTo>
                      <a:pt x="2846" y="1995"/>
                      <a:pt x="2822" y="1935"/>
                      <a:pt x="2798" y="1876"/>
                    </a:cubicBezTo>
                    <a:cubicBezTo>
                      <a:pt x="2667" y="1638"/>
                      <a:pt x="2489" y="1412"/>
                      <a:pt x="2310" y="1221"/>
                    </a:cubicBezTo>
                    <a:cubicBezTo>
                      <a:pt x="2108" y="1031"/>
                      <a:pt x="1905" y="840"/>
                      <a:pt x="1679" y="685"/>
                    </a:cubicBezTo>
                    <a:cubicBezTo>
                      <a:pt x="1215" y="364"/>
                      <a:pt x="703" y="150"/>
                      <a:pt x="167" y="7"/>
                    </a:cubicBezTo>
                    <a:lnTo>
                      <a:pt x="131" y="7"/>
                    </a:lnTo>
                    <a:cubicBezTo>
                      <a:pt x="121" y="2"/>
                      <a:pt x="110"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7250163" y="3122024"/>
                <a:ext cx="289379" cy="255590"/>
              </a:xfrm>
              <a:custGeom>
                <a:avLst/>
                <a:gdLst/>
                <a:ahLst/>
                <a:cxnLst/>
                <a:rect l="l" t="t" r="r" b="b"/>
                <a:pathLst>
                  <a:path w="6526" h="5764" extrusionOk="0">
                    <a:moveTo>
                      <a:pt x="2632" y="1"/>
                    </a:moveTo>
                    <a:cubicBezTo>
                      <a:pt x="2453" y="25"/>
                      <a:pt x="2287" y="108"/>
                      <a:pt x="2179" y="263"/>
                    </a:cubicBezTo>
                    <a:cubicBezTo>
                      <a:pt x="2096" y="382"/>
                      <a:pt x="2048" y="537"/>
                      <a:pt x="2060" y="715"/>
                    </a:cubicBezTo>
                    <a:cubicBezTo>
                      <a:pt x="2072" y="894"/>
                      <a:pt x="2120" y="1096"/>
                      <a:pt x="2191" y="1275"/>
                    </a:cubicBezTo>
                    <a:cubicBezTo>
                      <a:pt x="2263" y="1430"/>
                      <a:pt x="2370" y="1608"/>
                      <a:pt x="2525" y="1775"/>
                    </a:cubicBezTo>
                    <a:lnTo>
                      <a:pt x="2548" y="1811"/>
                    </a:lnTo>
                    <a:cubicBezTo>
                      <a:pt x="2167" y="1763"/>
                      <a:pt x="1763" y="1715"/>
                      <a:pt x="1358" y="1715"/>
                    </a:cubicBezTo>
                    <a:lnTo>
                      <a:pt x="1274" y="1715"/>
                    </a:lnTo>
                    <a:cubicBezTo>
                      <a:pt x="1096" y="1715"/>
                      <a:pt x="882" y="1727"/>
                      <a:pt x="679" y="1763"/>
                    </a:cubicBezTo>
                    <a:cubicBezTo>
                      <a:pt x="465" y="1811"/>
                      <a:pt x="334" y="1870"/>
                      <a:pt x="215" y="1954"/>
                    </a:cubicBezTo>
                    <a:cubicBezTo>
                      <a:pt x="155" y="2001"/>
                      <a:pt x="108" y="2073"/>
                      <a:pt x="48" y="2168"/>
                    </a:cubicBezTo>
                    <a:cubicBezTo>
                      <a:pt x="24" y="2239"/>
                      <a:pt x="1" y="2323"/>
                      <a:pt x="1" y="2430"/>
                    </a:cubicBezTo>
                    <a:cubicBezTo>
                      <a:pt x="24" y="2596"/>
                      <a:pt x="84" y="2763"/>
                      <a:pt x="203" y="2894"/>
                    </a:cubicBezTo>
                    <a:cubicBezTo>
                      <a:pt x="346" y="3061"/>
                      <a:pt x="536" y="3180"/>
                      <a:pt x="822" y="3263"/>
                    </a:cubicBezTo>
                    <a:cubicBezTo>
                      <a:pt x="703" y="3311"/>
                      <a:pt x="572" y="3418"/>
                      <a:pt x="512" y="3573"/>
                    </a:cubicBezTo>
                    <a:cubicBezTo>
                      <a:pt x="453" y="3739"/>
                      <a:pt x="477" y="3930"/>
                      <a:pt x="584" y="4109"/>
                    </a:cubicBezTo>
                    <a:cubicBezTo>
                      <a:pt x="655" y="4240"/>
                      <a:pt x="774" y="4323"/>
                      <a:pt x="977" y="4406"/>
                    </a:cubicBezTo>
                    <a:cubicBezTo>
                      <a:pt x="1132" y="4490"/>
                      <a:pt x="1334" y="4537"/>
                      <a:pt x="1513" y="4561"/>
                    </a:cubicBezTo>
                    <a:cubicBezTo>
                      <a:pt x="1608" y="4573"/>
                      <a:pt x="1727" y="4585"/>
                      <a:pt x="1846" y="4609"/>
                    </a:cubicBezTo>
                    <a:cubicBezTo>
                      <a:pt x="1715" y="4692"/>
                      <a:pt x="1608" y="4871"/>
                      <a:pt x="1655" y="5073"/>
                    </a:cubicBezTo>
                    <a:cubicBezTo>
                      <a:pt x="1667" y="5144"/>
                      <a:pt x="1703" y="5168"/>
                      <a:pt x="1727" y="5252"/>
                    </a:cubicBezTo>
                    <a:cubicBezTo>
                      <a:pt x="1763" y="5287"/>
                      <a:pt x="1786" y="5323"/>
                      <a:pt x="1822" y="5347"/>
                    </a:cubicBezTo>
                    <a:cubicBezTo>
                      <a:pt x="1929" y="5454"/>
                      <a:pt x="2048" y="5502"/>
                      <a:pt x="2144" y="5549"/>
                    </a:cubicBezTo>
                    <a:cubicBezTo>
                      <a:pt x="2298" y="5597"/>
                      <a:pt x="2441" y="5644"/>
                      <a:pt x="2608" y="5680"/>
                    </a:cubicBezTo>
                    <a:cubicBezTo>
                      <a:pt x="2775" y="5704"/>
                      <a:pt x="2941" y="5740"/>
                      <a:pt x="3144" y="5752"/>
                    </a:cubicBezTo>
                    <a:cubicBezTo>
                      <a:pt x="3275" y="5764"/>
                      <a:pt x="3430" y="5764"/>
                      <a:pt x="3572" y="5764"/>
                    </a:cubicBezTo>
                    <a:cubicBezTo>
                      <a:pt x="3787" y="5764"/>
                      <a:pt x="4013" y="5752"/>
                      <a:pt x="4251" y="5740"/>
                    </a:cubicBezTo>
                    <a:cubicBezTo>
                      <a:pt x="4918" y="5680"/>
                      <a:pt x="5596" y="5513"/>
                      <a:pt x="6358" y="5228"/>
                    </a:cubicBezTo>
                    <a:cubicBezTo>
                      <a:pt x="6418" y="5216"/>
                      <a:pt x="6466" y="5168"/>
                      <a:pt x="6489" y="5109"/>
                    </a:cubicBezTo>
                    <a:cubicBezTo>
                      <a:pt x="6525" y="5049"/>
                      <a:pt x="6525" y="4966"/>
                      <a:pt x="6489" y="4906"/>
                    </a:cubicBezTo>
                    <a:cubicBezTo>
                      <a:pt x="6454" y="4811"/>
                      <a:pt x="6358" y="4751"/>
                      <a:pt x="6251" y="4751"/>
                    </a:cubicBezTo>
                    <a:lnTo>
                      <a:pt x="6227" y="4751"/>
                    </a:lnTo>
                    <a:cubicBezTo>
                      <a:pt x="6370" y="4097"/>
                      <a:pt x="6358" y="3501"/>
                      <a:pt x="6192" y="2989"/>
                    </a:cubicBezTo>
                    <a:cubicBezTo>
                      <a:pt x="6132" y="2811"/>
                      <a:pt x="6073" y="2644"/>
                      <a:pt x="5989" y="2489"/>
                    </a:cubicBezTo>
                    <a:cubicBezTo>
                      <a:pt x="5894" y="2346"/>
                      <a:pt x="5799" y="2192"/>
                      <a:pt x="5680" y="2049"/>
                    </a:cubicBezTo>
                    <a:cubicBezTo>
                      <a:pt x="5501" y="1834"/>
                      <a:pt x="5287" y="1656"/>
                      <a:pt x="5096" y="1501"/>
                    </a:cubicBezTo>
                    <a:cubicBezTo>
                      <a:pt x="5025" y="1442"/>
                      <a:pt x="4965" y="1382"/>
                      <a:pt x="4882" y="1323"/>
                    </a:cubicBezTo>
                    <a:lnTo>
                      <a:pt x="4692" y="1144"/>
                    </a:lnTo>
                    <a:cubicBezTo>
                      <a:pt x="4263" y="751"/>
                      <a:pt x="3799" y="334"/>
                      <a:pt x="3263" y="108"/>
                    </a:cubicBezTo>
                    <a:cubicBezTo>
                      <a:pt x="3084" y="49"/>
                      <a:pt x="2906" y="1"/>
                      <a:pt x="2727"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6768685" y="2721826"/>
                <a:ext cx="242864" cy="291508"/>
              </a:xfrm>
              <a:custGeom>
                <a:avLst/>
                <a:gdLst/>
                <a:ahLst/>
                <a:cxnLst/>
                <a:rect l="l" t="t" r="r" b="b"/>
                <a:pathLst>
                  <a:path w="5477" h="6574" extrusionOk="0">
                    <a:moveTo>
                      <a:pt x="2858" y="1"/>
                    </a:moveTo>
                    <a:cubicBezTo>
                      <a:pt x="2750" y="1"/>
                      <a:pt x="2655" y="25"/>
                      <a:pt x="2548" y="72"/>
                    </a:cubicBezTo>
                    <a:cubicBezTo>
                      <a:pt x="2393" y="132"/>
                      <a:pt x="2262" y="263"/>
                      <a:pt x="2131" y="442"/>
                    </a:cubicBezTo>
                    <a:cubicBezTo>
                      <a:pt x="2000" y="620"/>
                      <a:pt x="1905" y="846"/>
                      <a:pt x="1834" y="1013"/>
                    </a:cubicBezTo>
                    <a:cubicBezTo>
                      <a:pt x="1738" y="1215"/>
                      <a:pt x="1667" y="1454"/>
                      <a:pt x="1595" y="1751"/>
                    </a:cubicBezTo>
                    <a:cubicBezTo>
                      <a:pt x="1536" y="1632"/>
                      <a:pt x="1464" y="1501"/>
                      <a:pt x="1357" y="1382"/>
                    </a:cubicBezTo>
                    <a:cubicBezTo>
                      <a:pt x="1214" y="1204"/>
                      <a:pt x="1072" y="1084"/>
                      <a:pt x="905" y="1025"/>
                    </a:cubicBezTo>
                    <a:cubicBezTo>
                      <a:pt x="845" y="1013"/>
                      <a:pt x="786" y="1001"/>
                      <a:pt x="738" y="1001"/>
                    </a:cubicBezTo>
                    <a:cubicBezTo>
                      <a:pt x="607" y="1001"/>
                      <a:pt x="476" y="1061"/>
                      <a:pt x="369" y="1144"/>
                    </a:cubicBezTo>
                    <a:cubicBezTo>
                      <a:pt x="179" y="1334"/>
                      <a:pt x="119" y="1620"/>
                      <a:pt x="60" y="1894"/>
                    </a:cubicBezTo>
                    <a:cubicBezTo>
                      <a:pt x="12" y="2096"/>
                      <a:pt x="0" y="2311"/>
                      <a:pt x="12" y="2549"/>
                    </a:cubicBezTo>
                    <a:cubicBezTo>
                      <a:pt x="24" y="3001"/>
                      <a:pt x="131" y="3490"/>
                      <a:pt x="310" y="4013"/>
                    </a:cubicBezTo>
                    <a:cubicBezTo>
                      <a:pt x="476" y="4502"/>
                      <a:pt x="714" y="4978"/>
                      <a:pt x="1024" y="5395"/>
                    </a:cubicBezTo>
                    <a:cubicBezTo>
                      <a:pt x="1334" y="5835"/>
                      <a:pt x="1715" y="6157"/>
                      <a:pt x="2131" y="6371"/>
                    </a:cubicBezTo>
                    <a:cubicBezTo>
                      <a:pt x="2334" y="6466"/>
                      <a:pt x="2560" y="6538"/>
                      <a:pt x="2798" y="6561"/>
                    </a:cubicBezTo>
                    <a:cubicBezTo>
                      <a:pt x="2858" y="6561"/>
                      <a:pt x="2917" y="6573"/>
                      <a:pt x="2988" y="6573"/>
                    </a:cubicBezTo>
                    <a:cubicBezTo>
                      <a:pt x="3227" y="6573"/>
                      <a:pt x="3453" y="6538"/>
                      <a:pt x="3679" y="6442"/>
                    </a:cubicBezTo>
                    <a:cubicBezTo>
                      <a:pt x="3893" y="6359"/>
                      <a:pt x="4120" y="6192"/>
                      <a:pt x="4310" y="5966"/>
                    </a:cubicBezTo>
                    <a:cubicBezTo>
                      <a:pt x="4489" y="5776"/>
                      <a:pt x="4643" y="5549"/>
                      <a:pt x="4810" y="5287"/>
                    </a:cubicBezTo>
                    <a:cubicBezTo>
                      <a:pt x="4929" y="5073"/>
                      <a:pt x="5024" y="4871"/>
                      <a:pt x="5120" y="4692"/>
                    </a:cubicBezTo>
                    <a:cubicBezTo>
                      <a:pt x="5215" y="4513"/>
                      <a:pt x="5286" y="4311"/>
                      <a:pt x="5346" y="4121"/>
                    </a:cubicBezTo>
                    <a:cubicBezTo>
                      <a:pt x="5405" y="3930"/>
                      <a:pt x="5441" y="3751"/>
                      <a:pt x="5465" y="3585"/>
                    </a:cubicBezTo>
                    <a:cubicBezTo>
                      <a:pt x="5477" y="3418"/>
                      <a:pt x="5465" y="3263"/>
                      <a:pt x="5417" y="3120"/>
                    </a:cubicBezTo>
                    <a:cubicBezTo>
                      <a:pt x="5370" y="2989"/>
                      <a:pt x="5263" y="2882"/>
                      <a:pt x="5120" y="2823"/>
                    </a:cubicBezTo>
                    <a:cubicBezTo>
                      <a:pt x="5072" y="2811"/>
                      <a:pt x="5013" y="2799"/>
                      <a:pt x="4953" y="2799"/>
                    </a:cubicBezTo>
                    <a:cubicBezTo>
                      <a:pt x="4846" y="2799"/>
                      <a:pt x="4727" y="2823"/>
                      <a:pt x="4643" y="2858"/>
                    </a:cubicBezTo>
                    <a:cubicBezTo>
                      <a:pt x="4715" y="2716"/>
                      <a:pt x="4763" y="2585"/>
                      <a:pt x="4810" y="2454"/>
                    </a:cubicBezTo>
                    <a:cubicBezTo>
                      <a:pt x="4893" y="2216"/>
                      <a:pt x="4941" y="2001"/>
                      <a:pt x="4953" y="1799"/>
                    </a:cubicBezTo>
                    <a:cubicBezTo>
                      <a:pt x="4953" y="1704"/>
                      <a:pt x="4953" y="1608"/>
                      <a:pt x="4941" y="1513"/>
                    </a:cubicBezTo>
                    <a:cubicBezTo>
                      <a:pt x="4929" y="1418"/>
                      <a:pt x="4882" y="1323"/>
                      <a:pt x="4810" y="1215"/>
                    </a:cubicBezTo>
                    <a:cubicBezTo>
                      <a:pt x="4763" y="1144"/>
                      <a:pt x="4691" y="1084"/>
                      <a:pt x="4608" y="1037"/>
                    </a:cubicBezTo>
                    <a:cubicBezTo>
                      <a:pt x="4512" y="977"/>
                      <a:pt x="4405" y="953"/>
                      <a:pt x="4298" y="953"/>
                    </a:cubicBezTo>
                    <a:cubicBezTo>
                      <a:pt x="4108" y="953"/>
                      <a:pt x="3917" y="1025"/>
                      <a:pt x="3703" y="1192"/>
                    </a:cubicBezTo>
                    <a:cubicBezTo>
                      <a:pt x="3655" y="1239"/>
                      <a:pt x="3620" y="1263"/>
                      <a:pt x="3572" y="1311"/>
                    </a:cubicBezTo>
                    <a:cubicBezTo>
                      <a:pt x="3584" y="1263"/>
                      <a:pt x="3584" y="1204"/>
                      <a:pt x="3596" y="1156"/>
                    </a:cubicBezTo>
                    <a:cubicBezTo>
                      <a:pt x="3620" y="1061"/>
                      <a:pt x="3620" y="965"/>
                      <a:pt x="3596" y="858"/>
                    </a:cubicBezTo>
                    <a:cubicBezTo>
                      <a:pt x="3596" y="799"/>
                      <a:pt x="3584" y="739"/>
                      <a:pt x="3584" y="680"/>
                    </a:cubicBezTo>
                    <a:cubicBezTo>
                      <a:pt x="3572" y="620"/>
                      <a:pt x="3560" y="584"/>
                      <a:pt x="3536" y="525"/>
                    </a:cubicBezTo>
                    <a:cubicBezTo>
                      <a:pt x="3512" y="418"/>
                      <a:pt x="3453" y="346"/>
                      <a:pt x="3393" y="263"/>
                    </a:cubicBezTo>
                    <a:cubicBezTo>
                      <a:pt x="3322" y="191"/>
                      <a:pt x="3227" y="132"/>
                      <a:pt x="3108" y="72"/>
                    </a:cubicBezTo>
                    <a:cubicBezTo>
                      <a:pt x="3036" y="13"/>
                      <a:pt x="2953" y="1"/>
                      <a:pt x="2858"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7291358" y="3258246"/>
                <a:ext cx="100347" cy="13791"/>
              </a:xfrm>
              <a:custGeom>
                <a:avLst/>
                <a:gdLst/>
                <a:ahLst/>
                <a:cxnLst/>
                <a:rect l="l" t="t" r="r" b="b"/>
                <a:pathLst>
                  <a:path w="2263" h="311" extrusionOk="0">
                    <a:moveTo>
                      <a:pt x="2155" y="1"/>
                    </a:moveTo>
                    <a:cubicBezTo>
                      <a:pt x="2179" y="13"/>
                      <a:pt x="2155" y="13"/>
                      <a:pt x="2143" y="13"/>
                    </a:cubicBezTo>
                    <a:cubicBezTo>
                      <a:pt x="1941" y="60"/>
                      <a:pt x="1727" y="84"/>
                      <a:pt x="1524" y="120"/>
                    </a:cubicBezTo>
                    <a:lnTo>
                      <a:pt x="1536" y="120"/>
                    </a:lnTo>
                    <a:cubicBezTo>
                      <a:pt x="1322" y="144"/>
                      <a:pt x="1119" y="167"/>
                      <a:pt x="905" y="179"/>
                    </a:cubicBezTo>
                    <a:cubicBezTo>
                      <a:pt x="851" y="182"/>
                      <a:pt x="797" y="184"/>
                      <a:pt x="742" y="184"/>
                    </a:cubicBezTo>
                    <a:cubicBezTo>
                      <a:pt x="577" y="184"/>
                      <a:pt x="405" y="170"/>
                      <a:pt x="226" y="144"/>
                    </a:cubicBezTo>
                    <a:lnTo>
                      <a:pt x="238" y="144"/>
                    </a:lnTo>
                    <a:cubicBezTo>
                      <a:pt x="191" y="144"/>
                      <a:pt x="155" y="132"/>
                      <a:pt x="95" y="120"/>
                    </a:cubicBezTo>
                    <a:cubicBezTo>
                      <a:pt x="60" y="120"/>
                      <a:pt x="12" y="132"/>
                      <a:pt x="12" y="167"/>
                    </a:cubicBezTo>
                    <a:cubicBezTo>
                      <a:pt x="0" y="191"/>
                      <a:pt x="36" y="239"/>
                      <a:pt x="60" y="239"/>
                    </a:cubicBezTo>
                    <a:cubicBezTo>
                      <a:pt x="226" y="263"/>
                      <a:pt x="393" y="286"/>
                      <a:pt x="572" y="298"/>
                    </a:cubicBezTo>
                    <a:cubicBezTo>
                      <a:pt x="750" y="310"/>
                      <a:pt x="929" y="310"/>
                      <a:pt x="1107" y="310"/>
                    </a:cubicBezTo>
                    <a:cubicBezTo>
                      <a:pt x="1286" y="310"/>
                      <a:pt x="1465" y="298"/>
                      <a:pt x="1643" y="263"/>
                    </a:cubicBezTo>
                    <a:cubicBezTo>
                      <a:pt x="1822" y="239"/>
                      <a:pt x="2012" y="203"/>
                      <a:pt x="2191" y="179"/>
                    </a:cubicBezTo>
                    <a:cubicBezTo>
                      <a:pt x="2239" y="167"/>
                      <a:pt x="2262" y="120"/>
                      <a:pt x="2250" y="72"/>
                    </a:cubicBezTo>
                    <a:cubicBezTo>
                      <a:pt x="2250" y="48"/>
                      <a:pt x="2239" y="25"/>
                      <a:pt x="2203" y="13"/>
                    </a:cubicBezTo>
                    <a:cubicBezTo>
                      <a:pt x="2191" y="1"/>
                      <a:pt x="2179" y="1"/>
                      <a:pt x="2155"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7336765" y="3314207"/>
                <a:ext cx="80792" cy="15564"/>
              </a:xfrm>
              <a:custGeom>
                <a:avLst/>
                <a:gdLst/>
                <a:ahLst/>
                <a:cxnLst/>
                <a:rect l="l" t="t" r="r" b="b"/>
                <a:pathLst>
                  <a:path w="1822" h="351" extrusionOk="0">
                    <a:moveTo>
                      <a:pt x="1703" y="1"/>
                    </a:moveTo>
                    <a:cubicBezTo>
                      <a:pt x="1667" y="36"/>
                      <a:pt x="1655" y="36"/>
                      <a:pt x="1655" y="36"/>
                    </a:cubicBezTo>
                    <a:cubicBezTo>
                      <a:pt x="1429" y="108"/>
                      <a:pt x="1215" y="156"/>
                      <a:pt x="988" y="179"/>
                    </a:cubicBezTo>
                    <a:cubicBezTo>
                      <a:pt x="782" y="211"/>
                      <a:pt x="581" y="222"/>
                      <a:pt x="375" y="222"/>
                    </a:cubicBezTo>
                    <a:cubicBezTo>
                      <a:pt x="271" y="222"/>
                      <a:pt x="167" y="219"/>
                      <a:pt x="60" y="215"/>
                    </a:cubicBezTo>
                    <a:cubicBezTo>
                      <a:pt x="36" y="215"/>
                      <a:pt x="0" y="239"/>
                      <a:pt x="0" y="275"/>
                    </a:cubicBezTo>
                    <a:cubicBezTo>
                      <a:pt x="0" y="298"/>
                      <a:pt x="36" y="334"/>
                      <a:pt x="60" y="334"/>
                    </a:cubicBezTo>
                    <a:cubicBezTo>
                      <a:pt x="262" y="343"/>
                      <a:pt x="464" y="351"/>
                      <a:pt x="666" y="351"/>
                    </a:cubicBezTo>
                    <a:cubicBezTo>
                      <a:pt x="750" y="351"/>
                      <a:pt x="833" y="350"/>
                      <a:pt x="917" y="346"/>
                    </a:cubicBezTo>
                    <a:cubicBezTo>
                      <a:pt x="1048" y="346"/>
                      <a:pt x="1179" y="334"/>
                      <a:pt x="1310" y="310"/>
                    </a:cubicBezTo>
                    <a:cubicBezTo>
                      <a:pt x="1453" y="298"/>
                      <a:pt x="1596" y="275"/>
                      <a:pt x="1727" y="227"/>
                    </a:cubicBezTo>
                    <a:cubicBezTo>
                      <a:pt x="1786" y="215"/>
                      <a:pt x="1822" y="156"/>
                      <a:pt x="1810" y="96"/>
                    </a:cubicBezTo>
                    <a:cubicBezTo>
                      <a:pt x="1786" y="48"/>
                      <a:pt x="1750" y="1"/>
                      <a:pt x="1703"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6834668" y="2804083"/>
                <a:ext cx="11130" cy="60350"/>
              </a:xfrm>
              <a:custGeom>
                <a:avLst/>
                <a:gdLst/>
                <a:ahLst/>
                <a:cxnLst/>
                <a:rect l="l" t="t" r="r" b="b"/>
                <a:pathLst>
                  <a:path w="251" h="1361" extrusionOk="0">
                    <a:moveTo>
                      <a:pt x="156" y="0"/>
                    </a:moveTo>
                    <a:cubicBezTo>
                      <a:pt x="124" y="0"/>
                      <a:pt x="107" y="22"/>
                      <a:pt x="107" y="51"/>
                    </a:cubicBezTo>
                    <a:cubicBezTo>
                      <a:pt x="72" y="146"/>
                      <a:pt x="60" y="253"/>
                      <a:pt x="48" y="361"/>
                    </a:cubicBezTo>
                    <a:cubicBezTo>
                      <a:pt x="36" y="444"/>
                      <a:pt x="36" y="551"/>
                      <a:pt x="12" y="658"/>
                    </a:cubicBezTo>
                    <a:cubicBezTo>
                      <a:pt x="0" y="861"/>
                      <a:pt x="12" y="1087"/>
                      <a:pt x="48" y="1301"/>
                    </a:cubicBezTo>
                    <a:cubicBezTo>
                      <a:pt x="48" y="1325"/>
                      <a:pt x="72" y="1361"/>
                      <a:pt x="119" y="1361"/>
                    </a:cubicBezTo>
                    <a:cubicBezTo>
                      <a:pt x="155" y="1361"/>
                      <a:pt x="179" y="1325"/>
                      <a:pt x="179" y="1277"/>
                    </a:cubicBezTo>
                    <a:cubicBezTo>
                      <a:pt x="167" y="1146"/>
                      <a:pt x="155" y="1015"/>
                      <a:pt x="155" y="884"/>
                    </a:cubicBezTo>
                    <a:cubicBezTo>
                      <a:pt x="155" y="742"/>
                      <a:pt x="155" y="599"/>
                      <a:pt x="167" y="468"/>
                    </a:cubicBezTo>
                    <a:cubicBezTo>
                      <a:pt x="167" y="408"/>
                      <a:pt x="179" y="361"/>
                      <a:pt x="191" y="301"/>
                    </a:cubicBezTo>
                    <a:lnTo>
                      <a:pt x="238" y="75"/>
                    </a:lnTo>
                    <a:cubicBezTo>
                      <a:pt x="250" y="51"/>
                      <a:pt x="227" y="3"/>
                      <a:pt x="191" y="3"/>
                    </a:cubicBezTo>
                    <a:lnTo>
                      <a:pt x="179" y="3"/>
                    </a:lnTo>
                    <a:cubicBezTo>
                      <a:pt x="170" y="1"/>
                      <a:pt x="163"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6900650" y="2783818"/>
                <a:ext cx="28024" cy="89616"/>
              </a:xfrm>
              <a:custGeom>
                <a:avLst/>
                <a:gdLst/>
                <a:ahLst/>
                <a:cxnLst/>
                <a:rect l="l" t="t" r="r" b="b"/>
                <a:pathLst>
                  <a:path w="632" h="2021" extrusionOk="0">
                    <a:moveTo>
                      <a:pt x="520" y="1"/>
                    </a:moveTo>
                    <a:cubicBezTo>
                      <a:pt x="503" y="1"/>
                      <a:pt x="489" y="9"/>
                      <a:pt x="489" y="32"/>
                    </a:cubicBezTo>
                    <a:cubicBezTo>
                      <a:pt x="429" y="163"/>
                      <a:pt x="393" y="294"/>
                      <a:pt x="322" y="425"/>
                    </a:cubicBezTo>
                    <a:cubicBezTo>
                      <a:pt x="274" y="591"/>
                      <a:pt x="227" y="746"/>
                      <a:pt x="179" y="901"/>
                    </a:cubicBezTo>
                    <a:cubicBezTo>
                      <a:pt x="132" y="1068"/>
                      <a:pt x="108" y="1234"/>
                      <a:pt x="72" y="1401"/>
                    </a:cubicBezTo>
                    <a:cubicBezTo>
                      <a:pt x="48" y="1556"/>
                      <a:pt x="12" y="1722"/>
                      <a:pt x="1" y="1889"/>
                    </a:cubicBezTo>
                    <a:lnTo>
                      <a:pt x="1" y="1913"/>
                    </a:lnTo>
                    <a:cubicBezTo>
                      <a:pt x="1" y="1937"/>
                      <a:pt x="1" y="1949"/>
                      <a:pt x="12" y="1972"/>
                    </a:cubicBezTo>
                    <a:cubicBezTo>
                      <a:pt x="36" y="2008"/>
                      <a:pt x="60" y="2020"/>
                      <a:pt x="96" y="2020"/>
                    </a:cubicBezTo>
                    <a:cubicBezTo>
                      <a:pt x="120" y="2020"/>
                      <a:pt x="155" y="2020"/>
                      <a:pt x="167" y="2008"/>
                    </a:cubicBezTo>
                    <a:cubicBezTo>
                      <a:pt x="191" y="1996"/>
                      <a:pt x="215" y="1949"/>
                      <a:pt x="215" y="1913"/>
                    </a:cubicBezTo>
                    <a:cubicBezTo>
                      <a:pt x="215" y="1794"/>
                      <a:pt x="227" y="1675"/>
                      <a:pt x="239" y="1556"/>
                    </a:cubicBezTo>
                    <a:lnTo>
                      <a:pt x="239" y="1591"/>
                    </a:lnTo>
                    <a:lnTo>
                      <a:pt x="286" y="1282"/>
                    </a:lnTo>
                    <a:cubicBezTo>
                      <a:pt x="298" y="1163"/>
                      <a:pt x="334" y="1044"/>
                      <a:pt x="358" y="925"/>
                    </a:cubicBezTo>
                    <a:cubicBezTo>
                      <a:pt x="417" y="687"/>
                      <a:pt x="477" y="448"/>
                      <a:pt x="572" y="222"/>
                    </a:cubicBezTo>
                    <a:lnTo>
                      <a:pt x="572" y="234"/>
                    </a:lnTo>
                    <a:lnTo>
                      <a:pt x="608" y="103"/>
                    </a:lnTo>
                    <a:cubicBezTo>
                      <a:pt x="632" y="67"/>
                      <a:pt x="608" y="32"/>
                      <a:pt x="584" y="8"/>
                    </a:cubicBezTo>
                    <a:lnTo>
                      <a:pt x="548" y="8"/>
                    </a:lnTo>
                    <a:cubicBezTo>
                      <a:pt x="540" y="4"/>
                      <a:pt x="529"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6953995" y="2853393"/>
                <a:ext cx="19555" cy="42037"/>
              </a:xfrm>
              <a:custGeom>
                <a:avLst/>
                <a:gdLst/>
                <a:ahLst/>
                <a:cxnLst/>
                <a:rect l="l" t="t" r="r" b="b"/>
                <a:pathLst>
                  <a:path w="441" h="948" extrusionOk="0">
                    <a:moveTo>
                      <a:pt x="346" y="0"/>
                    </a:moveTo>
                    <a:cubicBezTo>
                      <a:pt x="338" y="0"/>
                      <a:pt x="330" y="14"/>
                      <a:pt x="322" y="22"/>
                    </a:cubicBezTo>
                    <a:cubicBezTo>
                      <a:pt x="262" y="153"/>
                      <a:pt x="203" y="272"/>
                      <a:pt x="155" y="427"/>
                    </a:cubicBezTo>
                    <a:cubicBezTo>
                      <a:pt x="95" y="570"/>
                      <a:pt x="60" y="725"/>
                      <a:pt x="24" y="868"/>
                    </a:cubicBezTo>
                    <a:cubicBezTo>
                      <a:pt x="0" y="904"/>
                      <a:pt x="36" y="939"/>
                      <a:pt x="60" y="939"/>
                    </a:cubicBezTo>
                    <a:cubicBezTo>
                      <a:pt x="68" y="945"/>
                      <a:pt x="77" y="947"/>
                      <a:pt x="86" y="947"/>
                    </a:cubicBezTo>
                    <a:cubicBezTo>
                      <a:pt x="115" y="947"/>
                      <a:pt x="143" y="922"/>
                      <a:pt x="143" y="904"/>
                    </a:cubicBezTo>
                    <a:cubicBezTo>
                      <a:pt x="167" y="737"/>
                      <a:pt x="226" y="582"/>
                      <a:pt x="274" y="427"/>
                    </a:cubicBezTo>
                    <a:cubicBezTo>
                      <a:pt x="322" y="308"/>
                      <a:pt x="357" y="201"/>
                      <a:pt x="417" y="94"/>
                    </a:cubicBezTo>
                    <a:cubicBezTo>
                      <a:pt x="441" y="70"/>
                      <a:pt x="417" y="22"/>
                      <a:pt x="393" y="11"/>
                    </a:cubicBezTo>
                    <a:lnTo>
                      <a:pt x="357" y="11"/>
                    </a:lnTo>
                    <a:cubicBezTo>
                      <a:pt x="354" y="3"/>
                      <a:pt x="350"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7460305" y="2834325"/>
                <a:ext cx="619864" cy="529538"/>
              </a:xfrm>
              <a:custGeom>
                <a:avLst/>
                <a:gdLst/>
                <a:ahLst/>
                <a:cxnLst/>
                <a:rect l="l" t="t" r="r" b="b"/>
                <a:pathLst>
                  <a:path w="13979" h="11942" extrusionOk="0">
                    <a:moveTo>
                      <a:pt x="11109" y="0"/>
                    </a:moveTo>
                    <a:cubicBezTo>
                      <a:pt x="10692" y="0"/>
                      <a:pt x="10240" y="95"/>
                      <a:pt x="9799" y="274"/>
                    </a:cubicBezTo>
                    <a:cubicBezTo>
                      <a:pt x="8632" y="714"/>
                      <a:pt x="7751" y="1643"/>
                      <a:pt x="7013" y="2477"/>
                    </a:cubicBezTo>
                    <a:cubicBezTo>
                      <a:pt x="6882" y="2619"/>
                      <a:pt x="6763" y="2762"/>
                      <a:pt x="6620" y="2905"/>
                    </a:cubicBezTo>
                    <a:cubicBezTo>
                      <a:pt x="6370" y="3191"/>
                      <a:pt x="6108" y="3489"/>
                      <a:pt x="5846" y="3774"/>
                    </a:cubicBezTo>
                    <a:cubicBezTo>
                      <a:pt x="5394" y="4262"/>
                      <a:pt x="4882" y="4739"/>
                      <a:pt x="4346" y="5203"/>
                    </a:cubicBezTo>
                    <a:cubicBezTo>
                      <a:pt x="4155" y="5370"/>
                      <a:pt x="3953" y="5536"/>
                      <a:pt x="3727" y="5715"/>
                    </a:cubicBezTo>
                    <a:cubicBezTo>
                      <a:pt x="2667" y="6572"/>
                      <a:pt x="1536" y="7251"/>
                      <a:pt x="369" y="7787"/>
                    </a:cubicBezTo>
                    <a:cubicBezTo>
                      <a:pt x="345" y="7799"/>
                      <a:pt x="310" y="7834"/>
                      <a:pt x="286" y="7882"/>
                    </a:cubicBezTo>
                    <a:cubicBezTo>
                      <a:pt x="250" y="7894"/>
                      <a:pt x="226" y="7941"/>
                      <a:pt x="191" y="7977"/>
                    </a:cubicBezTo>
                    <a:cubicBezTo>
                      <a:pt x="60" y="8239"/>
                      <a:pt x="0" y="8537"/>
                      <a:pt x="0" y="8954"/>
                    </a:cubicBezTo>
                    <a:cubicBezTo>
                      <a:pt x="0" y="9275"/>
                      <a:pt x="60" y="9632"/>
                      <a:pt x="203" y="10085"/>
                    </a:cubicBezTo>
                    <a:cubicBezTo>
                      <a:pt x="322" y="10442"/>
                      <a:pt x="488" y="10799"/>
                      <a:pt x="703" y="11144"/>
                    </a:cubicBezTo>
                    <a:cubicBezTo>
                      <a:pt x="893" y="11466"/>
                      <a:pt x="1131" y="11716"/>
                      <a:pt x="1369" y="11882"/>
                    </a:cubicBezTo>
                    <a:cubicBezTo>
                      <a:pt x="1417" y="11918"/>
                      <a:pt x="1477" y="11942"/>
                      <a:pt x="1536" y="11942"/>
                    </a:cubicBezTo>
                    <a:lnTo>
                      <a:pt x="1572" y="11942"/>
                    </a:lnTo>
                    <a:cubicBezTo>
                      <a:pt x="4644" y="11871"/>
                      <a:pt x="7477" y="11061"/>
                      <a:pt x="9775" y="9620"/>
                    </a:cubicBezTo>
                    <a:cubicBezTo>
                      <a:pt x="10347" y="9263"/>
                      <a:pt x="10883" y="8858"/>
                      <a:pt x="11371" y="8430"/>
                    </a:cubicBezTo>
                    <a:cubicBezTo>
                      <a:pt x="11847" y="8001"/>
                      <a:pt x="12287" y="7501"/>
                      <a:pt x="12680" y="6965"/>
                    </a:cubicBezTo>
                    <a:cubicBezTo>
                      <a:pt x="13073" y="6453"/>
                      <a:pt x="13383" y="5870"/>
                      <a:pt x="13597" y="5263"/>
                    </a:cubicBezTo>
                    <a:cubicBezTo>
                      <a:pt x="13847" y="4643"/>
                      <a:pt x="13954" y="4072"/>
                      <a:pt x="13954" y="3512"/>
                    </a:cubicBezTo>
                    <a:cubicBezTo>
                      <a:pt x="13978" y="3000"/>
                      <a:pt x="13871" y="2477"/>
                      <a:pt x="13692" y="2000"/>
                    </a:cubicBezTo>
                    <a:cubicBezTo>
                      <a:pt x="13502" y="1500"/>
                      <a:pt x="13216" y="1060"/>
                      <a:pt x="12859" y="738"/>
                    </a:cubicBezTo>
                    <a:cubicBezTo>
                      <a:pt x="12490" y="393"/>
                      <a:pt x="11990" y="155"/>
                      <a:pt x="11502" y="83"/>
                    </a:cubicBezTo>
                    <a:cubicBezTo>
                      <a:pt x="11371" y="24"/>
                      <a:pt x="11240" y="0"/>
                      <a:pt x="1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800816" y="2854368"/>
                <a:ext cx="277761" cy="268760"/>
              </a:xfrm>
              <a:custGeom>
                <a:avLst/>
                <a:gdLst/>
                <a:ahLst/>
                <a:cxnLst/>
                <a:rect l="l" t="t" r="r" b="b"/>
                <a:pathLst>
                  <a:path w="6264" h="6061" extrusionOk="0">
                    <a:moveTo>
                      <a:pt x="1680" y="0"/>
                    </a:moveTo>
                    <a:cubicBezTo>
                      <a:pt x="1060" y="322"/>
                      <a:pt x="513" y="798"/>
                      <a:pt x="1" y="1298"/>
                    </a:cubicBezTo>
                    <a:cubicBezTo>
                      <a:pt x="406" y="2013"/>
                      <a:pt x="882" y="2679"/>
                      <a:pt x="1418" y="3298"/>
                    </a:cubicBezTo>
                    <a:cubicBezTo>
                      <a:pt x="2025" y="4001"/>
                      <a:pt x="2692" y="4632"/>
                      <a:pt x="3465" y="5144"/>
                    </a:cubicBezTo>
                    <a:cubicBezTo>
                      <a:pt x="3751" y="5323"/>
                      <a:pt x="4037" y="5501"/>
                      <a:pt x="4335" y="5656"/>
                    </a:cubicBezTo>
                    <a:cubicBezTo>
                      <a:pt x="4620" y="5799"/>
                      <a:pt x="4918" y="5918"/>
                      <a:pt x="5216" y="6025"/>
                    </a:cubicBezTo>
                    <a:lnTo>
                      <a:pt x="5287" y="6061"/>
                    </a:lnTo>
                    <a:cubicBezTo>
                      <a:pt x="5537" y="5656"/>
                      <a:pt x="5763" y="5227"/>
                      <a:pt x="5930" y="4763"/>
                    </a:cubicBezTo>
                    <a:cubicBezTo>
                      <a:pt x="6121" y="4275"/>
                      <a:pt x="6228" y="3799"/>
                      <a:pt x="6263" y="3334"/>
                    </a:cubicBezTo>
                    <a:cubicBezTo>
                      <a:pt x="5513" y="3060"/>
                      <a:pt x="4799" y="2727"/>
                      <a:pt x="4108" y="2286"/>
                    </a:cubicBezTo>
                    <a:cubicBezTo>
                      <a:pt x="3585" y="1965"/>
                      <a:pt x="3096" y="1572"/>
                      <a:pt x="2656" y="1143"/>
                    </a:cubicBezTo>
                    <a:cubicBezTo>
                      <a:pt x="2430" y="917"/>
                      <a:pt x="2215" y="703"/>
                      <a:pt x="2025" y="465"/>
                    </a:cubicBezTo>
                    <a:cubicBezTo>
                      <a:pt x="1906" y="310"/>
                      <a:pt x="1787" y="167"/>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7864183" y="3000612"/>
                <a:ext cx="44" cy="44"/>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7955529" y="3082425"/>
                <a:ext cx="44" cy="1109"/>
              </a:xfrm>
              <a:custGeom>
                <a:avLst/>
                <a:gdLst/>
                <a:ahLst/>
                <a:cxnLst/>
                <a:rect l="l" t="t" r="r" b="b"/>
                <a:pathLst>
                  <a:path w="1" h="25" extrusionOk="0">
                    <a:moveTo>
                      <a:pt x="0" y="25"/>
                    </a:moveTo>
                    <a:cubicBezTo>
                      <a:pt x="0" y="1"/>
                      <a:pt x="0" y="1"/>
                      <a:pt x="0" y="25"/>
                    </a:cubicBezTo>
                    <a:cubicBezTo>
                      <a:pt x="0" y="1"/>
                      <a:pt x="0" y="1"/>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7955529" y="3083490"/>
                <a:ext cx="44" cy="44"/>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7670935" y="2981589"/>
                <a:ext cx="279358" cy="312083"/>
              </a:xfrm>
              <a:custGeom>
                <a:avLst/>
                <a:gdLst/>
                <a:ahLst/>
                <a:cxnLst/>
                <a:rect l="l" t="t" r="r" b="b"/>
                <a:pathLst>
                  <a:path w="6300" h="7038" extrusionOk="0">
                    <a:moveTo>
                      <a:pt x="3419" y="6927"/>
                    </a:moveTo>
                    <a:cubicBezTo>
                      <a:pt x="3424" y="6942"/>
                      <a:pt x="3442" y="6942"/>
                      <a:pt x="3442" y="6942"/>
                    </a:cubicBezTo>
                    <a:cubicBezTo>
                      <a:pt x="3434" y="6937"/>
                      <a:pt x="3427" y="6932"/>
                      <a:pt x="3419" y="6927"/>
                    </a:cubicBezTo>
                    <a:close/>
                    <a:moveTo>
                      <a:pt x="1501" y="1"/>
                    </a:moveTo>
                    <a:cubicBezTo>
                      <a:pt x="1358" y="156"/>
                      <a:pt x="1215" y="310"/>
                      <a:pt x="1084" y="453"/>
                    </a:cubicBezTo>
                    <a:cubicBezTo>
                      <a:pt x="739" y="810"/>
                      <a:pt x="370" y="1168"/>
                      <a:pt x="1" y="1525"/>
                    </a:cubicBezTo>
                    <a:cubicBezTo>
                      <a:pt x="190" y="2212"/>
                      <a:pt x="462" y="2911"/>
                      <a:pt x="770" y="3563"/>
                    </a:cubicBezTo>
                    <a:lnTo>
                      <a:pt x="770" y="3563"/>
                    </a:lnTo>
                    <a:cubicBezTo>
                      <a:pt x="768" y="3562"/>
                      <a:pt x="766" y="3561"/>
                      <a:pt x="763" y="3561"/>
                    </a:cubicBezTo>
                    <a:lnTo>
                      <a:pt x="763" y="3561"/>
                    </a:lnTo>
                    <a:cubicBezTo>
                      <a:pt x="1144" y="4359"/>
                      <a:pt x="1608" y="5121"/>
                      <a:pt x="2192" y="5811"/>
                    </a:cubicBezTo>
                    <a:cubicBezTo>
                      <a:pt x="2192" y="5811"/>
                      <a:pt x="2192" y="5823"/>
                      <a:pt x="2203" y="5823"/>
                    </a:cubicBezTo>
                    <a:cubicBezTo>
                      <a:pt x="2394" y="6025"/>
                      <a:pt x="2584" y="6240"/>
                      <a:pt x="2799" y="6430"/>
                    </a:cubicBezTo>
                    <a:cubicBezTo>
                      <a:pt x="2994" y="6603"/>
                      <a:pt x="3201" y="6775"/>
                      <a:pt x="3419" y="6927"/>
                    </a:cubicBezTo>
                    <a:lnTo>
                      <a:pt x="3419" y="6927"/>
                    </a:lnTo>
                    <a:cubicBezTo>
                      <a:pt x="3418" y="6924"/>
                      <a:pt x="3418" y="6921"/>
                      <a:pt x="3418" y="6918"/>
                    </a:cubicBezTo>
                    <a:lnTo>
                      <a:pt x="3418" y="6918"/>
                    </a:lnTo>
                    <a:cubicBezTo>
                      <a:pt x="3477" y="6966"/>
                      <a:pt x="3561" y="7014"/>
                      <a:pt x="3620" y="7037"/>
                    </a:cubicBezTo>
                    <a:cubicBezTo>
                      <a:pt x="4108" y="6799"/>
                      <a:pt x="4573" y="6549"/>
                      <a:pt x="5025" y="6264"/>
                    </a:cubicBezTo>
                    <a:cubicBezTo>
                      <a:pt x="5466" y="6002"/>
                      <a:pt x="5894" y="5692"/>
                      <a:pt x="6299" y="5359"/>
                    </a:cubicBezTo>
                    <a:cubicBezTo>
                      <a:pt x="5978" y="5216"/>
                      <a:pt x="5668" y="5049"/>
                      <a:pt x="5371" y="4871"/>
                    </a:cubicBezTo>
                    <a:cubicBezTo>
                      <a:pt x="4894" y="4573"/>
                      <a:pt x="4454" y="4228"/>
                      <a:pt x="4049" y="3823"/>
                    </a:cubicBezTo>
                    <a:cubicBezTo>
                      <a:pt x="3644" y="3442"/>
                      <a:pt x="3263" y="3013"/>
                      <a:pt x="2930" y="2549"/>
                    </a:cubicBezTo>
                    <a:cubicBezTo>
                      <a:pt x="2346" y="1763"/>
                      <a:pt x="1894" y="894"/>
                      <a:pt x="1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7768091" y="3239267"/>
                <a:ext cx="44" cy="4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7509925" y="3116747"/>
                <a:ext cx="191161" cy="242376"/>
              </a:xfrm>
              <a:custGeom>
                <a:avLst/>
                <a:gdLst/>
                <a:ahLst/>
                <a:cxnLst/>
                <a:rect l="l" t="t" r="r" b="b"/>
                <a:pathLst>
                  <a:path w="4311" h="5466" extrusionOk="0">
                    <a:moveTo>
                      <a:pt x="1703" y="1"/>
                    </a:moveTo>
                    <a:cubicBezTo>
                      <a:pt x="1179" y="394"/>
                      <a:pt x="596" y="751"/>
                      <a:pt x="0" y="1049"/>
                    </a:cubicBezTo>
                    <a:cubicBezTo>
                      <a:pt x="12" y="1346"/>
                      <a:pt x="60" y="1644"/>
                      <a:pt x="108" y="1942"/>
                    </a:cubicBezTo>
                    <a:cubicBezTo>
                      <a:pt x="238" y="2641"/>
                      <a:pt x="439" y="3316"/>
                      <a:pt x="746" y="3968"/>
                    </a:cubicBezTo>
                    <a:lnTo>
                      <a:pt x="746" y="3968"/>
                    </a:lnTo>
                    <a:cubicBezTo>
                      <a:pt x="744" y="3967"/>
                      <a:pt x="742" y="3966"/>
                      <a:pt x="739" y="3966"/>
                    </a:cubicBezTo>
                    <a:lnTo>
                      <a:pt x="739" y="3966"/>
                    </a:lnTo>
                    <a:cubicBezTo>
                      <a:pt x="965" y="4442"/>
                      <a:pt x="1251" y="4906"/>
                      <a:pt x="1584" y="5299"/>
                    </a:cubicBezTo>
                    <a:lnTo>
                      <a:pt x="1572" y="5288"/>
                    </a:lnTo>
                    <a:lnTo>
                      <a:pt x="1572" y="5288"/>
                    </a:lnTo>
                    <a:cubicBezTo>
                      <a:pt x="1632" y="5347"/>
                      <a:pt x="1679" y="5406"/>
                      <a:pt x="1739" y="5466"/>
                    </a:cubicBezTo>
                    <a:cubicBezTo>
                      <a:pt x="2620" y="5382"/>
                      <a:pt x="3477" y="5240"/>
                      <a:pt x="4310" y="5037"/>
                    </a:cubicBezTo>
                    <a:cubicBezTo>
                      <a:pt x="3548" y="4382"/>
                      <a:pt x="2989" y="3513"/>
                      <a:pt x="2560" y="2620"/>
                    </a:cubicBezTo>
                    <a:cubicBezTo>
                      <a:pt x="2322" y="2120"/>
                      <a:pt x="2120" y="1596"/>
                      <a:pt x="1965" y="1072"/>
                    </a:cubicBezTo>
                    <a:cubicBezTo>
                      <a:pt x="1858" y="715"/>
                      <a:pt x="1763" y="358"/>
                      <a:pt x="1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7514670" y="3202817"/>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8029982" y="2872859"/>
                <a:ext cx="50683" cy="132008"/>
              </a:xfrm>
              <a:custGeom>
                <a:avLst/>
                <a:gdLst/>
                <a:ahLst/>
                <a:cxnLst/>
                <a:rect l="l" t="t" r="r" b="b"/>
                <a:pathLst>
                  <a:path w="1143" h="2977" extrusionOk="0">
                    <a:moveTo>
                      <a:pt x="226" y="0"/>
                    </a:moveTo>
                    <a:cubicBezTo>
                      <a:pt x="226" y="48"/>
                      <a:pt x="238" y="72"/>
                      <a:pt x="250" y="119"/>
                    </a:cubicBezTo>
                    <a:cubicBezTo>
                      <a:pt x="357" y="488"/>
                      <a:pt x="357" y="881"/>
                      <a:pt x="310" y="1262"/>
                    </a:cubicBezTo>
                    <a:cubicBezTo>
                      <a:pt x="250" y="1667"/>
                      <a:pt x="143" y="2072"/>
                      <a:pt x="0" y="2453"/>
                    </a:cubicBezTo>
                    <a:cubicBezTo>
                      <a:pt x="357" y="2631"/>
                      <a:pt x="726" y="2786"/>
                      <a:pt x="1131" y="2929"/>
                    </a:cubicBezTo>
                    <a:cubicBezTo>
                      <a:pt x="1143" y="2810"/>
                      <a:pt x="1143" y="2703"/>
                      <a:pt x="1143" y="2608"/>
                    </a:cubicBezTo>
                    <a:cubicBezTo>
                      <a:pt x="1143" y="2084"/>
                      <a:pt x="1048" y="1560"/>
                      <a:pt x="881" y="1084"/>
                    </a:cubicBezTo>
                    <a:cubicBezTo>
                      <a:pt x="714" y="667"/>
                      <a:pt x="488" y="298"/>
                      <a:pt x="226" y="0"/>
                    </a:cubicBezTo>
                    <a:close/>
                    <a:moveTo>
                      <a:pt x="1131" y="2929"/>
                    </a:moveTo>
                    <a:lnTo>
                      <a:pt x="1107" y="2965"/>
                    </a:lnTo>
                    <a:lnTo>
                      <a:pt x="1107" y="2977"/>
                    </a:lnTo>
                    <a:lnTo>
                      <a:pt x="1131" y="2929"/>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7883206" y="3091959"/>
                <a:ext cx="152095" cy="127263"/>
              </a:xfrm>
              <a:custGeom>
                <a:avLst/>
                <a:gdLst/>
                <a:ahLst/>
                <a:cxnLst/>
                <a:rect l="l" t="t" r="r" b="b"/>
                <a:pathLst>
                  <a:path w="3430" h="2870" extrusionOk="0">
                    <a:moveTo>
                      <a:pt x="1905" y="0"/>
                    </a:moveTo>
                    <a:cubicBezTo>
                      <a:pt x="1667" y="310"/>
                      <a:pt x="1429" y="619"/>
                      <a:pt x="1167" y="917"/>
                    </a:cubicBezTo>
                    <a:cubicBezTo>
                      <a:pt x="1060" y="1036"/>
                      <a:pt x="953" y="1155"/>
                      <a:pt x="834" y="1262"/>
                    </a:cubicBezTo>
                    <a:cubicBezTo>
                      <a:pt x="619" y="1477"/>
                      <a:pt x="381" y="1679"/>
                      <a:pt x="143" y="1870"/>
                    </a:cubicBezTo>
                    <a:cubicBezTo>
                      <a:pt x="95" y="1917"/>
                      <a:pt x="48" y="1953"/>
                      <a:pt x="0" y="1977"/>
                    </a:cubicBezTo>
                    <a:cubicBezTo>
                      <a:pt x="203" y="2131"/>
                      <a:pt x="393" y="2262"/>
                      <a:pt x="584" y="2382"/>
                    </a:cubicBezTo>
                    <a:cubicBezTo>
                      <a:pt x="750" y="2489"/>
                      <a:pt x="917" y="2572"/>
                      <a:pt x="1072" y="2667"/>
                    </a:cubicBezTo>
                    <a:cubicBezTo>
                      <a:pt x="1191" y="2727"/>
                      <a:pt x="1334" y="2798"/>
                      <a:pt x="1453" y="2858"/>
                    </a:cubicBezTo>
                    <a:lnTo>
                      <a:pt x="1488" y="2870"/>
                    </a:lnTo>
                    <a:cubicBezTo>
                      <a:pt x="1607" y="2786"/>
                      <a:pt x="1715" y="2679"/>
                      <a:pt x="1834" y="2584"/>
                    </a:cubicBezTo>
                    <a:cubicBezTo>
                      <a:pt x="2310" y="2155"/>
                      <a:pt x="2762" y="1667"/>
                      <a:pt x="3143" y="1131"/>
                    </a:cubicBezTo>
                    <a:cubicBezTo>
                      <a:pt x="3251" y="1000"/>
                      <a:pt x="3334" y="846"/>
                      <a:pt x="3429" y="715"/>
                    </a:cubicBezTo>
                    <a:lnTo>
                      <a:pt x="3393" y="703"/>
                    </a:lnTo>
                    <a:lnTo>
                      <a:pt x="3370" y="679"/>
                    </a:lnTo>
                    <a:cubicBezTo>
                      <a:pt x="3084" y="584"/>
                      <a:pt x="2786" y="465"/>
                      <a:pt x="2489" y="310"/>
                    </a:cubicBezTo>
                    <a:lnTo>
                      <a:pt x="1905" y="0"/>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7484029" y="3247160"/>
                <a:ext cx="354297" cy="115157"/>
              </a:xfrm>
              <a:custGeom>
                <a:avLst/>
                <a:gdLst/>
                <a:ahLst/>
                <a:cxnLst/>
                <a:rect l="l" t="t" r="r" b="b"/>
                <a:pathLst>
                  <a:path w="7990" h="2597" extrusionOk="0">
                    <a:moveTo>
                      <a:pt x="6538" y="1"/>
                    </a:moveTo>
                    <a:cubicBezTo>
                      <a:pt x="6323" y="144"/>
                      <a:pt x="6061" y="263"/>
                      <a:pt x="5787" y="370"/>
                    </a:cubicBezTo>
                    <a:cubicBezTo>
                      <a:pt x="5192" y="620"/>
                      <a:pt x="4573" y="846"/>
                      <a:pt x="3942" y="1025"/>
                    </a:cubicBezTo>
                    <a:cubicBezTo>
                      <a:pt x="4204" y="1370"/>
                      <a:pt x="4478" y="1691"/>
                      <a:pt x="4763" y="1977"/>
                    </a:cubicBezTo>
                    <a:cubicBezTo>
                      <a:pt x="4810" y="2024"/>
                      <a:pt x="4857" y="2059"/>
                      <a:pt x="4892" y="2094"/>
                    </a:cubicBezTo>
                    <a:lnTo>
                      <a:pt x="4892" y="2094"/>
                    </a:lnTo>
                    <a:cubicBezTo>
                      <a:pt x="5984" y="1820"/>
                      <a:pt x="7028" y="1440"/>
                      <a:pt x="7990" y="965"/>
                    </a:cubicBezTo>
                    <a:lnTo>
                      <a:pt x="7978" y="965"/>
                    </a:lnTo>
                    <a:cubicBezTo>
                      <a:pt x="7966" y="965"/>
                      <a:pt x="7966" y="977"/>
                      <a:pt x="7942" y="977"/>
                    </a:cubicBezTo>
                    <a:cubicBezTo>
                      <a:pt x="7931" y="977"/>
                      <a:pt x="7919" y="989"/>
                      <a:pt x="7883" y="989"/>
                    </a:cubicBezTo>
                    <a:cubicBezTo>
                      <a:pt x="7859" y="1013"/>
                      <a:pt x="7835" y="1025"/>
                      <a:pt x="7788" y="1037"/>
                    </a:cubicBezTo>
                    <a:lnTo>
                      <a:pt x="7740" y="1013"/>
                    </a:lnTo>
                    <a:lnTo>
                      <a:pt x="7704" y="989"/>
                    </a:lnTo>
                    <a:cubicBezTo>
                      <a:pt x="7669" y="965"/>
                      <a:pt x="7633" y="953"/>
                      <a:pt x="7585" y="917"/>
                    </a:cubicBezTo>
                    <a:cubicBezTo>
                      <a:pt x="7383" y="775"/>
                      <a:pt x="7157" y="608"/>
                      <a:pt x="6966" y="429"/>
                    </a:cubicBezTo>
                    <a:lnTo>
                      <a:pt x="6895" y="358"/>
                    </a:lnTo>
                    <a:cubicBezTo>
                      <a:pt x="6776" y="251"/>
                      <a:pt x="6657" y="132"/>
                      <a:pt x="6538" y="1"/>
                    </a:cubicBezTo>
                    <a:close/>
                    <a:moveTo>
                      <a:pt x="4892" y="2094"/>
                    </a:moveTo>
                    <a:cubicBezTo>
                      <a:pt x="4889" y="2095"/>
                      <a:pt x="4886" y="2095"/>
                      <a:pt x="4883" y="2096"/>
                    </a:cubicBezTo>
                    <a:cubicBezTo>
                      <a:pt x="4387" y="2215"/>
                      <a:pt x="3881" y="2315"/>
                      <a:pt x="3368" y="2394"/>
                    </a:cubicBezTo>
                    <a:lnTo>
                      <a:pt x="3368" y="2394"/>
                    </a:lnTo>
                    <a:cubicBezTo>
                      <a:pt x="3369" y="2394"/>
                      <a:pt x="3370" y="2394"/>
                      <a:pt x="3370" y="2394"/>
                    </a:cubicBezTo>
                    <a:lnTo>
                      <a:pt x="3394" y="2394"/>
                    </a:lnTo>
                    <a:cubicBezTo>
                      <a:pt x="3799" y="2334"/>
                      <a:pt x="4204" y="2263"/>
                      <a:pt x="4597" y="2168"/>
                    </a:cubicBezTo>
                    <a:cubicBezTo>
                      <a:pt x="4704" y="2144"/>
                      <a:pt x="4799" y="2120"/>
                      <a:pt x="4894" y="2096"/>
                    </a:cubicBezTo>
                    <a:cubicBezTo>
                      <a:pt x="4894" y="2095"/>
                      <a:pt x="4893" y="2095"/>
                      <a:pt x="4892" y="2094"/>
                    </a:cubicBezTo>
                    <a:close/>
                    <a:moveTo>
                      <a:pt x="1561" y="1489"/>
                    </a:moveTo>
                    <a:cubicBezTo>
                      <a:pt x="1061" y="1548"/>
                      <a:pt x="549" y="1572"/>
                      <a:pt x="49" y="1584"/>
                    </a:cubicBezTo>
                    <a:lnTo>
                      <a:pt x="1" y="1584"/>
                    </a:lnTo>
                    <a:cubicBezTo>
                      <a:pt x="49" y="1668"/>
                      <a:pt x="96" y="1739"/>
                      <a:pt x="132" y="1799"/>
                    </a:cubicBezTo>
                    <a:cubicBezTo>
                      <a:pt x="322" y="2120"/>
                      <a:pt x="561" y="2382"/>
                      <a:pt x="799" y="2537"/>
                    </a:cubicBezTo>
                    <a:cubicBezTo>
                      <a:pt x="846" y="2572"/>
                      <a:pt x="906" y="2596"/>
                      <a:pt x="965" y="2596"/>
                    </a:cubicBezTo>
                    <a:lnTo>
                      <a:pt x="1013" y="2596"/>
                    </a:lnTo>
                    <a:cubicBezTo>
                      <a:pt x="1813" y="2582"/>
                      <a:pt x="2599" y="2512"/>
                      <a:pt x="3368" y="2394"/>
                    </a:cubicBezTo>
                    <a:lnTo>
                      <a:pt x="3368" y="2394"/>
                    </a:lnTo>
                    <a:cubicBezTo>
                      <a:pt x="3024" y="2442"/>
                      <a:pt x="2679" y="2477"/>
                      <a:pt x="2323" y="2513"/>
                    </a:cubicBezTo>
                    <a:cubicBezTo>
                      <a:pt x="2263" y="2453"/>
                      <a:pt x="2216" y="2394"/>
                      <a:pt x="2156" y="2334"/>
                    </a:cubicBezTo>
                    <a:cubicBezTo>
                      <a:pt x="1954" y="2084"/>
                      <a:pt x="1739" y="1799"/>
                      <a:pt x="1561" y="1489"/>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7554268" y="3293100"/>
                <a:ext cx="147882" cy="66026"/>
              </a:xfrm>
              <a:custGeom>
                <a:avLst/>
                <a:gdLst/>
                <a:ahLst/>
                <a:cxnLst/>
                <a:rect l="l" t="t" r="r" b="b"/>
                <a:pathLst>
                  <a:path w="3335" h="1489" extrusionOk="0">
                    <a:moveTo>
                      <a:pt x="2358" y="1"/>
                    </a:moveTo>
                    <a:cubicBezTo>
                      <a:pt x="1727" y="167"/>
                      <a:pt x="1084" y="310"/>
                      <a:pt x="429" y="405"/>
                    </a:cubicBezTo>
                    <a:cubicBezTo>
                      <a:pt x="274" y="417"/>
                      <a:pt x="143" y="453"/>
                      <a:pt x="1" y="465"/>
                    </a:cubicBezTo>
                    <a:cubicBezTo>
                      <a:pt x="179" y="774"/>
                      <a:pt x="382" y="1060"/>
                      <a:pt x="596" y="1310"/>
                    </a:cubicBezTo>
                    <a:cubicBezTo>
                      <a:pt x="655" y="1370"/>
                      <a:pt x="691" y="1429"/>
                      <a:pt x="751" y="1489"/>
                    </a:cubicBezTo>
                    <a:cubicBezTo>
                      <a:pt x="1108" y="1465"/>
                      <a:pt x="1453" y="1417"/>
                      <a:pt x="1798" y="1370"/>
                    </a:cubicBezTo>
                    <a:lnTo>
                      <a:pt x="1822" y="1370"/>
                    </a:lnTo>
                    <a:cubicBezTo>
                      <a:pt x="2227" y="1310"/>
                      <a:pt x="2632" y="1239"/>
                      <a:pt x="3037" y="1144"/>
                    </a:cubicBezTo>
                    <a:cubicBezTo>
                      <a:pt x="3132" y="1120"/>
                      <a:pt x="3227" y="1108"/>
                      <a:pt x="3334" y="1072"/>
                    </a:cubicBezTo>
                    <a:cubicBezTo>
                      <a:pt x="2989" y="763"/>
                      <a:pt x="2656" y="405"/>
                      <a:pt x="235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7776028" y="3180113"/>
                <a:ext cx="173734" cy="113561"/>
              </a:xfrm>
              <a:custGeom>
                <a:avLst/>
                <a:gdLst/>
                <a:ahLst/>
                <a:cxnLst/>
                <a:rect l="l" t="t" r="r" b="b"/>
                <a:pathLst>
                  <a:path w="3918" h="2561" extrusionOk="0">
                    <a:moveTo>
                      <a:pt x="2417" y="1"/>
                    </a:moveTo>
                    <a:cubicBezTo>
                      <a:pt x="1667" y="584"/>
                      <a:pt x="857" y="1096"/>
                      <a:pt x="0" y="1525"/>
                    </a:cubicBezTo>
                    <a:cubicBezTo>
                      <a:pt x="119" y="1656"/>
                      <a:pt x="238" y="1775"/>
                      <a:pt x="357" y="1882"/>
                    </a:cubicBezTo>
                    <a:lnTo>
                      <a:pt x="429" y="1953"/>
                    </a:lnTo>
                    <a:cubicBezTo>
                      <a:pt x="619" y="2132"/>
                      <a:pt x="845" y="2310"/>
                      <a:pt x="1048" y="2441"/>
                    </a:cubicBezTo>
                    <a:cubicBezTo>
                      <a:pt x="1096" y="2477"/>
                      <a:pt x="1119" y="2489"/>
                      <a:pt x="1167" y="2525"/>
                    </a:cubicBezTo>
                    <a:lnTo>
                      <a:pt x="1203" y="2537"/>
                    </a:lnTo>
                    <a:lnTo>
                      <a:pt x="1250" y="2560"/>
                    </a:lnTo>
                    <a:cubicBezTo>
                      <a:pt x="1274" y="2549"/>
                      <a:pt x="1322" y="2537"/>
                      <a:pt x="1346" y="2525"/>
                    </a:cubicBezTo>
                    <a:cubicBezTo>
                      <a:pt x="1369" y="2501"/>
                      <a:pt x="1381" y="2501"/>
                      <a:pt x="1405" y="2501"/>
                    </a:cubicBezTo>
                    <a:cubicBezTo>
                      <a:pt x="1834" y="2299"/>
                      <a:pt x="2274" y="2060"/>
                      <a:pt x="2667" y="1810"/>
                    </a:cubicBezTo>
                    <a:cubicBezTo>
                      <a:pt x="3108" y="1537"/>
                      <a:pt x="3536" y="1227"/>
                      <a:pt x="3917" y="894"/>
                    </a:cubicBezTo>
                    <a:cubicBezTo>
                      <a:pt x="3774" y="822"/>
                      <a:pt x="3643" y="763"/>
                      <a:pt x="3489" y="691"/>
                    </a:cubicBezTo>
                    <a:cubicBezTo>
                      <a:pt x="3322" y="596"/>
                      <a:pt x="3167" y="513"/>
                      <a:pt x="3001" y="405"/>
                    </a:cubicBezTo>
                    <a:cubicBezTo>
                      <a:pt x="2786" y="274"/>
                      <a:pt x="2596" y="143"/>
                      <a:pt x="241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7967679" y="2982121"/>
                <a:ext cx="110901" cy="141541"/>
              </a:xfrm>
              <a:custGeom>
                <a:avLst/>
                <a:gdLst/>
                <a:ahLst/>
                <a:cxnLst/>
                <a:rect l="l" t="t" r="r" b="b"/>
                <a:pathLst>
                  <a:path w="2501" h="3192" extrusionOk="0">
                    <a:moveTo>
                      <a:pt x="1369" y="1"/>
                    </a:moveTo>
                    <a:cubicBezTo>
                      <a:pt x="1369" y="25"/>
                      <a:pt x="1369" y="36"/>
                      <a:pt x="1357" y="60"/>
                    </a:cubicBezTo>
                    <a:cubicBezTo>
                      <a:pt x="1191" y="501"/>
                      <a:pt x="988" y="918"/>
                      <a:pt x="750" y="1310"/>
                    </a:cubicBezTo>
                    <a:cubicBezTo>
                      <a:pt x="524" y="1715"/>
                      <a:pt x="274" y="2084"/>
                      <a:pt x="0" y="2465"/>
                    </a:cubicBezTo>
                    <a:cubicBezTo>
                      <a:pt x="203" y="2584"/>
                      <a:pt x="393" y="2680"/>
                      <a:pt x="572" y="2787"/>
                    </a:cubicBezTo>
                    <a:cubicBezTo>
                      <a:pt x="869" y="2942"/>
                      <a:pt x="1167" y="3061"/>
                      <a:pt x="1441" y="3156"/>
                    </a:cubicBezTo>
                    <a:lnTo>
                      <a:pt x="1476" y="3180"/>
                    </a:lnTo>
                    <a:lnTo>
                      <a:pt x="1500" y="3192"/>
                    </a:lnTo>
                    <a:cubicBezTo>
                      <a:pt x="1762" y="2787"/>
                      <a:pt x="1977" y="2358"/>
                      <a:pt x="2155" y="1894"/>
                    </a:cubicBezTo>
                    <a:cubicBezTo>
                      <a:pt x="2334" y="1418"/>
                      <a:pt x="2453" y="953"/>
                      <a:pt x="2500" y="501"/>
                    </a:cubicBezTo>
                    <a:lnTo>
                      <a:pt x="2500" y="501"/>
                    </a:lnTo>
                    <a:lnTo>
                      <a:pt x="2489" y="525"/>
                    </a:lnTo>
                    <a:lnTo>
                      <a:pt x="2500" y="477"/>
                    </a:lnTo>
                    <a:cubicBezTo>
                      <a:pt x="2119" y="334"/>
                      <a:pt x="1727" y="179"/>
                      <a:pt x="136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8324021" y="2656908"/>
                <a:ext cx="1109" cy="44"/>
              </a:xfrm>
              <a:custGeom>
                <a:avLst/>
                <a:gdLst/>
                <a:ahLst/>
                <a:cxnLst/>
                <a:rect l="l" t="t" r="r" b="b"/>
                <a:pathLst>
                  <a:path w="25" h="1" extrusionOk="0">
                    <a:moveTo>
                      <a:pt x="1" y="1"/>
                    </a:moveTo>
                    <a:cubicBezTo>
                      <a:pt x="1" y="1"/>
                      <a:pt x="25" y="1"/>
                      <a:pt x="1" y="1"/>
                    </a:cubicBezTo>
                    <a:lnTo>
                      <a:pt x="1" y="1"/>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832730" y="2419124"/>
                <a:ext cx="153692" cy="138773"/>
              </a:xfrm>
              <a:custGeom>
                <a:avLst/>
                <a:gdLst/>
                <a:ahLst/>
                <a:cxnLst/>
                <a:rect l="l" t="t" r="r" b="b"/>
                <a:pathLst>
                  <a:path w="3822" h="3451" extrusionOk="0">
                    <a:moveTo>
                      <a:pt x="1876" y="1"/>
                    </a:moveTo>
                    <a:cubicBezTo>
                      <a:pt x="1029" y="1"/>
                      <a:pt x="292" y="601"/>
                      <a:pt x="155" y="1435"/>
                    </a:cubicBezTo>
                    <a:cubicBezTo>
                      <a:pt x="0" y="2376"/>
                      <a:pt x="655" y="3269"/>
                      <a:pt x="1619" y="3424"/>
                    </a:cubicBezTo>
                    <a:cubicBezTo>
                      <a:pt x="1725" y="3442"/>
                      <a:pt x="1830" y="3451"/>
                      <a:pt x="1933" y="3451"/>
                    </a:cubicBezTo>
                    <a:cubicBezTo>
                      <a:pt x="2773" y="3451"/>
                      <a:pt x="3507" y="2868"/>
                      <a:pt x="3655" y="2031"/>
                    </a:cubicBezTo>
                    <a:cubicBezTo>
                      <a:pt x="3822" y="1090"/>
                      <a:pt x="3167" y="197"/>
                      <a:pt x="2203" y="30"/>
                    </a:cubicBezTo>
                    <a:cubicBezTo>
                      <a:pt x="2093" y="10"/>
                      <a:pt x="1983"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573197" y="2371270"/>
                <a:ext cx="148465" cy="138814"/>
              </a:xfrm>
              <a:custGeom>
                <a:avLst/>
                <a:gdLst/>
                <a:ahLst/>
                <a:cxnLst/>
                <a:rect l="l" t="t" r="r" b="b"/>
                <a:pathLst>
                  <a:path w="3692" h="3452" extrusionOk="0">
                    <a:moveTo>
                      <a:pt x="1849" y="1"/>
                    </a:moveTo>
                    <a:cubicBezTo>
                      <a:pt x="922" y="1"/>
                      <a:pt x="152" y="671"/>
                      <a:pt x="84" y="1578"/>
                    </a:cubicBezTo>
                    <a:cubicBezTo>
                      <a:pt x="1" y="2530"/>
                      <a:pt x="739" y="3364"/>
                      <a:pt x="1715" y="3447"/>
                    </a:cubicBezTo>
                    <a:cubicBezTo>
                      <a:pt x="1762" y="3450"/>
                      <a:pt x="1808" y="3452"/>
                      <a:pt x="1853" y="3452"/>
                    </a:cubicBezTo>
                    <a:cubicBezTo>
                      <a:pt x="2781" y="3452"/>
                      <a:pt x="3552" y="2771"/>
                      <a:pt x="3620" y="1863"/>
                    </a:cubicBezTo>
                    <a:cubicBezTo>
                      <a:pt x="3692" y="923"/>
                      <a:pt x="2966" y="89"/>
                      <a:pt x="1989" y="6"/>
                    </a:cubicBezTo>
                    <a:cubicBezTo>
                      <a:pt x="1942" y="3"/>
                      <a:pt x="1896"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7831765" y="2441884"/>
                <a:ext cx="93373" cy="115892"/>
              </a:xfrm>
              <a:custGeom>
                <a:avLst/>
                <a:gdLst/>
                <a:ahLst/>
                <a:cxnLst/>
                <a:rect l="l" t="t" r="r" b="b"/>
                <a:pathLst>
                  <a:path w="2322" h="2882" extrusionOk="0">
                    <a:moveTo>
                      <a:pt x="596" y="0"/>
                    </a:moveTo>
                    <a:cubicBezTo>
                      <a:pt x="381" y="238"/>
                      <a:pt x="227" y="524"/>
                      <a:pt x="167" y="869"/>
                    </a:cubicBezTo>
                    <a:cubicBezTo>
                      <a:pt x="0" y="1810"/>
                      <a:pt x="655" y="2703"/>
                      <a:pt x="1632" y="2858"/>
                    </a:cubicBezTo>
                    <a:cubicBezTo>
                      <a:pt x="1655" y="2882"/>
                      <a:pt x="1703" y="2882"/>
                      <a:pt x="1727" y="2882"/>
                    </a:cubicBezTo>
                    <a:cubicBezTo>
                      <a:pt x="1953" y="2643"/>
                      <a:pt x="2108" y="2358"/>
                      <a:pt x="2167" y="2012"/>
                    </a:cubicBezTo>
                    <a:cubicBezTo>
                      <a:pt x="2322" y="1072"/>
                      <a:pt x="1667" y="167"/>
                      <a:pt x="703" y="24"/>
                    </a:cubicBezTo>
                    <a:cubicBezTo>
                      <a:pt x="679" y="0"/>
                      <a:pt x="631"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7573197" y="2409955"/>
                <a:ext cx="103949" cy="100129"/>
              </a:xfrm>
              <a:custGeom>
                <a:avLst/>
                <a:gdLst/>
                <a:ahLst/>
                <a:cxnLst/>
                <a:rect l="l" t="t" r="r" b="b"/>
                <a:pathLst>
                  <a:path w="2585" h="2490" extrusionOk="0">
                    <a:moveTo>
                      <a:pt x="677" y="0"/>
                    </a:moveTo>
                    <a:cubicBezTo>
                      <a:pt x="525" y="0"/>
                      <a:pt x="376" y="19"/>
                      <a:pt x="227" y="56"/>
                    </a:cubicBezTo>
                    <a:cubicBezTo>
                      <a:pt x="156" y="235"/>
                      <a:pt x="96" y="413"/>
                      <a:pt x="84" y="616"/>
                    </a:cubicBezTo>
                    <a:cubicBezTo>
                      <a:pt x="1" y="1568"/>
                      <a:pt x="739" y="2402"/>
                      <a:pt x="1715" y="2485"/>
                    </a:cubicBezTo>
                    <a:cubicBezTo>
                      <a:pt x="1766" y="2488"/>
                      <a:pt x="1815" y="2489"/>
                      <a:pt x="1864" y="2489"/>
                    </a:cubicBezTo>
                    <a:cubicBezTo>
                      <a:pt x="2020" y="2489"/>
                      <a:pt x="2165" y="2474"/>
                      <a:pt x="2311" y="2437"/>
                    </a:cubicBezTo>
                    <a:cubicBezTo>
                      <a:pt x="2358" y="2318"/>
                      <a:pt x="2406" y="2187"/>
                      <a:pt x="2430" y="2033"/>
                    </a:cubicBezTo>
                    <a:cubicBezTo>
                      <a:pt x="2585" y="1092"/>
                      <a:pt x="1930" y="199"/>
                      <a:pt x="953" y="20"/>
                    </a:cubicBezTo>
                    <a:cubicBezTo>
                      <a:pt x="860" y="7"/>
                      <a:pt x="768"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7572755" y="2365278"/>
                <a:ext cx="148907" cy="109820"/>
              </a:xfrm>
              <a:custGeom>
                <a:avLst/>
                <a:gdLst/>
                <a:ahLst/>
                <a:cxnLst/>
                <a:rect l="l" t="t" r="r" b="b"/>
                <a:pathLst>
                  <a:path w="3703" h="2731" extrusionOk="0">
                    <a:moveTo>
                      <a:pt x="1810" y="0"/>
                    </a:moveTo>
                    <a:cubicBezTo>
                      <a:pt x="1685" y="0"/>
                      <a:pt x="1560" y="12"/>
                      <a:pt x="1441" y="36"/>
                    </a:cubicBezTo>
                    <a:cubicBezTo>
                      <a:pt x="1226" y="84"/>
                      <a:pt x="1000" y="167"/>
                      <a:pt x="822" y="286"/>
                    </a:cubicBezTo>
                    <a:cubicBezTo>
                      <a:pt x="464" y="536"/>
                      <a:pt x="250" y="869"/>
                      <a:pt x="131" y="1155"/>
                    </a:cubicBezTo>
                    <a:cubicBezTo>
                      <a:pt x="12" y="1453"/>
                      <a:pt x="0" y="1703"/>
                      <a:pt x="0" y="1870"/>
                    </a:cubicBezTo>
                    <a:cubicBezTo>
                      <a:pt x="0" y="2048"/>
                      <a:pt x="36" y="2131"/>
                      <a:pt x="48" y="2131"/>
                    </a:cubicBezTo>
                    <a:cubicBezTo>
                      <a:pt x="60" y="2131"/>
                      <a:pt x="72" y="2048"/>
                      <a:pt x="107" y="1881"/>
                    </a:cubicBezTo>
                    <a:cubicBezTo>
                      <a:pt x="131" y="1727"/>
                      <a:pt x="191" y="1489"/>
                      <a:pt x="310" y="1239"/>
                    </a:cubicBezTo>
                    <a:cubicBezTo>
                      <a:pt x="453" y="988"/>
                      <a:pt x="655" y="703"/>
                      <a:pt x="964" y="512"/>
                    </a:cubicBezTo>
                    <a:cubicBezTo>
                      <a:pt x="1206" y="352"/>
                      <a:pt x="1500" y="271"/>
                      <a:pt x="1818" y="271"/>
                    </a:cubicBezTo>
                    <a:cubicBezTo>
                      <a:pt x="1924" y="271"/>
                      <a:pt x="2033" y="280"/>
                      <a:pt x="2143" y="298"/>
                    </a:cubicBezTo>
                    <a:cubicBezTo>
                      <a:pt x="2369" y="346"/>
                      <a:pt x="2560" y="405"/>
                      <a:pt x="2739" y="512"/>
                    </a:cubicBezTo>
                    <a:cubicBezTo>
                      <a:pt x="2917" y="619"/>
                      <a:pt x="3048" y="750"/>
                      <a:pt x="3167" y="893"/>
                    </a:cubicBezTo>
                    <a:cubicBezTo>
                      <a:pt x="3286" y="1048"/>
                      <a:pt x="3370" y="1215"/>
                      <a:pt x="3429" y="1358"/>
                    </a:cubicBezTo>
                    <a:cubicBezTo>
                      <a:pt x="3489" y="1512"/>
                      <a:pt x="3512" y="1667"/>
                      <a:pt x="3524" y="1810"/>
                    </a:cubicBezTo>
                    <a:cubicBezTo>
                      <a:pt x="3572" y="2370"/>
                      <a:pt x="3405" y="2715"/>
                      <a:pt x="3453" y="2727"/>
                    </a:cubicBezTo>
                    <a:cubicBezTo>
                      <a:pt x="3454" y="2729"/>
                      <a:pt x="3456" y="2731"/>
                      <a:pt x="3459" y="2731"/>
                    </a:cubicBezTo>
                    <a:cubicBezTo>
                      <a:pt x="3478" y="2731"/>
                      <a:pt x="3530" y="2649"/>
                      <a:pt x="3572" y="2501"/>
                    </a:cubicBezTo>
                    <a:cubicBezTo>
                      <a:pt x="3643" y="2346"/>
                      <a:pt x="3703" y="2108"/>
                      <a:pt x="3703" y="1798"/>
                    </a:cubicBezTo>
                    <a:cubicBezTo>
                      <a:pt x="3703" y="1631"/>
                      <a:pt x="3679" y="1465"/>
                      <a:pt x="3631" y="1286"/>
                    </a:cubicBezTo>
                    <a:cubicBezTo>
                      <a:pt x="3572" y="1108"/>
                      <a:pt x="3501" y="929"/>
                      <a:pt x="3370" y="750"/>
                    </a:cubicBezTo>
                    <a:cubicBezTo>
                      <a:pt x="3250" y="572"/>
                      <a:pt x="3084" y="405"/>
                      <a:pt x="2869" y="286"/>
                    </a:cubicBezTo>
                    <a:cubicBezTo>
                      <a:pt x="2667" y="155"/>
                      <a:pt x="2429" y="84"/>
                      <a:pt x="2179" y="36"/>
                    </a:cubicBezTo>
                    <a:cubicBezTo>
                      <a:pt x="2060" y="12"/>
                      <a:pt x="1935" y="0"/>
                      <a:pt x="1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7834137" y="2413052"/>
                <a:ext cx="154215" cy="109941"/>
              </a:xfrm>
              <a:custGeom>
                <a:avLst/>
                <a:gdLst/>
                <a:ahLst/>
                <a:cxnLst/>
                <a:rect l="l" t="t" r="r" b="b"/>
                <a:pathLst>
                  <a:path w="3835" h="2734" extrusionOk="0">
                    <a:moveTo>
                      <a:pt x="1880" y="0"/>
                    </a:moveTo>
                    <a:cubicBezTo>
                      <a:pt x="1514" y="0"/>
                      <a:pt x="1161" y="85"/>
                      <a:pt x="882" y="265"/>
                    </a:cubicBezTo>
                    <a:cubicBezTo>
                      <a:pt x="513" y="503"/>
                      <a:pt x="275" y="813"/>
                      <a:pt x="156" y="1110"/>
                    </a:cubicBezTo>
                    <a:cubicBezTo>
                      <a:pt x="37" y="1408"/>
                      <a:pt x="1" y="1658"/>
                      <a:pt x="1" y="1836"/>
                    </a:cubicBezTo>
                    <a:cubicBezTo>
                      <a:pt x="1" y="2015"/>
                      <a:pt x="37" y="2110"/>
                      <a:pt x="49" y="2110"/>
                    </a:cubicBezTo>
                    <a:cubicBezTo>
                      <a:pt x="60" y="2110"/>
                      <a:pt x="84" y="2015"/>
                      <a:pt x="108" y="1860"/>
                    </a:cubicBezTo>
                    <a:cubicBezTo>
                      <a:pt x="144" y="1694"/>
                      <a:pt x="179" y="1455"/>
                      <a:pt x="322" y="1205"/>
                    </a:cubicBezTo>
                    <a:cubicBezTo>
                      <a:pt x="453" y="943"/>
                      <a:pt x="680" y="682"/>
                      <a:pt x="1001" y="491"/>
                    </a:cubicBezTo>
                    <a:cubicBezTo>
                      <a:pt x="1220" y="348"/>
                      <a:pt x="1505" y="276"/>
                      <a:pt x="1805" y="276"/>
                    </a:cubicBezTo>
                    <a:cubicBezTo>
                      <a:pt x="1929" y="276"/>
                      <a:pt x="2055" y="288"/>
                      <a:pt x="2180" y="312"/>
                    </a:cubicBezTo>
                    <a:cubicBezTo>
                      <a:pt x="2382" y="336"/>
                      <a:pt x="2596" y="408"/>
                      <a:pt x="2775" y="503"/>
                    </a:cubicBezTo>
                    <a:cubicBezTo>
                      <a:pt x="2954" y="610"/>
                      <a:pt x="3097" y="741"/>
                      <a:pt x="3216" y="872"/>
                    </a:cubicBezTo>
                    <a:cubicBezTo>
                      <a:pt x="3454" y="1158"/>
                      <a:pt x="3573" y="1503"/>
                      <a:pt x="3608" y="1777"/>
                    </a:cubicBezTo>
                    <a:cubicBezTo>
                      <a:pt x="3632" y="2063"/>
                      <a:pt x="3608" y="2301"/>
                      <a:pt x="3573" y="2467"/>
                    </a:cubicBezTo>
                    <a:cubicBezTo>
                      <a:pt x="3537" y="2622"/>
                      <a:pt x="3513" y="2718"/>
                      <a:pt x="3537" y="2729"/>
                    </a:cubicBezTo>
                    <a:cubicBezTo>
                      <a:pt x="3538" y="2732"/>
                      <a:pt x="3540" y="2733"/>
                      <a:pt x="3543" y="2733"/>
                    </a:cubicBezTo>
                    <a:cubicBezTo>
                      <a:pt x="3562" y="2733"/>
                      <a:pt x="3618" y="2649"/>
                      <a:pt x="3692" y="2479"/>
                    </a:cubicBezTo>
                    <a:cubicBezTo>
                      <a:pt x="3775" y="2337"/>
                      <a:pt x="3835" y="2063"/>
                      <a:pt x="3811" y="1753"/>
                    </a:cubicBezTo>
                    <a:cubicBezTo>
                      <a:pt x="3799" y="1444"/>
                      <a:pt x="3692" y="1051"/>
                      <a:pt x="3430" y="705"/>
                    </a:cubicBezTo>
                    <a:cubicBezTo>
                      <a:pt x="3299" y="527"/>
                      <a:pt x="3132" y="384"/>
                      <a:pt x="2918" y="265"/>
                    </a:cubicBezTo>
                    <a:cubicBezTo>
                      <a:pt x="2716" y="146"/>
                      <a:pt x="2477" y="74"/>
                      <a:pt x="2239" y="27"/>
                    </a:cubicBezTo>
                    <a:cubicBezTo>
                      <a:pt x="2120" y="9"/>
                      <a:pt x="1999"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7672321" y="2359287"/>
                <a:ext cx="54126" cy="49140"/>
              </a:xfrm>
              <a:custGeom>
                <a:avLst/>
                <a:gdLst/>
                <a:ahLst/>
                <a:cxnLst/>
                <a:rect l="l" t="t" r="r" b="b"/>
                <a:pathLst>
                  <a:path w="1346" h="1222" extrusionOk="0">
                    <a:moveTo>
                      <a:pt x="38" y="0"/>
                    </a:moveTo>
                    <a:cubicBezTo>
                      <a:pt x="21" y="0"/>
                      <a:pt x="12" y="3"/>
                      <a:pt x="12" y="6"/>
                    </a:cubicBezTo>
                    <a:cubicBezTo>
                      <a:pt x="1" y="30"/>
                      <a:pt x="393" y="161"/>
                      <a:pt x="751" y="518"/>
                    </a:cubicBezTo>
                    <a:cubicBezTo>
                      <a:pt x="1097" y="853"/>
                      <a:pt x="1276" y="1222"/>
                      <a:pt x="1319" y="1222"/>
                    </a:cubicBezTo>
                    <a:cubicBezTo>
                      <a:pt x="1320" y="1222"/>
                      <a:pt x="1321" y="1222"/>
                      <a:pt x="1322" y="1221"/>
                    </a:cubicBezTo>
                    <a:cubicBezTo>
                      <a:pt x="1346" y="1209"/>
                      <a:pt x="1215" y="792"/>
                      <a:pt x="834" y="435"/>
                    </a:cubicBezTo>
                    <a:cubicBezTo>
                      <a:pt x="655" y="245"/>
                      <a:pt x="441" y="125"/>
                      <a:pt x="274" y="66"/>
                    </a:cubicBezTo>
                    <a:cubicBezTo>
                      <a:pt x="164" y="15"/>
                      <a:pt x="79"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7839888" y="2401872"/>
                <a:ext cx="58952" cy="36231"/>
              </a:xfrm>
              <a:custGeom>
                <a:avLst/>
                <a:gdLst/>
                <a:ahLst/>
                <a:cxnLst/>
                <a:rect l="l" t="t" r="r" b="b"/>
                <a:pathLst>
                  <a:path w="1466" h="901" extrusionOk="0">
                    <a:moveTo>
                      <a:pt x="1370" y="0"/>
                    </a:moveTo>
                    <a:cubicBezTo>
                      <a:pt x="1329" y="0"/>
                      <a:pt x="1273" y="5"/>
                      <a:pt x="1203" y="19"/>
                    </a:cubicBezTo>
                    <a:cubicBezTo>
                      <a:pt x="1037" y="31"/>
                      <a:pt x="834" y="90"/>
                      <a:pt x="608" y="221"/>
                    </a:cubicBezTo>
                    <a:cubicBezTo>
                      <a:pt x="382" y="364"/>
                      <a:pt x="215" y="519"/>
                      <a:pt x="132" y="662"/>
                    </a:cubicBezTo>
                    <a:cubicBezTo>
                      <a:pt x="36" y="793"/>
                      <a:pt x="1" y="900"/>
                      <a:pt x="13" y="900"/>
                    </a:cubicBezTo>
                    <a:cubicBezTo>
                      <a:pt x="13" y="900"/>
                      <a:pt x="14" y="900"/>
                      <a:pt x="14" y="900"/>
                    </a:cubicBezTo>
                    <a:cubicBezTo>
                      <a:pt x="44" y="900"/>
                      <a:pt x="258" y="563"/>
                      <a:pt x="668" y="329"/>
                    </a:cubicBezTo>
                    <a:cubicBezTo>
                      <a:pt x="1072" y="78"/>
                      <a:pt x="1465" y="55"/>
                      <a:pt x="1465" y="19"/>
                    </a:cubicBezTo>
                    <a:cubicBezTo>
                      <a:pt x="1465" y="12"/>
                      <a:pt x="1434"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3"/>
            <p:cNvSpPr/>
            <p:nvPr/>
          </p:nvSpPr>
          <p:spPr>
            <a:xfrm rot="1419604">
              <a:off x="7700496" y="2634187"/>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smtClean="0">
                <a:latin typeface="Calibri" panose="020F0502020204030204" pitchFamily="34" charset="0"/>
                <a:cs typeface="Calibri" panose="020F0502020204030204" pitchFamily="34" charset="0"/>
              </a:rPr>
              <a:t>C</a:t>
            </a:r>
            <a:r>
              <a:rPr lang="en" sz="3600" b="1" smtClean="0">
                <a:latin typeface="Calibri" panose="020F0502020204030204" pitchFamily="34" charset="0"/>
                <a:cs typeface="Calibri" panose="020F0502020204030204" pitchFamily="34" charset="0"/>
              </a:rPr>
              <a:t>âu chuyện “Bạn của Nai Nhỏ”</a:t>
            </a:r>
            <a:endParaRPr sz="3600" b="1">
              <a:latin typeface="Calibri" panose="020F0502020204030204" pitchFamily="34" charset="0"/>
              <a:cs typeface="Calibri" panose="020F0502020204030204" pitchFamily="34" charset="0"/>
            </a:endParaRPr>
          </a:p>
        </p:txBody>
      </p:sp>
      <p:sp>
        <p:nvSpPr>
          <p:cNvPr id="1037" name="Google Shape;1037;p32"/>
          <p:cNvSpPr txBox="1"/>
          <p:nvPr/>
        </p:nvSpPr>
        <p:spPr>
          <a:xfrm>
            <a:off x="1379700" y="976900"/>
            <a:ext cx="6384600" cy="39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smtClean="0">
                <a:solidFill>
                  <a:schemeClr val="accent5"/>
                </a:solidFill>
                <a:latin typeface="Calibri" panose="020F0502020204030204" pitchFamily="34" charset="0"/>
                <a:ea typeface="Englebert"/>
                <a:cs typeface="Calibri" panose="020F0502020204030204" pitchFamily="34" charset="0"/>
                <a:sym typeface="Englebert"/>
              </a:rPr>
              <a:t>Điền các từ còn thiếu vào trong ô trống</a:t>
            </a:r>
            <a:endParaRPr sz="1600">
              <a:solidFill>
                <a:schemeClr val="accent5"/>
              </a:solidFill>
              <a:latin typeface="Calibri" panose="020F0502020204030204" pitchFamily="34" charset="0"/>
              <a:ea typeface="Englebert"/>
              <a:cs typeface="Calibri" panose="020F0502020204030204" pitchFamily="34" charset="0"/>
              <a:sym typeface="Englebert"/>
            </a:endParaRPr>
          </a:p>
        </p:txBody>
      </p:sp>
      <p:sp>
        <p:nvSpPr>
          <p:cNvPr id="1038" name="Google Shape;1038;p32">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86949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2"/>
          <p:cNvGrpSpPr/>
          <p:nvPr/>
        </p:nvGrpSpPr>
        <p:grpSpPr>
          <a:xfrm rot="1623533" flipH="1">
            <a:off x="7924347" y="317888"/>
            <a:ext cx="1730556" cy="1383895"/>
            <a:chOff x="15524550" y="1548900"/>
            <a:chExt cx="1307925" cy="1045925"/>
          </a:xfrm>
        </p:grpSpPr>
        <p:sp>
          <p:nvSpPr>
            <p:cNvPr id="1043" name="Google Shape;1043;p32"/>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2"/>
          <p:cNvGrpSpPr/>
          <p:nvPr/>
        </p:nvGrpSpPr>
        <p:grpSpPr>
          <a:xfrm>
            <a:off x="-352661" y="4116225"/>
            <a:ext cx="1251586" cy="1261996"/>
            <a:chOff x="-352661" y="4116225"/>
            <a:chExt cx="1251586" cy="1261996"/>
          </a:xfrm>
        </p:grpSpPr>
        <p:grpSp>
          <p:nvGrpSpPr>
            <p:cNvPr id="1089" name="Google Shape;1089;p32"/>
            <p:cNvGrpSpPr/>
            <p:nvPr/>
          </p:nvGrpSpPr>
          <p:grpSpPr>
            <a:xfrm>
              <a:off x="324425" y="4116225"/>
              <a:ext cx="574500" cy="623675"/>
              <a:chOff x="324425" y="4221475"/>
              <a:chExt cx="574500" cy="623675"/>
            </a:xfrm>
          </p:grpSpPr>
          <p:sp>
            <p:nvSpPr>
              <p:cNvPr id="1090" name="Google Shape;1090;p32"/>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2"/>
            <p:cNvGrpSpPr/>
            <p:nvPr/>
          </p:nvGrpSpPr>
          <p:grpSpPr>
            <a:xfrm rot="2906756" flipH="1">
              <a:off x="-93773" y="4613915"/>
              <a:ext cx="252390" cy="805459"/>
              <a:chOff x="8478897" y="4127025"/>
              <a:chExt cx="252400" cy="805492"/>
            </a:xfrm>
          </p:grpSpPr>
          <p:sp>
            <p:nvSpPr>
              <p:cNvPr id="1096" name="Google Shape;1096;p32"/>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112951" y="1341539"/>
            <a:ext cx="7678818" cy="3323987"/>
          </a:xfrm>
          <a:prstGeom prst="rect">
            <a:avLst/>
          </a:prstGeom>
          <a:noFill/>
        </p:spPr>
        <p:txBody>
          <a:bodyPr wrap="square" rtlCol="0">
            <a:spAutoFit/>
          </a:bodyPr>
          <a:lstStyle/>
          <a:p>
            <a:pPr>
              <a:lnSpc>
                <a:spcPct val="150000"/>
              </a:lnSpc>
            </a:pPr>
            <a:r>
              <a:rPr lang="en-US" smtClean="0"/>
              <a:t>3. Một_____khác, chúng con đang đi dọc bờ song tìm nước uống thì thấy lão Hổ hung dữ đang rình sau bụi cây. Bạn con  _____kéo con chạy như bay.</a:t>
            </a:r>
          </a:p>
          <a:p>
            <a:pPr marL="285750" indent="-285750">
              <a:lnSpc>
                <a:spcPct val="150000"/>
              </a:lnSpc>
              <a:buFontTx/>
              <a:buChar char="-"/>
            </a:pPr>
            <a:r>
              <a:rPr lang="en-US" smtClean="0"/>
              <a:t>Bạn con thật thông minh và _____. Nhưng cha vẫn còn lo</a:t>
            </a:r>
          </a:p>
          <a:p>
            <a:pPr>
              <a:lnSpc>
                <a:spcPct val="150000"/>
              </a:lnSpc>
            </a:pPr>
            <a:r>
              <a:rPr lang="en-US" smtClean="0"/>
              <a:t>4. Nai nhỏ nói tiếp:</a:t>
            </a:r>
          </a:p>
          <a:p>
            <a:pPr marL="285750" indent="-285750">
              <a:lnSpc>
                <a:spcPct val="150000"/>
              </a:lnSpc>
              <a:buFontTx/>
              <a:buChar char="-"/>
            </a:pPr>
            <a:r>
              <a:rPr lang="en-US" smtClean="0"/>
              <a:t>Lần khác nữa, chúng con đang nghỉ trên bãi cỏ_____thì thấy gã Sói_____ác đang đuổi bắt ____Dê non. _____sắp tóm được _____non thì bạn con đã kịp thời lao tới, dung đôi gạc chắc khỏe húc _____ngã ngửa.</a:t>
            </a:r>
          </a:p>
          <a:p>
            <a:pPr>
              <a:lnSpc>
                <a:spcPct val="150000"/>
              </a:lnSpc>
            </a:pPr>
            <a:r>
              <a:rPr lang="en-US" smtClean="0"/>
              <a:t>Nghe tới đây, cha Nai Nhỏ mừng rỡ nói:</a:t>
            </a:r>
          </a:p>
          <a:p>
            <a:pPr>
              <a:lnSpc>
                <a:spcPct val="150000"/>
              </a:lnSpc>
            </a:pPr>
            <a:r>
              <a:rPr lang="en-US" smtClean="0"/>
              <a:t>- Đó chính là điều tốt nhất. _____trai bé bỏng của ta, con có một người bạn như thế thì ___không phải lo lắng một chút nào nữa.</a:t>
            </a:r>
          </a:p>
        </p:txBody>
      </p:sp>
      <p:sp>
        <p:nvSpPr>
          <p:cNvPr id="67" name="TextBox 66"/>
          <p:cNvSpPr txBox="1"/>
          <p:nvPr/>
        </p:nvSpPr>
        <p:spPr>
          <a:xfrm>
            <a:off x="1745793" y="1379015"/>
            <a:ext cx="511967" cy="307777"/>
          </a:xfrm>
          <a:prstGeom prst="rect">
            <a:avLst/>
          </a:prstGeom>
          <a:noFill/>
        </p:spPr>
        <p:txBody>
          <a:bodyPr wrap="square" rtlCol="0">
            <a:spAutoFit/>
          </a:bodyPr>
          <a:lstStyle/>
          <a:p>
            <a:r>
              <a:rPr lang="en-US" smtClean="0">
                <a:solidFill>
                  <a:srgbClr val="FF0000"/>
                </a:solidFill>
              </a:rPr>
              <a:t>(6)</a:t>
            </a:r>
            <a:endParaRPr lang="en-US">
              <a:solidFill>
                <a:srgbClr val="FF0000"/>
              </a:solidFill>
            </a:endParaRPr>
          </a:p>
        </p:txBody>
      </p:sp>
      <p:sp>
        <p:nvSpPr>
          <p:cNvPr id="68" name="TextBox 67"/>
          <p:cNvSpPr txBox="1"/>
          <p:nvPr/>
        </p:nvSpPr>
        <p:spPr>
          <a:xfrm>
            <a:off x="3358498" y="1702494"/>
            <a:ext cx="511967" cy="307777"/>
          </a:xfrm>
          <a:prstGeom prst="rect">
            <a:avLst/>
          </a:prstGeom>
          <a:noFill/>
        </p:spPr>
        <p:txBody>
          <a:bodyPr wrap="square" rtlCol="0">
            <a:spAutoFit/>
          </a:bodyPr>
          <a:lstStyle/>
          <a:p>
            <a:r>
              <a:rPr lang="en-US" smtClean="0">
                <a:solidFill>
                  <a:srgbClr val="FF0000"/>
                </a:solidFill>
              </a:rPr>
              <a:t>(7)</a:t>
            </a:r>
            <a:endParaRPr lang="en-US">
              <a:solidFill>
                <a:srgbClr val="FF0000"/>
              </a:solidFill>
            </a:endParaRPr>
          </a:p>
        </p:txBody>
      </p:sp>
      <p:sp>
        <p:nvSpPr>
          <p:cNvPr id="69" name="TextBox 68"/>
          <p:cNvSpPr txBox="1"/>
          <p:nvPr/>
        </p:nvSpPr>
        <p:spPr>
          <a:xfrm>
            <a:off x="3694504" y="2038939"/>
            <a:ext cx="511967" cy="307777"/>
          </a:xfrm>
          <a:prstGeom prst="rect">
            <a:avLst/>
          </a:prstGeom>
          <a:noFill/>
        </p:spPr>
        <p:txBody>
          <a:bodyPr wrap="square" rtlCol="0">
            <a:spAutoFit/>
          </a:bodyPr>
          <a:lstStyle/>
          <a:p>
            <a:r>
              <a:rPr lang="en-US" smtClean="0">
                <a:solidFill>
                  <a:srgbClr val="FF0000"/>
                </a:solidFill>
              </a:rPr>
              <a:t>(8)</a:t>
            </a:r>
            <a:endParaRPr lang="en-US">
              <a:solidFill>
                <a:srgbClr val="FF0000"/>
              </a:solidFill>
            </a:endParaRPr>
          </a:p>
        </p:txBody>
      </p:sp>
      <p:sp>
        <p:nvSpPr>
          <p:cNvPr id="70" name="TextBox 69"/>
          <p:cNvSpPr txBox="1"/>
          <p:nvPr/>
        </p:nvSpPr>
        <p:spPr>
          <a:xfrm>
            <a:off x="5225775" y="2695755"/>
            <a:ext cx="511967" cy="307777"/>
          </a:xfrm>
          <a:prstGeom prst="rect">
            <a:avLst/>
          </a:prstGeom>
          <a:noFill/>
        </p:spPr>
        <p:txBody>
          <a:bodyPr wrap="square" rtlCol="0">
            <a:spAutoFit/>
          </a:bodyPr>
          <a:lstStyle/>
          <a:p>
            <a:r>
              <a:rPr lang="en-US" smtClean="0">
                <a:solidFill>
                  <a:srgbClr val="FF0000"/>
                </a:solidFill>
              </a:rPr>
              <a:t>(9)</a:t>
            </a:r>
            <a:endParaRPr lang="en-US">
              <a:solidFill>
                <a:srgbClr val="FF0000"/>
              </a:solidFill>
            </a:endParaRPr>
          </a:p>
        </p:txBody>
      </p:sp>
      <p:sp>
        <p:nvSpPr>
          <p:cNvPr id="71" name="TextBox 70"/>
          <p:cNvSpPr txBox="1"/>
          <p:nvPr/>
        </p:nvSpPr>
        <p:spPr>
          <a:xfrm>
            <a:off x="6835506" y="2694109"/>
            <a:ext cx="511967" cy="307777"/>
          </a:xfrm>
          <a:prstGeom prst="rect">
            <a:avLst/>
          </a:prstGeom>
          <a:noFill/>
        </p:spPr>
        <p:txBody>
          <a:bodyPr wrap="square" rtlCol="0">
            <a:spAutoFit/>
          </a:bodyPr>
          <a:lstStyle/>
          <a:p>
            <a:r>
              <a:rPr lang="en-US" smtClean="0">
                <a:solidFill>
                  <a:srgbClr val="FF0000"/>
                </a:solidFill>
              </a:rPr>
              <a:t>(10)</a:t>
            </a:r>
            <a:endParaRPr lang="en-US">
              <a:solidFill>
                <a:srgbClr val="FF0000"/>
              </a:solidFill>
            </a:endParaRPr>
          </a:p>
        </p:txBody>
      </p:sp>
      <p:sp>
        <p:nvSpPr>
          <p:cNvPr id="72" name="TextBox 71"/>
          <p:cNvSpPr txBox="1"/>
          <p:nvPr/>
        </p:nvSpPr>
        <p:spPr>
          <a:xfrm>
            <a:off x="1452354" y="3001886"/>
            <a:ext cx="511967" cy="307777"/>
          </a:xfrm>
          <a:prstGeom prst="rect">
            <a:avLst/>
          </a:prstGeom>
          <a:noFill/>
        </p:spPr>
        <p:txBody>
          <a:bodyPr wrap="square" rtlCol="0">
            <a:spAutoFit/>
          </a:bodyPr>
          <a:lstStyle/>
          <a:p>
            <a:r>
              <a:rPr lang="en-US" smtClean="0">
                <a:solidFill>
                  <a:srgbClr val="FF0000"/>
                </a:solidFill>
              </a:rPr>
              <a:t>(11)</a:t>
            </a:r>
            <a:endParaRPr lang="en-US">
              <a:solidFill>
                <a:srgbClr val="FF0000"/>
              </a:solidFill>
            </a:endParaRPr>
          </a:p>
        </p:txBody>
      </p:sp>
      <p:sp>
        <p:nvSpPr>
          <p:cNvPr id="73" name="TextBox 72"/>
          <p:cNvSpPr txBox="1"/>
          <p:nvPr/>
        </p:nvSpPr>
        <p:spPr>
          <a:xfrm>
            <a:off x="2550118" y="2989096"/>
            <a:ext cx="511967" cy="307777"/>
          </a:xfrm>
          <a:prstGeom prst="rect">
            <a:avLst/>
          </a:prstGeom>
          <a:noFill/>
        </p:spPr>
        <p:txBody>
          <a:bodyPr wrap="square" rtlCol="0">
            <a:spAutoFit/>
          </a:bodyPr>
          <a:lstStyle/>
          <a:p>
            <a:r>
              <a:rPr lang="en-US" smtClean="0">
                <a:solidFill>
                  <a:srgbClr val="FF0000"/>
                </a:solidFill>
              </a:rPr>
              <a:t>(12)</a:t>
            </a:r>
            <a:endParaRPr lang="en-US">
              <a:solidFill>
                <a:srgbClr val="FF0000"/>
              </a:solidFill>
            </a:endParaRPr>
          </a:p>
        </p:txBody>
      </p:sp>
      <p:sp>
        <p:nvSpPr>
          <p:cNvPr id="74" name="TextBox 73"/>
          <p:cNvSpPr txBox="1"/>
          <p:nvPr/>
        </p:nvSpPr>
        <p:spPr>
          <a:xfrm>
            <a:off x="4176379" y="3005896"/>
            <a:ext cx="511967" cy="307777"/>
          </a:xfrm>
          <a:prstGeom prst="rect">
            <a:avLst/>
          </a:prstGeom>
          <a:noFill/>
        </p:spPr>
        <p:txBody>
          <a:bodyPr wrap="square" rtlCol="0">
            <a:spAutoFit/>
          </a:bodyPr>
          <a:lstStyle/>
          <a:p>
            <a:r>
              <a:rPr lang="en-US" smtClean="0">
                <a:solidFill>
                  <a:srgbClr val="FF0000"/>
                </a:solidFill>
              </a:rPr>
              <a:t>(13)</a:t>
            </a:r>
            <a:endParaRPr lang="en-US">
              <a:solidFill>
                <a:srgbClr val="FF0000"/>
              </a:solidFill>
            </a:endParaRPr>
          </a:p>
        </p:txBody>
      </p:sp>
      <p:sp>
        <p:nvSpPr>
          <p:cNvPr id="75" name="TextBox 74"/>
          <p:cNvSpPr txBox="1"/>
          <p:nvPr/>
        </p:nvSpPr>
        <p:spPr>
          <a:xfrm>
            <a:off x="2689870" y="3317230"/>
            <a:ext cx="511967" cy="307777"/>
          </a:xfrm>
          <a:prstGeom prst="rect">
            <a:avLst/>
          </a:prstGeom>
          <a:noFill/>
        </p:spPr>
        <p:txBody>
          <a:bodyPr wrap="square" rtlCol="0">
            <a:spAutoFit/>
          </a:bodyPr>
          <a:lstStyle/>
          <a:p>
            <a:r>
              <a:rPr lang="en-US" smtClean="0">
                <a:solidFill>
                  <a:srgbClr val="FF0000"/>
                </a:solidFill>
              </a:rPr>
              <a:t>(14)</a:t>
            </a:r>
            <a:endParaRPr lang="en-US">
              <a:solidFill>
                <a:srgbClr val="FF0000"/>
              </a:solidFill>
            </a:endParaRPr>
          </a:p>
        </p:txBody>
      </p:sp>
      <p:sp>
        <p:nvSpPr>
          <p:cNvPr id="76" name="TextBox 75"/>
          <p:cNvSpPr txBox="1"/>
          <p:nvPr/>
        </p:nvSpPr>
        <p:spPr>
          <a:xfrm>
            <a:off x="3336981" y="3962336"/>
            <a:ext cx="511967" cy="307777"/>
          </a:xfrm>
          <a:prstGeom prst="rect">
            <a:avLst/>
          </a:prstGeom>
          <a:noFill/>
        </p:spPr>
        <p:txBody>
          <a:bodyPr wrap="square" rtlCol="0">
            <a:spAutoFit/>
          </a:bodyPr>
          <a:lstStyle/>
          <a:p>
            <a:r>
              <a:rPr lang="en-US" smtClean="0">
                <a:solidFill>
                  <a:srgbClr val="FF0000"/>
                </a:solidFill>
              </a:rPr>
              <a:t>(15)</a:t>
            </a:r>
            <a:endParaRPr lang="en-US">
              <a:solidFill>
                <a:srgbClr val="FF0000"/>
              </a:solidFill>
            </a:endParaRPr>
          </a:p>
        </p:txBody>
      </p:sp>
      <p:sp>
        <p:nvSpPr>
          <p:cNvPr id="77" name="TextBox 76"/>
          <p:cNvSpPr txBox="1"/>
          <p:nvPr/>
        </p:nvSpPr>
        <p:spPr>
          <a:xfrm>
            <a:off x="1010636" y="4271485"/>
            <a:ext cx="511967" cy="307777"/>
          </a:xfrm>
          <a:prstGeom prst="rect">
            <a:avLst/>
          </a:prstGeom>
          <a:noFill/>
        </p:spPr>
        <p:txBody>
          <a:bodyPr wrap="square" rtlCol="0">
            <a:spAutoFit/>
          </a:bodyPr>
          <a:lstStyle/>
          <a:p>
            <a:r>
              <a:rPr lang="en-US" smtClean="0">
                <a:solidFill>
                  <a:srgbClr val="FF0000"/>
                </a:solidFill>
              </a:rPr>
              <a:t>(16)</a:t>
            </a:r>
            <a:endParaRPr lang="en-US">
              <a:solidFill>
                <a:srgbClr val="FF0000"/>
              </a:solidFill>
            </a:endParaRPr>
          </a:p>
        </p:txBody>
      </p:sp>
    </p:spTree>
    <p:extLst>
      <p:ext uri="{BB962C8B-B14F-4D97-AF65-F5344CB8AC3E}">
        <p14:creationId xmlns:p14="http://schemas.microsoft.com/office/powerpoint/2010/main" val="319584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35"/>
          <p:cNvSpPr/>
          <p:nvPr/>
        </p:nvSpPr>
        <p:spPr>
          <a:xfrm flipH="1">
            <a:off x="861850" y="1193249"/>
            <a:ext cx="924275" cy="888953"/>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txBox="1">
            <a:spLocks noGrp="1"/>
          </p:cNvSpPr>
          <p:nvPr>
            <p:ph type="title"/>
          </p:nvPr>
        </p:nvSpPr>
        <p:spPr>
          <a:xfrm>
            <a:off x="1915334" y="1170279"/>
            <a:ext cx="2949554" cy="954900"/>
          </a:xfrm>
          <a:prstGeom prst="rect">
            <a:avLst/>
          </a:prstGeom>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prst="coolSlant"/>
            </a:sp3d>
          </a:bodyPr>
          <a:lstStyle/>
          <a:p>
            <a:pPr marL="0" lvl="0" indent="0" algn="l" rtl="0">
              <a:spcBef>
                <a:spcPts val="0"/>
              </a:spcBef>
              <a:spcAft>
                <a:spcPts val="0"/>
              </a:spcAft>
              <a:buNone/>
            </a:pPr>
            <a:r>
              <a:rPr lang="en" sz="3600" b="1" smtClean="0">
                <a:ln/>
                <a:solidFill>
                  <a:srgbClr val="26C2CA"/>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PHÉP NHÂN BA CHỮ SỐ</a:t>
            </a:r>
            <a:endParaRPr sz="3600" b="1">
              <a:ln/>
              <a:solidFill>
                <a:srgbClr val="26C2CA"/>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228" name="Google Shape;1228;p35"/>
          <p:cNvSpPr txBox="1">
            <a:spLocks noGrp="1"/>
          </p:cNvSpPr>
          <p:nvPr>
            <p:ph type="title" idx="2"/>
          </p:nvPr>
        </p:nvSpPr>
        <p:spPr>
          <a:xfrm>
            <a:off x="918387" y="1429938"/>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230" name="Google Shape;1230;p35"/>
          <p:cNvGrpSpPr/>
          <p:nvPr/>
        </p:nvGrpSpPr>
        <p:grpSpPr>
          <a:xfrm>
            <a:off x="6444075" y="1493375"/>
            <a:ext cx="1811775" cy="2932646"/>
            <a:chOff x="6444075" y="1493375"/>
            <a:chExt cx="1811775" cy="2932646"/>
          </a:xfrm>
        </p:grpSpPr>
        <p:sp>
          <p:nvSpPr>
            <p:cNvPr id="1231" name="Google Shape;1231;p35"/>
            <p:cNvSpPr/>
            <p:nvPr/>
          </p:nvSpPr>
          <p:spPr>
            <a:xfrm flipH="1">
              <a:off x="6650828" y="4065159"/>
              <a:ext cx="441070" cy="360859"/>
            </a:xfrm>
            <a:custGeom>
              <a:avLst/>
              <a:gdLst/>
              <a:ahLst/>
              <a:cxnLst/>
              <a:rect l="l" t="t" r="r" b="b"/>
              <a:pathLst>
                <a:path w="7264" h="5943" extrusionOk="0">
                  <a:moveTo>
                    <a:pt x="703" y="1"/>
                  </a:moveTo>
                  <a:cubicBezTo>
                    <a:pt x="489" y="691"/>
                    <a:pt x="369" y="1382"/>
                    <a:pt x="274" y="2084"/>
                  </a:cubicBezTo>
                  <a:cubicBezTo>
                    <a:pt x="131" y="2894"/>
                    <a:pt x="0" y="3727"/>
                    <a:pt x="36" y="4537"/>
                  </a:cubicBezTo>
                  <a:cubicBezTo>
                    <a:pt x="36" y="4716"/>
                    <a:pt x="48" y="4918"/>
                    <a:pt x="131" y="5073"/>
                  </a:cubicBezTo>
                  <a:cubicBezTo>
                    <a:pt x="286" y="5335"/>
                    <a:pt x="429" y="5299"/>
                    <a:pt x="667" y="5311"/>
                  </a:cubicBezTo>
                  <a:cubicBezTo>
                    <a:pt x="989" y="5335"/>
                    <a:pt x="1298" y="5430"/>
                    <a:pt x="1608" y="5478"/>
                  </a:cubicBezTo>
                  <a:cubicBezTo>
                    <a:pt x="2501" y="5632"/>
                    <a:pt x="3382" y="5752"/>
                    <a:pt x="4275" y="5835"/>
                  </a:cubicBezTo>
                  <a:cubicBezTo>
                    <a:pt x="4765" y="5896"/>
                    <a:pt x="5250" y="5943"/>
                    <a:pt x="5734" y="5943"/>
                  </a:cubicBezTo>
                  <a:cubicBezTo>
                    <a:pt x="6002" y="5943"/>
                    <a:pt x="6269" y="5928"/>
                    <a:pt x="6537" y="5894"/>
                  </a:cubicBezTo>
                  <a:cubicBezTo>
                    <a:pt x="6739" y="5871"/>
                    <a:pt x="6989" y="5811"/>
                    <a:pt x="7120" y="5632"/>
                  </a:cubicBezTo>
                  <a:cubicBezTo>
                    <a:pt x="7263" y="5418"/>
                    <a:pt x="7192" y="5132"/>
                    <a:pt x="7073" y="4918"/>
                  </a:cubicBezTo>
                  <a:cubicBezTo>
                    <a:pt x="6823" y="4454"/>
                    <a:pt x="6346" y="4120"/>
                    <a:pt x="5823" y="4049"/>
                  </a:cubicBezTo>
                  <a:cubicBezTo>
                    <a:pt x="5870" y="3227"/>
                    <a:pt x="5894" y="2430"/>
                    <a:pt x="5930" y="1608"/>
                  </a:cubicBezTo>
                  <a:lnTo>
                    <a:pt x="703" y="1"/>
                  </a:ln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flipH="1">
              <a:off x="7772883" y="3336930"/>
              <a:ext cx="482967" cy="407310"/>
            </a:xfrm>
            <a:custGeom>
              <a:avLst/>
              <a:gdLst/>
              <a:ahLst/>
              <a:cxnLst/>
              <a:rect l="l" t="t" r="r" b="b"/>
              <a:pathLst>
                <a:path w="7954" h="6708" extrusionOk="0">
                  <a:moveTo>
                    <a:pt x="3648" y="0"/>
                  </a:moveTo>
                  <a:cubicBezTo>
                    <a:pt x="3627" y="0"/>
                    <a:pt x="3605" y="1"/>
                    <a:pt x="3584" y="4"/>
                  </a:cubicBezTo>
                  <a:cubicBezTo>
                    <a:pt x="3286" y="16"/>
                    <a:pt x="3239" y="159"/>
                    <a:pt x="3144" y="373"/>
                  </a:cubicBezTo>
                  <a:cubicBezTo>
                    <a:pt x="2989" y="647"/>
                    <a:pt x="2774" y="897"/>
                    <a:pt x="2596" y="1147"/>
                  </a:cubicBezTo>
                  <a:cubicBezTo>
                    <a:pt x="2084" y="1885"/>
                    <a:pt x="1596" y="2647"/>
                    <a:pt x="1131" y="3409"/>
                  </a:cubicBezTo>
                  <a:cubicBezTo>
                    <a:pt x="727" y="4052"/>
                    <a:pt x="358" y="4719"/>
                    <a:pt x="119" y="5433"/>
                  </a:cubicBezTo>
                  <a:cubicBezTo>
                    <a:pt x="48" y="5648"/>
                    <a:pt x="0" y="5886"/>
                    <a:pt x="107" y="6076"/>
                  </a:cubicBezTo>
                  <a:cubicBezTo>
                    <a:pt x="216" y="6282"/>
                    <a:pt x="471" y="6340"/>
                    <a:pt x="704" y="6340"/>
                  </a:cubicBezTo>
                  <a:cubicBezTo>
                    <a:pt x="728" y="6340"/>
                    <a:pt x="751" y="6339"/>
                    <a:pt x="774" y="6338"/>
                  </a:cubicBezTo>
                  <a:cubicBezTo>
                    <a:pt x="1298" y="6315"/>
                    <a:pt x="1798" y="6017"/>
                    <a:pt x="2084" y="5576"/>
                  </a:cubicBezTo>
                  <a:cubicBezTo>
                    <a:pt x="2810" y="5957"/>
                    <a:pt x="3525" y="6338"/>
                    <a:pt x="4263" y="6707"/>
                  </a:cubicBezTo>
                  <a:lnTo>
                    <a:pt x="7954" y="2683"/>
                  </a:lnTo>
                  <a:cubicBezTo>
                    <a:pt x="7430" y="2207"/>
                    <a:pt x="6835" y="1802"/>
                    <a:pt x="6251" y="1397"/>
                  </a:cubicBezTo>
                  <a:cubicBezTo>
                    <a:pt x="5561" y="933"/>
                    <a:pt x="4882" y="457"/>
                    <a:pt x="4120" y="135"/>
                  </a:cubicBezTo>
                  <a:cubicBezTo>
                    <a:pt x="3963" y="72"/>
                    <a:pt x="3805" y="0"/>
                    <a:pt x="3648"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flipH="1">
              <a:off x="6651556" y="4234268"/>
              <a:ext cx="438156" cy="191754"/>
            </a:xfrm>
            <a:custGeom>
              <a:avLst/>
              <a:gdLst/>
              <a:ahLst/>
              <a:cxnLst/>
              <a:rect l="l" t="t" r="r" b="b"/>
              <a:pathLst>
                <a:path w="7216" h="3158" extrusionOk="0">
                  <a:moveTo>
                    <a:pt x="219" y="1"/>
                  </a:moveTo>
                  <a:cubicBezTo>
                    <a:pt x="194" y="1"/>
                    <a:pt x="168" y="1"/>
                    <a:pt x="143" y="2"/>
                  </a:cubicBezTo>
                  <a:cubicBezTo>
                    <a:pt x="60" y="597"/>
                    <a:pt x="0" y="1181"/>
                    <a:pt x="12" y="1776"/>
                  </a:cubicBezTo>
                  <a:cubicBezTo>
                    <a:pt x="12" y="1955"/>
                    <a:pt x="24" y="2145"/>
                    <a:pt x="119" y="2312"/>
                  </a:cubicBezTo>
                  <a:cubicBezTo>
                    <a:pt x="262" y="2562"/>
                    <a:pt x="417" y="2526"/>
                    <a:pt x="655" y="2550"/>
                  </a:cubicBezTo>
                  <a:cubicBezTo>
                    <a:pt x="965" y="2562"/>
                    <a:pt x="1274" y="2669"/>
                    <a:pt x="1584" y="2705"/>
                  </a:cubicBezTo>
                  <a:cubicBezTo>
                    <a:pt x="2465" y="2847"/>
                    <a:pt x="3358" y="2967"/>
                    <a:pt x="4227" y="3050"/>
                  </a:cubicBezTo>
                  <a:cubicBezTo>
                    <a:pt x="4709" y="3111"/>
                    <a:pt x="5197" y="3158"/>
                    <a:pt x="5683" y="3158"/>
                  </a:cubicBezTo>
                  <a:cubicBezTo>
                    <a:pt x="5953" y="3158"/>
                    <a:pt x="6222" y="3143"/>
                    <a:pt x="6489" y="3109"/>
                  </a:cubicBezTo>
                  <a:cubicBezTo>
                    <a:pt x="6691" y="3086"/>
                    <a:pt x="6941" y="3026"/>
                    <a:pt x="7061" y="2847"/>
                  </a:cubicBezTo>
                  <a:cubicBezTo>
                    <a:pt x="7215" y="2633"/>
                    <a:pt x="7144" y="2359"/>
                    <a:pt x="7025" y="2133"/>
                  </a:cubicBezTo>
                  <a:cubicBezTo>
                    <a:pt x="6763" y="1669"/>
                    <a:pt x="6287" y="1347"/>
                    <a:pt x="5775" y="1264"/>
                  </a:cubicBezTo>
                  <a:lnTo>
                    <a:pt x="5775" y="1240"/>
                  </a:lnTo>
                  <a:cubicBezTo>
                    <a:pt x="5203" y="1252"/>
                    <a:pt x="4644" y="1359"/>
                    <a:pt x="4084" y="1514"/>
                  </a:cubicBezTo>
                  <a:cubicBezTo>
                    <a:pt x="4016" y="1548"/>
                    <a:pt x="3935" y="1576"/>
                    <a:pt x="3851" y="1576"/>
                  </a:cubicBezTo>
                  <a:cubicBezTo>
                    <a:pt x="3818" y="1576"/>
                    <a:pt x="3784" y="1572"/>
                    <a:pt x="3751" y="1562"/>
                  </a:cubicBezTo>
                  <a:cubicBezTo>
                    <a:pt x="3667" y="1538"/>
                    <a:pt x="3608" y="1478"/>
                    <a:pt x="3548" y="1431"/>
                  </a:cubicBezTo>
                  <a:cubicBezTo>
                    <a:pt x="2941" y="907"/>
                    <a:pt x="2227" y="502"/>
                    <a:pt x="1465" y="240"/>
                  </a:cubicBezTo>
                  <a:cubicBezTo>
                    <a:pt x="1071" y="94"/>
                    <a:pt x="646"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flipH="1">
              <a:off x="7911689" y="3338509"/>
              <a:ext cx="341307" cy="384358"/>
            </a:xfrm>
            <a:custGeom>
              <a:avLst/>
              <a:gdLst/>
              <a:ahLst/>
              <a:cxnLst/>
              <a:rect l="l" t="t" r="r" b="b"/>
              <a:pathLst>
                <a:path w="5621" h="6330" extrusionOk="0">
                  <a:moveTo>
                    <a:pt x="3577" y="1"/>
                  </a:moveTo>
                  <a:cubicBezTo>
                    <a:pt x="3564" y="1"/>
                    <a:pt x="3550" y="1"/>
                    <a:pt x="3537" y="2"/>
                  </a:cubicBezTo>
                  <a:cubicBezTo>
                    <a:pt x="3239" y="14"/>
                    <a:pt x="3192" y="169"/>
                    <a:pt x="3097" y="371"/>
                  </a:cubicBezTo>
                  <a:cubicBezTo>
                    <a:pt x="2942" y="645"/>
                    <a:pt x="2727" y="895"/>
                    <a:pt x="2549" y="1145"/>
                  </a:cubicBezTo>
                  <a:cubicBezTo>
                    <a:pt x="2037" y="1895"/>
                    <a:pt x="1561" y="2633"/>
                    <a:pt x="1132" y="3395"/>
                  </a:cubicBezTo>
                  <a:cubicBezTo>
                    <a:pt x="727" y="4038"/>
                    <a:pt x="358" y="4705"/>
                    <a:pt x="120" y="5419"/>
                  </a:cubicBezTo>
                  <a:cubicBezTo>
                    <a:pt x="49" y="5634"/>
                    <a:pt x="1" y="5872"/>
                    <a:pt x="108" y="6062"/>
                  </a:cubicBezTo>
                  <a:cubicBezTo>
                    <a:pt x="211" y="6258"/>
                    <a:pt x="448" y="6329"/>
                    <a:pt x="672" y="6329"/>
                  </a:cubicBezTo>
                  <a:cubicBezTo>
                    <a:pt x="707" y="6329"/>
                    <a:pt x="741" y="6327"/>
                    <a:pt x="775" y="6324"/>
                  </a:cubicBezTo>
                  <a:cubicBezTo>
                    <a:pt x="1299" y="6300"/>
                    <a:pt x="1799" y="6003"/>
                    <a:pt x="2085" y="5574"/>
                  </a:cubicBezTo>
                  <a:cubicBezTo>
                    <a:pt x="2096" y="5574"/>
                    <a:pt x="2096" y="5586"/>
                    <a:pt x="2108" y="5586"/>
                  </a:cubicBezTo>
                  <a:cubicBezTo>
                    <a:pt x="2335" y="5050"/>
                    <a:pt x="2501" y="4503"/>
                    <a:pt x="2573" y="3931"/>
                  </a:cubicBezTo>
                  <a:cubicBezTo>
                    <a:pt x="2608" y="3812"/>
                    <a:pt x="2620" y="3693"/>
                    <a:pt x="2692" y="3610"/>
                  </a:cubicBezTo>
                  <a:cubicBezTo>
                    <a:pt x="2739" y="3550"/>
                    <a:pt x="2811" y="3514"/>
                    <a:pt x="2882" y="3491"/>
                  </a:cubicBezTo>
                  <a:cubicBezTo>
                    <a:pt x="3620" y="3145"/>
                    <a:pt x="4287" y="2681"/>
                    <a:pt x="4847" y="2098"/>
                  </a:cubicBezTo>
                  <a:cubicBezTo>
                    <a:pt x="5168" y="1788"/>
                    <a:pt x="5442" y="1419"/>
                    <a:pt x="5621" y="1002"/>
                  </a:cubicBezTo>
                  <a:cubicBezTo>
                    <a:pt x="5121" y="669"/>
                    <a:pt x="4609" y="371"/>
                    <a:pt x="4073" y="133"/>
                  </a:cubicBezTo>
                  <a:cubicBezTo>
                    <a:pt x="3908" y="67"/>
                    <a:pt x="3742" y="1"/>
                    <a:pt x="3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flipH="1">
              <a:off x="6687017" y="3058706"/>
              <a:ext cx="438884" cy="1146819"/>
            </a:xfrm>
            <a:custGeom>
              <a:avLst/>
              <a:gdLst/>
              <a:ahLst/>
              <a:cxnLst/>
              <a:rect l="l" t="t" r="r" b="b"/>
              <a:pathLst>
                <a:path w="7228" h="18887" extrusionOk="0">
                  <a:moveTo>
                    <a:pt x="3795" y="0"/>
                  </a:moveTo>
                  <a:cubicBezTo>
                    <a:pt x="2067" y="0"/>
                    <a:pt x="1" y="3360"/>
                    <a:pt x="1" y="3360"/>
                  </a:cubicBezTo>
                  <a:cubicBezTo>
                    <a:pt x="1" y="3360"/>
                    <a:pt x="834" y="13635"/>
                    <a:pt x="191" y="18374"/>
                  </a:cubicBezTo>
                  <a:cubicBezTo>
                    <a:pt x="191" y="18374"/>
                    <a:pt x="2075" y="18887"/>
                    <a:pt x="4160" y="18887"/>
                  </a:cubicBezTo>
                  <a:cubicBezTo>
                    <a:pt x="5202" y="18887"/>
                    <a:pt x="6295" y="18759"/>
                    <a:pt x="7228" y="18374"/>
                  </a:cubicBezTo>
                  <a:cubicBezTo>
                    <a:pt x="7228" y="18374"/>
                    <a:pt x="7002" y="6086"/>
                    <a:pt x="5418" y="1622"/>
                  </a:cubicBezTo>
                  <a:cubicBezTo>
                    <a:pt x="4996" y="436"/>
                    <a:pt x="4417" y="0"/>
                    <a:pt x="3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flipH="1">
              <a:off x="7078122" y="3173044"/>
              <a:ext cx="927619" cy="736109"/>
            </a:xfrm>
            <a:custGeom>
              <a:avLst/>
              <a:gdLst/>
              <a:ahLst/>
              <a:cxnLst/>
              <a:rect l="l" t="t" r="r" b="b"/>
              <a:pathLst>
                <a:path w="15277" h="12123" extrusionOk="0">
                  <a:moveTo>
                    <a:pt x="8907" y="1"/>
                  </a:moveTo>
                  <a:cubicBezTo>
                    <a:pt x="8907" y="1"/>
                    <a:pt x="7580" y="4705"/>
                    <a:pt x="5926" y="4705"/>
                  </a:cubicBezTo>
                  <a:cubicBezTo>
                    <a:pt x="5856" y="4705"/>
                    <a:pt x="5786" y="4697"/>
                    <a:pt x="5716" y="4680"/>
                  </a:cubicBezTo>
                  <a:cubicBezTo>
                    <a:pt x="4632" y="4406"/>
                    <a:pt x="3680" y="4025"/>
                    <a:pt x="3120" y="3751"/>
                  </a:cubicBezTo>
                  <a:cubicBezTo>
                    <a:pt x="1751" y="5561"/>
                    <a:pt x="656" y="7585"/>
                    <a:pt x="1" y="9752"/>
                  </a:cubicBezTo>
                  <a:cubicBezTo>
                    <a:pt x="921" y="10368"/>
                    <a:pt x="3783" y="12123"/>
                    <a:pt x="6633" y="12123"/>
                  </a:cubicBezTo>
                  <a:cubicBezTo>
                    <a:pt x="7583" y="12123"/>
                    <a:pt x="8532" y="11928"/>
                    <a:pt x="9407" y="11431"/>
                  </a:cubicBezTo>
                  <a:cubicBezTo>
                    <a:pt x="13455" y="9145"/>
                    <a:pt x="15277" y="1465"/>
                    <a:pt x="15277" y="1465"/>
                  </a:cubicBezTo>
                  <a:lnTo>
                    <a:pt x="89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flipH="1">
              <a:off x="6688474" y="3183184"/>
              <a:ext cx="415750" cy="1008559"/>
            </a:xfrm>
            <a:custGeom>
              <a:avLst/>
              <a:gdLst/>
              <a:ahLst/>
              <a:cxnLst/>
              <a:rect l="l" t="t" r="r" b="b"/>
              <a:pathLst>
                <a:path w="6847" h="16610" extrusionOk="0">
                  <a:moveTo>
                    <a:pt x="739" y="0"/>
                  </a:moveTo>
                  <a:cubicBezTo>
                    <a:pt x="739" y="0"/>
                    <a:pt x="739" y="72"/>
                    <a:pt x="751" y="191"/>
                  </a:cubicBezTo>
                  <a:cubicBezTo>
                    <a:pt x="775" y="357"/>
                    <a:pt x="787" y="548"/>
                    <a:pt x="811" y="750"/>
                  </a:cubicBezTo>
                  <a:cubicBezTo>
                    <a:pt x="846" y="988"/>
                    <a:pt x="870" y="1286"/>
                    <a:pt x="906" y="1619"/>
                  </a:cubicBezTo>
                  <a:cubicBezTo>
                    <a:pt x="930" y="1965"/>
                    <a:pt x="977" y="2358"/>
                    <a:pt x="1025" y="2786"/>
                  </a:cubicBezTo>
                  <a:cubicBezTo>
                    <a:pt x="1108" y="3644"/>
                    <a:pt x="1192" y="4679"/>
                    <a:pt x="1263" y="5822"/>
                  </a:cubicBezTo>
                  <a:cubicBezTo>
                    <a:pt x="1323" y="6965"/>
                    <a:pt x="1382" y="8216"/>
                    <a:pt x="1394" y="9537"/>
                  </a:cubicBezTo>
                  <a:cubicBezTo>
                    <a:pt x="1406" y="10871"/>
                    <a:pt x="1394" y="12121"/>
                    <a:pt x="1370" y="13264"/>
                  </a:cubicBezTo>
                  <a:cubicBezTo>
                    <a:pt x="1346" y="13966"/>
                    <a:pt x="1323" y="14621"/>
                    <a:pt x="1287" y="15216"/>
                  </a:cubicBezTo>
                  <a:cubicBezTo>
                    <a:pt x="1215" y="15193"/>
                    <a:pt x="1132" y="15181"/>
                    <a:pt x="1049" y="15169"/>
                  </a:cubicBezTo>
                  <a:cubicBezTo>
                    <a:pt x="680" y="15097"/>
                    <a:pt x="334" y="15014"/>
                    <a:pt x="13" y="14919"/>
                  </a:cubicBezTo>
                  <a:cubicBezTo>
                    <a:pt x="13" y="14954"/>
                    <a:pt x="13" y="15014"/>
                    <a:pt x="1" y="15062"/>
                  </a:cubicBezTo>
                  <a:cubicBezTo>
                    <a:pt x="311" y="15169"/>
                    <a:pt x="656" y="15240"/>
                    <a:pt x="1013" y="15335"/>
                  </a:cubicBezTo>
                  <a:cubicBezTo>
                    <a:pt x="1096" y="15347"/>
                    <a:pt x="1192" y="15359"/>
                    <a:pt x="1263" y="15371"/>
                  </a:cubicBezTo>
                  <a:cubicBezTo>
                    <a:pt x="1251" y="15705"/>
                    <a:pt x="1227" y="16014"/>
                    <a:pt x="1204" y="16300"/>
                  </a:cubicBezTo>
                  <a:cubicBezTo>
                    <a:pt x="1204" y="16407"/>
                    <a:pt x="1192" y="16502"/>
                    <a:pt x="1192" y="16598"/>
                  </a:cubicBezTo>
                  <a:cubicBezTo>
                    <a:pt x="1227" y="16598"/>
                    <a:pt x="1263" y="16609"/>
                    <a:pt x="1311" y="16609"/>
                  </a:cubicBezTo>
                  <a:cubicBezTo>
                    <a:pt x="1323" y="16502"/>
                    <a:pt x="1323" y="16407"/>
                    <a:pt x="1334" y="16300"/>
                  </a:cubicBezTo>
                  <a:cubicBezTo>
                    <a:pt x="1370" y="16014"/>
                    <a:pt x="1382" y="15705"/>
                    <a:pt x="1406" y="15395"/>
                  </a:cubicBezTo>
                  <a:cubicBezTo>
                    <a:pt x="2061" y="15490"/>
                    <a:pt x="2775" y="15574"/>
                    <a:pt x="3537" y="15585"/>
                  </a:cubicBezTo>
                  <a:cubicBezTo>
                    <a:pt x="4430" y="15585"/>
                    <a:pt x="5299" y="15478"/>
                    <a:pt x="6049" y="15335"/>
                  </a:cubicBezTo>
                  <a:cubicBezTo>
                    <a:pt x="6299" y="15276"/>
                    <a:pt x="6573" y="15216"/>
                    <a:pt x="6847" y="15133"/>
                  </a:cubicBezTo>
                  <a:lnTo>
                    <a:pt x="6847" y="14990"/>
                  </a:lnTo>
                  <a:cubicBezTo>
                    <a:pt x="6573" y="15062"/>
                    <a:pt x="6287" y="15121"/>
                    <a:pt x="5990" y="15181"/>
                  </a:cubicBezTo>
                  <a:cubicBezTo>
                    <a:pt x="5240" y="15312"/>
                    <a:pt x="4406" y="15419"/>
                    <a:pt x="3513" y="15419"/>
                  </a:cubicBezTo>
                  <a:cubicBezTo>
                    <a:pt x="2763" y="15419"/>
                    <a:pt x="2049" y="15347"/>
                    <a:pt x="1394" y="15240"/>
                  </a:cubicBezTo>
                  <a:cubicBezTo>
                    <a:pt x="1442" y="14633"/>
                    <a:pt x="1465" y="13978"/>
                    <a:pt x="1501" y="13276"/>
                  </a:cubicBezTo>
                  <a:cubicBezTo>
                    <a:pt x="1549" y="12133"/>
                    <a:pt x="1561" y="10871"/>
                    <a:pt x="1549" y="9537"/>
                  </a:cubicBezTo>
                  <a:cubicBezTo>
                    <a:pt x="1525" y="8216"/>
                    <a:pt x="1465" y="6953"/>
                    <a:pt x="1394" y="5822"/>
                  </a:cubicBezTo>
                  <a:cubicBezTo>
                    <a:pt x="1323" y="4679"/>
                    <a:pt x="1215" y="3644"/>
                    <a:pt x="1132" y="2786"/>
                  </a:cubicBezTo>
                  <a:cubicBezTo>
                    <a:pt x="1084" y="2358"/>
                    <a:pt x="1025" y="1965"/>
                    <a:pt x="989" y="1619"/>
                  </a:cubicBezTo>
                  <a:cubicBezTo>
                    <a:pt x="953" y="1286"/>
                    <a:pt x="906" y="988"/>
                    <a:pt x="870" y="750"/>
                  </a:cubicBezTo>
                  <a:cubicBezTo>
                    <a:pt x="846" y="548"/>
                    <a:pt x="811" y="357"/>
                    <a:pt x="787" y="191"/>
                  </a:cubicBezTo>
                  <a:cubicBezTo>
                    <a:pt x="775" y="72"/>
                    <a:pt x="751" y="0"/>
                    <a:pt x="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flipH="1">
              <a:off x="7363688" y="3193993"/>
              <a:ext cx="567550" cy="619648"/>
            </a:xfrm>
            <a:custGeom>
              <a:avLst/>
              <a:gdLst/>
              <a:ahLst/>
              <a:cxnLst/>
              <a:rect l="l" t="t" r="r" b="b"/>
              <a:pathLst>
                <a:path w="9347" h="10205" extrusionOk="0">
                  <a:moveTo>
                    <a:pt x="9347" y="1"/>
                  </a:moveTo>
                  <a:lnTo>
                    <a:pt x="9239" y="13"/>
                  </a:lnTo>
                  <a:cubicBezTo>
                    <a:pt x="8704" y="1227"/>
                    <a:pt x="7918" y="2787"/>
                    <a:pt x="6834" y="4347"/>
                  </a:cubicBezTo>
                  <a:cubicBezTo>
                    <a:pt x="6537" y="4763"/>
                    <a:pt x="6203" y="5132"/>
                    <a:pt x="5834" y="5430"/>
                  </a:cubicBezTo>
                  <a:cubicBezTo>
                    <a:pt x="5465" y="5728"/>
                    <a:pt x="5048" y="5930"/>
                    <a:pt x="4632" y="6013"/>
                  </a:cubicBezTo>
                  <a:cubicBezTo>
                    <a:pt x="4429" y="6057"/>
                    <a:pt x="4232" y="6073"/>
                    <a:pt x="4040" y="6073"/>
                  </a:cubicBezTo>
                  <a:cubicBezTo>
                    <a:pt x="3816" y="6073"/>
                    <a:pt x="3599" y="6051"/>
                    <a:pt x="3394" y="6025"/>
                  </a:cubicBezTo>
                  <a:cubicBezTo>
                    <a:pt x="3001" y="5990"/>
                    <a:pt x="2643" y="5906"/>
                    <a:pt x="2322" y="5811"/>
                  </a:cubicBezTo>
                  <a:cubicBezTo>
                    <a:pt x="2167" y="5763"/>
                    <a:pt x="2036" y="5716"/>
                    <a:pt x="1905" y="5668"/>
                  </a:cubicBezTo>
                  <a:cubicBezTo>
                    <a:pt x="1977" y="5525"/>
                    <a:pt x="2036" y="5371"/>
                    <a:pt x="2108" y="5228"/>
                  </a:cubicBezTo>
                  <a:cubicBezTo>
                    <a:pt x="2370" y="4704"/>
                    <a:pt x="2620" y="4228"/>
                    <a:pt x="2858" y="3811"/>
                  </a:cubicBezTo>
                  <a:cubicBezTo>
                    <a:pt x="2810" y="3799"/>
                    <a:pt x="2762" y="3787"/>
                    <a:pt x="2739" y="3763"/>
                  </a:cubicBezTo>
                  <a:cubicBezTo>
                    <a:pt x="2501" y="4180"/>
                    <a:pt x="2251" y="4644"/>
                    <a:pt x="1977" y="5168"/>
                  </a:cubicBezTo>
                  <a:lnTo>
                    <a:pt x="1750" y="5609"/>
                  </a:lnTo>
                  <a:cubicBezTo>
                    <a:pt x="1381" y="5466"/>
                    <a:pt x="1084" y="5311"/>
                    <a:pt x="857" y="5192"/>
                  </a:cubicBezTo>
                  <a:cubicBezTo>
                    <a:pt x="798" y="5168"/>
                    <a:pt x="762" y="5132"/>
                    <a:pt x="715" y="5109"/>
                  </a:cubicBezTo>
                  <a:cubicBezTo>
                    <a:pt x="703" y="5121"/>
                    <a:pt x="703" y="5132"/>
                    <a:pt x="679" y="5156"/>
                  </a:cubicBezTo>
                  <a:cubicBezTo>
                    <a:pt x="727" y="5180"/>
                    <a:pt x="774" y="5216"/>
                    <a:pt x="834" y="5240"/>
                  </a:cubicBezTo>
                  <a:cubicBezTo>
                    <a:pt x="1060" y="5371"/>
                    <a:pt x="1334" y="5537"/>
                    <a:pt x="1715" y="5692"/>
                  </a:cubicBezTo>
                  <a:cubicBezTo>
                    <a:pt x="1453" y="6228"/>
                    <a:pt x="1203" y="6787"/>
                    <a:pt x="953" y="7383"/>
                  </a:cubicBezTo>
                  <a:cubicBezTo>
                    <a:pt x="619" y="8204"/>
                    <a:pt x="357" y="8990"/>
                    <a:pt x="119" y="9716"/>
                  </a:cubicBezTo>
                  <a:cubicBezTo>
                    <a:pt x="72" y="9859"/>
                    <a:pt x="48" y="9990"/>
                    <a:pt x="0" y="10121"/>
                  </a:cubicBezTo>
                  <a:cubicBezTo>
                    <a:pt x="48" y="10157"/>
                    <a:pt x="84" y="10169"/>
                    <a:pt x="131" y="10204"/>
                  </a:cubicBezTo>
                  <a:cubicBezTo>
                    <a:pt x="179" y="10050"/>
                    <a:pt x="226" y="9919"/>
                    <a:pt x="262" y="9764"/>
                  </a:cubicBezTo>
                  <a:cubicBezTo>
                    <a:pt x="500" y="9050"/>
                    <a:pt x="774" y="8264"/>
                    <a:pt x="1096" y="7466"/>
                  </a:cubicBezTo>
                  <a:cubicBezTo>
                    <a:pt x="1334" y="6871"/>
                    <a:pt x="1596" y="6287"/>
                    <a:pt x="1846" y="5752"/>
                  </a:cubicBezTo>
                  <a:cubicBezTo>
                    <a:pt x="1977" y="5811"/>
                    <a:pt x="2131" y="5859"/>
                    <a:pt x="2274" y="5894"/>
                  </a:cubicBezTo>
                  <a:cubicBezTo>
                    <a:pt x="2608" y="6002"/>
                    <a:pt x="2965" y="6085"/>
                    <a:pt x="3358" y="6133"/>
                  </a:cubicBezTo>
                  <a:cubicBezTo>
                    <a:pt x="3583" y="6166"/>
                    <a:pt x="3815" y="6191"/>
                    <a:pt x="4055" y="6191"/>
                  </a:cubicBezTo>
                  <a:cubicBezTo>
                    <a:pt x="4246" y="6191"/>
                    <a:pt x="4443" y="6175"/>
                    <a:pt x="4644" y="6133"/>
                  </a:cubicBezTo>
                  <a:cubicBezTo>
                    <a:pt x="5084" y="6049"/>
                    <a:pt x="5537" y="5835"/>
                    <a:pt x="5918" y="5525"/>
                  </a:cubicBezTo>
                  <a:cubicBezTo>
                    <a:pt x="6311" y="5216"/>
                    <a:pt x="6656" y="4835"/>
                    <a:pt x="6953" y="4406"/>
                  </a:cubicBezTo>
                  <a:cubicBezTo>
                    <a:pt x="8061" y="2811"/>
                    <a:pt x="8835" y="1227"/>
                    <a:pt x="9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flipH="1">
              <a:off x="6742640" y="3103457"/>
              <a:ext cx="770051" cy="298196"/>
            </a:xfrm>
            <a:custGeom>
              <a:avLst/>
              <a:gdLst/>
              <a:ahLst/>
              <a:cxnLst/>
              <a:rect l="l" t="t" r="r" b="b"/>
              <a:pathLst>
                <a:path w="12682" h="4911" extrusionOk="0">
                  <a:moveTo>
                    <a:pt x="5416" y="0"/>
                  </a:moveTo>
                  <a:cubicBezTo>
                    <a:pt x="4506" y="0"/>
                    <a:pt x="3595" y="203"/>
                    <a:pt x="2775" y="599"/>
                  </a:cubicBezTo>
                  <a:lnTo>
                    <a:pt x="1" y="3385"/>
                  </a:lnTo>
                  <a:cubicBezTo>
                    <a:pt x="457" y="4317"/>
                    <a:pt x="1484" y="4911"/>
                    <a:pt x="2509" y="4911"/>
                  </a:cubicBezTo>
                  <a:cubicBezTo>
                    <a:pt x="2714" y="4911"/>
                    <a:pt x="2920" y="4887"/>
                    <a:pt x="3120" y="4837"/>
                  </a:cubicBezTo>
                  <a:cubicBezTo>
                    <a:pt x="3632" y="4718"/>
                    <a:pt x="4085" y="4456"/>
                    <a:pt x="4597" y="4326"/>
                  </a:cubicBezTo>
                  <a:cubicBezTo>
                    <a:pt x="4889" y="4252"/>
                    <a:pt x="5189" y="4227"/>
                    <a:pt x="5492" y="4227"/>
                  </a:cubicBezTo>
                  <a:cubicBezTo>
                    <a:pt x="5880" y="4227"/>
                    <a:pt x="6274" y="4268"/>
                    <a:pt x="6668" y="4302"/>
                  </a:cubicBezTo>
                  <a:cubicBezTo>
                    <a:pt x="7046" y="4329"/>
                    <a:pt x="7424" y="4342"/>
                    <a:pt x="7802" y="4342"/>
                  </a:cubicBezTo>
                  <a:cubicBezTo>
                    <a:pt x="8914" y="4342"/>
                    <a:pt x="10025" y="4226"/>
                    <a:pt x="11109" y="4004"/>
                  </a:cubicBezTo>
                  <a:cubicBezTo>
                    <a:pt x="11562" y="3921"/>
                    <a:pt x="12026" y="3790"/>
                    <a:pt x="12336" y="3444"/>
                  </a:cubicBezTo>
                  <a:cubicBezTo>
                    <a:pt x="12633" y="3099"/>
                    <a:pt x="12681" y="2492"/>
                    <a:pt x="12300" y="2242"/>
                  </a:cubicBezTo>
                  <a:cubicBezTo>
                    <a:pt x="12122" y="2123"/>
                    <a:pt x="11907" y="2099"/>
                    <a:pt x="11693" y="2075"/>
                  </a:cubicBezTo>
                  <a:cubicBezTo>
                    <a:pt x="10097" y="1861"/>
                    <a:pt x="8776" y="777"/>
                    <a:pt x="7252" y="289"/>
                  </a:cubicBezTo>
                  <a:cubicBezTo>
                    <a:pt x="6661" y="96"/>
                    <a:pt x="6039" y="0"/>
                    <a:pt x="541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flipH="1">
              <a:off x="6799781" y="2300299"/>
              <a:ext cx="1103282" cy="1061689"/>
            </a:xfrm>
            <a:custGeom>
              <a:avLst/>
              <a:gdLst/>
              <a:ahLst/>
              <a:cxnLst/>
              <a:rect l="l" t="t" r="r" b="b"/>
              <a:pathLst>
                <a:path w="18170" h="17485" extrusionOk="0">
                  <a:moveTo>
                    <a:pt x="11321" y="0"/>
                  </a:moveTo>
                  <a:cubicBezTo>
                    <a:pt x="10988" y="0"/>
                    <a:pt x="10656" y="9"/>
                    <a:pt x="10323" y="27"/>
                  </a:cubicBezTo>
                  <a:cubicBezTo>
                    <a:pt x="9680" y="74"/>
                    <a:pt x="9061" y="181"/>
                    <a:pt x="8418" y="288"/>
                  </a:cubicBezTo>
                  <a:cubicBezTo>
                    <a:pt x="8289" y="305"/>
                    <a:pt x="8157" y="312"/>
                    <a:pt x="8025" y="312"/>
                  </a:cubicBezTo>
                  <a:cubicBezTo>
                    <a:pt x="7649" y="312"/>
                    <a:pt x="7263" y="261"/>
                    <a:pt x="6885" y="261"/>
                  </a:cubicBezTo>
                  <a:cubicBezTo>
                    <a:pt x="6832" y="261"/>
                    <a:pt x="6780" y="262"/>
                    <a:pt x="6728" y="265"/>
                  </a:cubicBezTo>
                  <a:cubicBezTo>
                    <a:pt x="5442" y="324"/>
                    <a:pt x="4680" y="705"/>
                    <a:pt x="3751" y="1551"/>
                  </a:cubicBezTo>
                  <a:cubicBezTo>
                    <a:pt x="2584" y="2610"/>
                    <a:pt x="1870" y="4063"/>
                    <a:pt x="1334" y="5539"/>
                  </a:cubicBezTo>
                  <a:cubicBezTo>
                    <a:pt x="810" y="6980"/>
                    <a:pt x="441" y="8468"/>
                    <a:pt x="203" y="9992"/>
                  </a:cubicBezTo>
                  <a:cubicBezTo>
                    <a:pt x="72" y="10837"/>
                    <a:pt x="1" y="11695"/>
                    <a:pt x="132" y="12552"/>
                  </a:cubicBezTo>
                  <a:cubicBezTo>
                    <a:pt x="429" y="14457"/>
                    <a:pt x="1810" y="16124"/>
                    <a:pt x="3572" y="16910"/>
                  </a:cubicBezTo>
                  <a:cubicBezTo>
                    <a:pt x="4441" y="17299"/>
                    <a:pt x="5391" y="17484"/>
                    <a:pt x="6347" y="17484"/>
                  </a:cubicBezTo>
                  <a:cubicBezTo>
                    <a:pt x="7319" y="17484"/>
                    <a:pt x="8298" y="17293"/>
                    <a:pt x="9204" y="16933"/>
                  </a:cubicBezTo>
                  <a:lnTo>
                    <a:pt x="17705" y="4765"/>
                  </a:lnTo>
                  <a:cubicBezTo>
                    <a:pt x="18170" y="3265"/>
                    <a:pt x="17419" y="1491"/>
                    <a:pt x="16026" y="765"/>
                  </a:cubicBezTo>
                  <a:cubicBezTo>
                    <a:pt x="15503" y="491"/>
                    <a:pt x="14943" y="360"/>
                    <a:pt x="14371" y="265"/>
                  </a:cubicBezTo>
                  <a:cubicBezTo>
                    <a:pt x="13365" y="85"/>
                    <a:pt x="12344" y="0"/>
                    <a:pt x="11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flipH="1">
              <a:off x="7310921" y="2335881"/>
              <a:ext cx="493107" cy="410710"/>
            </a:xfrm>
            <a:custGeom>
              <a:avLst/>
              <a:gdLst/>
              <a:ahLst/>
              <a:cxnLst/>
              <a:rect l="l" t="t" r="r" b="b"/>
              <a:pathLst>
                <a:path w="8121" h="6764" extrusionOk="0">
                  <a:moveTo>
                    <a:pt x="7799" y="0"/>
                  </a:moveTo>
                  <a:cubicBezTo>
                    <a:pt x="7680" y="0"/>
                    <a:pt x="7561" y="0"/>
                    <a:pt x="7442" y="12"/>
                  </a:cubicBezTo>
                  <a:cubicBezTo>
                    <a:pt x="6883" y="36"/>
                    <a:pt x="6192" y="143"/>
                    <a:pt x="5466" y="369"/>
                  </a:cubicBezTo>
                  <a:cubicBezTo>
                    <a:pt x="4728" y="595"/>
                    <a:pt x="3977" y="965"/>
                    <a:pt x="3263" y="1465"/>
                  </a:cubicBezTo>
                  <a:cubicBezTo>
                    <a:pt x="2549" y="1988"/>
                    <a:pt x="1965" y="2596"/>
                    <a:pt x="1525" y="3215"/>
                  </a:cubicBezTo>
                  <a:cubicBezTo>
                    <a:pt x="1263" y="3572"/>
                    <a:pt x="1060" y="3905"/>
                    <a:pt x="882" y="4251"/>
                  </a:cubicBezTo>
                  <a:cubicBezTo>
                    <a:pt x="596" y="4179"/>
                    <a:pt x="334" y="4120"/>
                    <a:pt x="60" y="4072"/>
                  </a:cubicBezTo>
                  <a:cubicBezTo>
                    <a:pt x="48" y="4120"/>
                    <a:pt x="13" y="4179"/>
                    <a:pt x="1" y="4227"/>
                  </a:cubicBezTo>
                  <a:cubicBezTo>
                    <a:pt x="251" y="4286"/>
                    <a:pt x="525" y="4346"/>
                    <a:pt x="787" y="4417"/>
                  </a:cubicBezTo>
                  <a:cubicBezTo>
                    <a:pt x="691" y="4608"/>
                    <a:pt x="608" y="4798"/>
                    <a:pt x="537" y="4977"/>
                  </a:cubicBezTo>
                  <a:cubicBezTo>
                    <a:pt x="334" y="5513"/>
                    <a:pt x="215" y="5965"/>
                    <a:pt x="167" y="6275"/>
                  </a:cubicBezTo>
                  <a:cubicBezTo>
                    <a:pt x="132" y="6441"/>
                    <a:pt x="120" y="6560"/>
                    <a:pt x="108" y="6632"/>
                  </a:cubicBezTo>
                  <a:cubicBezTo>
                    <a:pt x="96" y="6727"/>
                    <a:pt x="96" y="6763"/>
                    <a:pt x="108" y="6763"/>
                  </a:cubicBezTo>
                  <a:cubicBezTo>
                    <a:pt x="109" y="6763"/>
                    <a:pt x="109" y="6763"/>
                    <a:pt x="110" y="6763"/>
                  </a:cubicBezTo>
                  <a:cubicBezTo>
                    <a:pt x="158" y="6763"/>
                    <a:pt x="234" y="6055"/>
                    <a:pt x="656" y="5025"/>
                  </a:cubicBezTo>
                  <a:cubicBezTo>
                    <a:pt x="727" y="4846"/>
                    <a:pt x="822" y="4644"/>
                    <a:pt x="929" y="4441"/>
                  </a:cubicBezTo>
                  <a:cubicBezTo>
                    <a:pt x="1072" y="4489"/>
                    <a:pt x="1227" y="4525"/>
                    <a:pt x="1370" y="4584"/>
                  </a:cubicBezTo>
                  <a:cubicBezTo>
                    <a:pt x="2346" y="4882"/>
                    <a:pt x="3215" y="5215"/>
                    <a:pt x="3835" y="5501"/>
                  </a:cubicBezTo>
                  <a:cubicBezTo>
                    <a:pt x="4419" y="5770"/>
                    <a:pt x="4780" y="5955"/>
                    <a:pt x="4829" y="5955"/>
                  </a:cubicBezTo>
                  <a:cubicBezTo>
                    <a:pt x="4832" y="5955"/>
                    <a:pt x="4834" y="5955"/>
                    <a:pt x="4835" y="5953"/>
                  </a:cubicBezTo>
                  <a:cubicBezTo>
                    <a:pt x="4835" y="5929"/>
                    <a:pt x="4763" y="5870"/>
                    <a:pt x="4597" y="5787"/>
                  </a:cubicBezTo>
                  <a:cubicBezTo>
                    <a:pt x="4430" y="5679"/>
                    <a:pt x="4204" y="5548"/>
                    <a:pt x="3906" y="5394"/>
                  </a:cubicBezTo>
                  <a:cubicBezTo>
                    <a:pt x="3287" y="5084"/>
                    <a:pt x="2430" y="4715"/>
                    <a:pt x="1429" y="4417"/>
                  </a:cubicBezTo>
                  <a:cubicBezTo>
                    <a:pt x="1299" y="4370"/>
                    <a:pt x="1144" y="4346"/>
                    <a:pt x="1013" y="4298"/>
                  </a:cubicBezTo>
                  <a:cubicBezTo>
                    <a:pt x="1191" y="3989"/>
                    <a:pt x="1394" y="3655"/>
                    <a:pt x="1632" y="3310"/>
                  </a:cubicBezTo>
                  <a:cubicBezTo>
                    <a:pt x="2084" y="2715"/>
                    <a:pt x="2668" y="2119"/>
                    <a:pt x="3346" y="1619"/>
                  </a:cubicBezTo>
                  <a:cubicBezTo>
                    <a:pt x="4049" y="1131"/>
                    <a:pt x="4787" y="750"/>
                    <a:pt x="5501" y="536"/>
                  </a:cubicBezTo>
                  <a:cubicBezTo>
                    <a:pt x="6216" y="298"/>
                    <a:pt x="6871" y="191"/>
                    <a:pt x="7442" y="143"/>
                  </a:cubicBezTo>
                  <a:cubicBezTo>
                    <a:pt x="7692" y="131"/>
                    <a:pt x="7918" y="119"/>
                    <a:pt x="8121" y="119"/>
                  </a:cubicBezTo>
                  <a:cubicBezTo>
                    <a:pt x="8026" y="72"/>
                    <a:pt x="7906" y="24"/>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flipH="1">
              <a:off x="6462168" y="2628679"/>
              <a:ext cx="373792" cy="433784"/>
            </a:xfrm>
            <a:custGeom>
              <a:avLst/>
              <a:gdLst/>
              <a:ahLst/>
              <a:cxnLst/>
              <a:rect l="l" t="t" r="r" b="b"/>
              <a:pathLst>
                <a:path w="6156" h="7144" extrusionOk="0">
                  <a:moveTo>
                    <a:pt x="3405" y="0"/>
                  </a:moveTo>
                  <a:lnTo>
                    <a:pt x="238" y="1643"/>
                  </a:lnTo>
                  <a:cubicBezTo>
                    <a:pt x="143" y="1691"/>
                    <a:pt x="60" y="1738"/>
                    <a:pt x="24" y="1822"/>
                  </a:cubicBezTo>
                  <a:cubicBezTo>
                    <a:pt x="0" y="1881"/>
                    <a:pt x="24" y="1965"/>
                    <a:pt x="48" y="2036"/>
                  </a:cubicBezTo>
                  <a:cubicBezTo>
                    <a:pt x="369" y="3274"/>
                    <a:pt x="1119" y="4405"/>
                    <a:pt x="2131" y="5203"/>
                  </a:cubicBezTo>
                  <a:lnTo>
                    <a:pt x="5953" y="7144"/>
                  </a:lnTo>
                  <a:cubicBezTo>
                    <a:pt x="5965" y="7084"/>
                    <a:pt x="5965" y="7037"/>
                    <a:pt x="5977" y="6977"/>
                  </a:cubicBezTo>
                  <a:cubicBezTo>
                    <a:pt x="6156" y="5727"/>
                    <a:pt x="5679" y="4441"/>
                    <a:pt x="5215" y="3298"/>
                  </a:cubicBezTo>
                  <a:cubicBezTo>
                    <a:pt x="4739" y="2143"/>
                    <a:pt x="4144" y="1024"/>
                    <a:pt x="3405"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flipH="1">
              <a:off x="6549674" y="2400063"/>
              <a:ext cx="1247857" cy="934906"/>
            </a:xfrm>
            <a:custGeom>
              <a:avLst/>
              <a:gdLst/>
              <a:ahLst/>
              <a:cxnLst/>
              <a:rect l="l" t="t" r="r" b="b"/>
              <a:pathLst>
                <a:path w="20551" h="15397" extrusionOk="0">
                  <a:moveTo>
                    <a:pt x="13364" y="1"/>
                  </a:moveTo>
                  <a:cubicBezTo>
                    <a:pt x="13160" y="1"/>
                    <a:pt x="12959" y="10"/>
                    <a:pt x="12764" y="27"/>
                  </a:cubicBezTo>
                  <a:cubicBezTo>
                    <a:pt x="11931" y="98"/>
                    <a:pt x="11121" y="253"/>
                    <a:pt x="10300" y="348"/>
                  </a:cubicBezTo>
                  <a:cubicBezTo>
                    <a:pt x="10108" y="377"/>
                    <a:pt x="9914" y="388"/>
                    <a:pt x="9719" y="388"/>
                  </a:cubicBezTo>
                  <a:cubicBezTo>
                    <a:pt x="9058" y="388"/>
                    <a:pt x="8383" y="262"/>
                    <a:pt x="7720" y="262"/>
                  </a:cubicBezTo>
                  <a:cubicBezTo>
                    <a:pt x="7595" y="262"/>
                    <a:pt x="7471" y="266"/>
                    <a:pt x="7347" y="277"/>
                  </a:cubicBezTo>
                  <a:cubicBezTo>
                    <a:pt x="6061" y="396"/>
                    <a:pt x="4882" y="622"/>
                    <a:pt x="3823" y="1491"/>
                  </a:cubicBezTo>
                  <a:cubicBezTo>
                    <a:pt x="2263" y="2765"/>
                    <a:pt x="1025" y="4670"/>
                    <a:pt x="1" y="6396"/>
                  </a:cubicBezTo>
                  <a:cubicBezTo>
                    <a:pt x="346" y="6742"/>
                    <a:pt x="727" y="7063"/>
                    <a:pt x="1120" y="7349"/>
                  </a:cubicBezTo>
                  <a:cubicBezTo>
                    <a:pt x="1858" y="7825"/>
                    <a:pt x="2632" y="8242"/>
                    <a:pt x="3406" y="8611"/>
                  </a:cubicBezTo>
                  <a:cubicBezTo>
                    <a:pt x="3537" y="8671"/>
                    <a:pt x="3644" y="8742"/>
                    <a:pt x="3739" y="8837"/>
                  </a:cubicBezTo>
                  <a:cubicBezTo>
                    <a:pt x="4013" y="8956"/>
                    <a:pt x="4311" y="9075"/>
                    <a:pt x="4597" y="9182"/>
                  </a:cubicBezTo>
                  <a:cubicBezTo>
                    <a:pt x="4609" y="9182"/>
                    <a:pt x="4609" y="9194"/>
                    <a:pt x="4632" y="9194"/>
                  </a:cubicBezTo>
                  <a:cubicBezTo>
                    <a:pt x="4822" y="9029"/>
                    <a:pt x="5000" y="8863"/>
                    <a:pt x="5189" y="8720"/>
                  </a:cubicBezTo>
                  <a:lnTo>
                    <a:pt x="5189" y="8720"/>
                  </a:lnTo>
                  <a:cubicBezTo>
                    <a:pt x="5108" y="8785"/>
                    <a:pt x="5061" y="9091"/>
                    <a:pt x="5025" y="9421"/>
                  </a:cubicBezTo>
                  <a:cubicBezTo>
                    <a:pt x="5418" y="9718"/>
                    <a:pt x="5644" y="10206"/>
                    <a:pt x="5490" y="10742"/>
                  </a:cubicBezTo>
                  <a:cubicBezTo>
                    <a:pt x="5406" y="11064"/>
                    <a:pt x="5144" y="11361"/>
                    <a:pt x="4847" y="11528"/>
                  </a:cubicBezTo>
                  <a:cubicBezTo>
                    <a:pt x="4811" y="11588"/>
                    <a:pt x="4763" y="11659"/>
                    <a:pt x="4716" y="11719"/>
                  </a:cubicBezTo>
                  <a:cubicBezTo>
                    <a:pt x="4644" y="12230"/>
                    <a:pt x="4251" y="13647"/>
                    <a:pt x="4537" y="14135"/>
                  </a:cubicBezTo>
                  <a:cubicBezTo>
                    <a:pt x="4597" y="14243"/>
                    <a:pt x="4728" y="14302"/>
                    <a:pt x="4871" y="14326"/>
                  </a:cubicBezTo>
                  <a:cubicBezTo>
                    <a:pt x="7140" y="15039"/>
                    <a:pt x="9513" y="15397"/>
                    <a:pt x="11888" y="15397"/>
                  </a:cubicBezTo>
                  <a:cubicBezTo>
                    <a:pt x="13636" y="15397"/>
                    <a:pt x="15387" y="15203"/>
                    <a:pt x="17098" y="14814"/>
                  </a:cubicBezTo>
                  <a:cubicBezTo>
                    <a:pt x="17253" y="14790"/>
                    <a:pt x="17348" y="14659"/>
                    <a:pt x="17348" y="14493"/>
                  </a:cubicBezTo>
                  <a:cubicBezTo>
                    <a:pt x="17324" y="13671"/>
                    <a:pt x="17277" y="12850"/>
                    <a:pt x="17122" y="12052"/>
                  </a:cubicBezTo>
                  <a:cubicBezTo>
                    <a:pt x="17098" y="11933"/>
                    <a:pt x="17158" y="11826"/>
                    <a:pt x="17229" y="11766"/>
                  </a:cubicBezTo>
                  <a:cubicBezTo>
                    <a:pt x="17170" y="10706"/>
                    <a:pt x="17158" y="9659"/>
                    <a:pt x="17158" y="8599"/>
                  </a:cubicBezTo>
                  <a:cubicBezTo>
                    <a:pt x="17158" y="8415"/>
                    <a:pt x="17304" y="8322"/>
                    <a:pt x="17449" y="8322"/>
                  </a:cubicBezTo>
                  <a:cubicBezTo>
                    <a:pt x="17595" y="8322"/>
                    <a:pt x="17741" y="8415"/>
                    <a:pt x="17741" y="8599"/>
                  </a:cubicBezTo>
                  <a:lnTo>
                    <a:pt x="17741" y="9968"/>
                  </a:lnTo>
                  <a:cubicBezTo>
                    <a:pt x="18003" y="9790"/>
                    <a:pt x="18432" y="9694"/>
                    <a:pt x="18658" y="9552"/>
                  </a:cubicBezTo>
                  <a:cubicBezTo>
                    <a:pt x="18111" y="8707"/>
                    <a:pt x="17635" y="7815"/>
                    <a:pt x="17219" y="6888"/>
                  </a:cubicBezTo>
                  <a:lnTo>
                    <a:pt x="17219" y="6888"/>
                  </a:lnTo>
                  <a:cubicBezTo>
                    <a:pt x="17225" y="6901"/>
                    <a:pt x="17240" y="6907"/>
                    <a:pt x="17262" y="6907"/>
                  </a:cubicBezTo>
                  <a:cubicBezTo>
                    <a:pt x="17572" y="6907"/>
                    <a:pt x="19313" y="5674"/>
                    <a:pt x="19468" y="5563"/>
                  </a:cubicBezTo>
                  <a:cubicBezTo>
                    <a:pt x="19884" y="5230"/>
                    <a:pt x="20313" y="4908"/>
                    <a:pt x="20551" y="4444"/>
                  </a:cubicBezTo>
                  <a:cubicBezTo>
                    <a:pt x="19991" y="3884"/>
                    <a:pt x="19360" y="3384"/>
                    <a:pt x="18825" y="2789"/>
                  </a:cubicBezTo>
                  <a:cubicBezTo>
                    <a:pt x="18229" y="2158"/>
                    <a:pt x="17575" y="1563"/>
                    <a:pt x="16872" y="1027"/>
                  </a:cubicBezTo>
                  <a:cubicBezTo>
                    <a:pt x="15934" y="313"/>
                    <a:pt x="14585" y="1"/>
                    <a:pt x="13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flipH="1">
              <a:off x="6575654" y="2639487"/>
              <a:ext cx="234318" cy="165098"/>
            </a:xfrm>
            <a:custGeom>
              <a:avLst/>
              <a:gdLst/>
              <a:ahLst/>
              <a:cxnLst/>
              <a:rect l="l" t="t" r="r" b="b"/>
              <a:pathLst>
                <a:path w="3859" h="2719" extrusionOk="0">
                  <a:moveTo>
                    <a:pt x="3739" y="1"/>
                  </a:moveTo>
                  <a:cubicBezTo>
                    <a:pt x="3692" y="36"/>
                    <a:pt x="3644" y="96"/>
                    <a:pt x="3608" y="144"/>
                  </a:cubicBezTo>
                  <a:cubicBezTo>
                    <a:pt x="3346" y="429"/>
                    <a:pt x="3037" y="727"/>
                    <a:pt x="2715" y="1013"/>
                  </a:cubicBezTo>
                  <a:cubicBezTo>
                    <a:pt x="2370" y="1287"/>
                    <a:pt x="2037" y="1549"/>
                    <a:pt x="1715" y="1751"/>
                  </a:cubicBezTo>
                  <a:cubicBezTo>
                    <a:pt x="1406" y="1965"/>
                    <a:pt x="1108" y="2144"/>
                    <a:pt x="846" y="2275"/>
                  </a:cubicBezTo>
                  <a:cubicBezTo>
                    <a:pt x="346" y="2537"/>
                    <a:pt x="1" y="2692"/>
                    <a:pt x="13" y="2715"/>
                  </a:cubicBezTo>
                  <a:cubicBezTo>
                    <a:pt x="13" y="2718"/>
                    <a:pt x="16" y="2719"/>
                    <a:pt x="23" y="2719"/>
                  </a:cubicBezTo>
                  <a:cubicBezTo>
                    <a:pt x="85" y="2719"/>
                    <a:pt x="423" y="2619"/>
                    <a:pt x="906" y="2394"/>
                  </a:cubicBezTo>
                  <a:cubicBezTo>
                    <a:pt x="1180" y="2275"/>
                    <a:pt x="1477" y="2096"/>
                    <a:pt x="1822" y="1882"/>
                  </a:cubicBezTo>
                  <a:cubicBezTo>
                    <a:pt x="2144" y="1680"/>
                    <a:pt x="2489" y="1429"/>
                    <a:pt x="2835" y="1144"/>
                  </a:cubicBezTo>
                  <a:cubicBezTo>
                    <a:pt x="3168" y="846"/>
                    <a:pt x="3466" y="548"/>
                    <a:pt x="3727" y="251"/>
                  </a:cubicBezTo>
                  <a:cubicBezTo>
                    <a:pt x="3763" y="203"/>
                    <a:pt x="3811" y="144"/>
                    <a:pt x="3858" y="96"/>
                  </a:cubicBezTo>
                  <a:cubicBezTo>
                    <a:pt x="3811" y="60"/>
                    <a:pt x="3787" y="25"/>
                    <a:pt x="3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flipH="1">
              <a:off x="6966088" y="2400914"/>
              <a:ext cx="383933" cy="114154"/>
            </a:xfrm>
            <a:custGeom>
              <a:avLst/>
              <a:gdLst/>
              <a:ahLst/>
              <a:cxnLst/>
              <a:rect l="l" t="t" r="r" b="b"/>
              <a:pathLst>
                <a:path w="6323" h="1880" extrusionOk="0">
                  <a:moveTo>
                    <a:pt x="6192" y="1"/>
                  </a:moveTo>
                  <a:cubicBezTo>
                    <a:pt x="6168" y="25"/>
                    <a:pt x="6156" y="36"/>
                    <a:pt x="6144" y="72"/>
                  </a:cubicBezTo>
                  <a:cubicBezTo>
                    <a:pt x="6037" y="251"/>
                    <a:pt x="5918" y="441"/>
                    <a:pt x="5752" y="620"/>
                  </a:cubicBezTo>
                  <a:cubicBezTo>
                    <a:pt x="5597" y="798"/>
                    <a:pt x="5394" y="977"/>
                    <a:pt x="5180" y="1144"/>
                  </a:cubicBezTo>
                  <a:cubicBezTo>
                    <a:pt x="4728" y="1453"/>
                    <a:pt x="4144" y="1679"/>
                    <a:pt x="3513" y="1703"/>
                  </a:cubicBezTo>
                  <a:cubicBezTo>
                    <a:pt x="3426" y="1710"/>
                    <a:pt x="3339" y="1713"/>
                    <a:pt x="3253" y="1713"/>
                  </a:cubicBezTo>
                  <a:cubicBezTo>
                    <a:pt x="2716" y="1713"/>
                    <a:pt x="2204" y="1590"/>
                    <a:pt x="1763" y="1406"/>
                  </a:cubicBezTo>
                  <a:cubicBezTo>
                    <a:pt x="1263" y="1203"/>
                    <a:pt x="834" y="917"/>
                    <a:pt x="513" y="656"/>
                  </a:cubicBezTo>
                  <a:cubicBezTo>
                    <a:pt x="358" y="513"/>
                    <a:pt x="239" y="370"/>
                    <a:pt x="120" y="251"/>
                  </a:cubicBezTo>
                  <a:lnTo>
                    <a:pt x="1" y="251"/>
                  </a:lnTo>
                  <a:cubicBezTo>
                    <a:pt x="96" y="394"/>
                    <a:pt x="251" y="560"/>
                    <a:pt x="429" y="739"/>
                  </a:cubicBezTo>
                  <a:cubicBezTo>
                    <a:pt x="739" y="1037"/>
                    <a:pt x="1168" y="1334"/>
                    <a:pt x="1692" y="1560"/>
                  </a:cubicBezTo>
                  <a:cubicBezTo>
                    <a:pt x="2143" y="1755"/>
                    <a:pt x="2683" y="1880"/>
                    <a:pt x="3244" y="1880"/>
                  </a:cubicBezTo>
                  <a:cubicBezTo>
                    <a:pt x="3333" y="1880"/>
                    <a:pt x="3423" y="1877"/>
                    <a:pt x="3513" y="1870"/>
                  </a:cubicBezTo>
                  <a:cubicBezTo>
                    <a:pt x="4180" y="1822"/>
                    <a:pt x="4787" y="1584"/>
                    <a:pt x="5252" y="1263"/>
                  </a:cubicBezTo>
                  <a:cubicBezTo>
                    <a:pt x="5513" y="1108"/>
                    <a:pt x="5716" y="917"/>
                    <a:pt x="5871" y="727"/>
                  </a:cubicBezTo>
                  <a:cubicBezTo>
                    <a:pt x="6037" y="536"/>
                    <a:pt x="6156" y="322"/>
                    <a:pt x="6264" y="132"/>
                  </a:cubicBezTo>
                  <a:cubicBezTo>
                    <a:pt x="6287" y="84"/>
                    <a:pt x="6311" y="36"/>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flipH="1">
              <a:off x="6988493" y="2323555"/>
              <a:ext cx="308700" cy="141963"/>
            </a:xfrm>
            <a:custGeom>
              <a:avLst/>
              <a:gdLst/>
              <a:ahLst/>
              <a:cxnLst/>
              <a:rect l="l" t="t" r="r" b="b"/>
              <a:pathLst>
                <a:path w="5084" h="2338" extrusionOk="0">
                  <a:moveTo>
                    <a:pt x="5084" y="1"/>
                  </a:moveTo>
                  <a:lnTo>
                    <a:pt x="0" y="417"/>
                  </a:lnTo>
                  <a:cubicBezTo>
                    <a:pt x="167" y="810"/>
                    <a:pt x="333" y="1215"/>
                    <a:pt x="595" y="1537"/>
                  </a:cubicBezTo>
                  <a:cubicBezTo>
                    <a:pt x="1034" y="2066"/>
                    <a:pt x="1720" y="2337"/>
                    <a:pt x="2401" y="2337"/>
                  </a:cubicBezTo>
                  <a:cubicBezTo>
                    <a:pt x="2700" y="2337"/>
                    <a:pt x="2998" y="2285"/>
                    <a:pt x="3274" y="2180"/>
                  </a:cubicBezTo>
                  <a:cubicBezTo>
                    <a:pt x="4191" y="1822"/>
                    <a:pt x="4858" y="953"/>
                    <a:pt x="5084"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flipH="1">
              <a:off x="7409225" y="2129551"/>
              <a:ext cx="192361" cy="205355"/>
            </a:xfrm>
            <a:custGeom>
              <a:avLst/>
              <a:gdLst/>
              <a:ahLst/>
              <a:cxnLst/>
              <a:rect l="l" t="t" r="r" b="b"/>
              <a:pathLst>
                <a:path w="3168" h="3382" extrusionOk="0">
                  <a:moveTo>
                    <a:pt x="2220" y="1"/>
                  </a:moveTo>
                  <a:cubicBezTo>
                    <a:pt x="1885" y="1"/>
                    <a:pt x="1571" y="177"/>
                    <a:pt x="1286" y="374"/>
                  </a:cubicBezTo>
                  <a:cubicBezTo>
                    <a:pt x="251" y="1076"/>
                    <a:pt x="0" y="2303"/>
                    <a:pt x="1132" y="3077"/>
                  </a:cubicBezTo>
                  <a:cubicBezTo>
                    <a:pt x="1427" y="3278"/>
                    <a:pt x="1790" y="3382"/>
                    <a:pt x="2151" y="3382"/>
                  </a:cubicBezTo>
                  <a:cubicBezTo>
                    <a:pt x="2517" y="3382"/>
                    <a:pt x="2880" y="3275"/>
                    <a:pt x="3168" y="3053"/>
                  </a:cubicBezTo>
                  <a:lnTo>
                    <a:pt x="2310" y="5"/>
                  </a:lnTo>
                  <a:cubicBezTo>
                    <a:pt x="2280" y="2"/>
                    <a:pt x="2250" y="1"/>
                    <a:pt x="2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flipH="1">
              <a:off x="6728913" y="2383426"/>
              <a:ext cx="319630" cy="593720"/>
            </a:xfrm>
            <a:custGeom>
              <a:avLst/>
              <a:gdLst/>
              <a:ahLst/>
              <a:cxnLst/>
              <a:rect l="l" t="t" r="r" b="b"/>
              <a:pathLst>
                <a:path w="5264" h="9778" extrusionOk="0">
                  <a:moveTo>
                    <a:pt x="1570" y="0"/>
                  </a:moveTo>
                  <a:cubicBezTo>
                    <a:pt x="1406" y="0"/>
                    <a:pt x="1243" y="10"/>
                    <a:pt x="1084" y="27"/>
                  </a:cubicBezTo>
                  <a:cubicBezTo>
                    <a:pt x="1" y="146"/>
                    <a:pt x="513" y="1003"/>
                    <a:pt x="787" y="1741"/>
                  </a:cubicBezTo>
                  <a:cubicBezTo>
                    <a:pt x="1120" y="2610"/>
                    <a:pt x="1406" y="3503"/>
                    <a:pt x="1620" y="4396"/>
                  </a:cubicBezTo>
                  <a:cubicBezTo>
                    <a:pt x="1727" y="4837"/>
                    <a:pt x="2632" y="9754"/>
                    <a:pt x="2334" y="9778"/>
                  </a:cubicBezTo>
                  <a:cubicBezTo>
                    <a:pt x="3132" y="9707"/>
                    <a:pt x="3930" y="9635"/>
                    <a:pt x="4716" y="9576"/>
                  </a:cubicBezTo>
                  <a:cubicBezTo>
                    <a:pt x="5263" y="7111"/>
                    <a:pt x="5132" y="4515"/>
                    <a:pt x="4335" y="2134"/>
                  </a:cubicBezTo>
                  <a:cubicBezTo>
                    <a:pt x="4180" y="1658"/>
                    <a:pt x="3989" y="1158"/>
                    <a:pt x="3644" y="789"/>
                  </a:cubicBezTo>
                  <a:cubicBezTo>
                    <a:pt x="3115" y="201"/>
                    <a:pt x="2329" y="0"/>
                    <a:pt x="1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flipH="1">
              <a:off x="6694248" y="1493375"/>
              <a:ext cx="996962" cy="547573"/>
            </a:xfrm>
            <a:custGeom>
              <a:avLst/>
              <a:gdLst/>
              <a:ahLst/>
              <a:cxnLst/>
              <a:rect l="l" t="t" r="r" b="b"/>
              <a:pathLst>
                <a:path w="16419" h="9018" extrusionOk="0">
                  <a:moveTo>
                    <a:pt x="10473" y="0"/>
                  </a:moveTo>
                  <a:cubicBezTo>
                    <a:pt x="9324" y="0"/>
                    <a:pt x="8158" y="149"/>
                    <a:pt x="7023" y="149"/>
                  </a:cubicBezTo>
                  <a:cubicBezTo>
                    <a:pt x="6952" y="149"/>
                    <a:pt x="6881" y="148"/>
                    <a:pt x="6810" y="147"/>
                  </a:cubicBezTo>
                  <a:cubicBezTo>
                    <a:pt x="6373" y="143"/>
                    <a:pt x="5950" y="113"/>
                    <a:pt x="5541" y="113"/>
                  </a:cubicBezTo>
                  <a:cubicBezTo>
                    <a:pt x="4783" y="113"/>
                    <a:pt x="4075" y="218"/>
                    <a:pt x="3417" y="790"/>
                  </a:cubicBezTo>
                  <a:cubicBezTo>
                    <a:pt x="3072" y="1088"/>
                    <a:pt x="2798" y="1493"/>
                    <a:pt x="2786" y="1933"/>
                  </a:cubicBezTo>
                  <a:cubicBezTo>
                    <a:pt x="1488" y="2302"/>
                    <a:pt x="572" y="3493"/>
                    <a:pt x="286" y="4791"/>
                  </a:cubicBezTo>
                  <a:cubicBezTo>
                    <a:pt x="0" y="6029"/>
                    <a:pt x="298" y="7327"/>
                    <a:pt x="655" y="8541"/>
                  </a:cubicBezTo>
                  <a:lnTo>
                    <a:pt x="14681" y="9017"/>
                  </a:lnTo>
                  <a:cubicBezTo>
                    <a:pt x="15466" y="8636"/>
                    <a:pt x="16085" y="7898"/>
                    <a:pt x="16252" y="7041"/>
                  </a:cubicBezTo>
                  <a:cubicBezTo>
                    <a:pt x="16419" y="6196"/>
                    <a:pt x="16050" y="5219"/>
                    <a:pt x="15300" y="4779"/>
                  </a:cubicBezTo>
                  <a:cubicBezTo>
                    <a:pt x="15740" y="3957"/>
                    <a:pt x="15645" y="2898"/>
                    <a:pt x="15169" y="2088"/>
                  </a:cubicBezTo>
                  <a:cubicBezTo>
                    <a:pt x="14692" y="1266"/>
                    <a:pt x="13895" y="683"/>
                    <a:pt x="13002" y="373"/>
                  </a:cubicBezTo>
                  <a:cubicBezTo>
                    <a:pt x="12181" y="83"/>
                    <a:pt x="1133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flipH="1">
              <a:off x="6744823" y="1550028"/>
              <a:ext cx="492378" cy="458254"/>
            </a:xfrm>
            <a:custGeom>
              <a:avLst/>
              <a:gdLst/>
              <a:ahLst/>
              <a:cxnLst/>
              <a:rect l="l" t="t" r="r" b="b"/>
              <a:pathLst>
                <a:path w="8109" h="7547" extrusionOk="0">
                  <a:moveTo>
                    <a:pt x="3405" y="0"/>
                  </a:moveTo>
                  <a:lnTo>
                    <a:pt x="0" y="1846"/>
                  </a:lnTo>
                  <a:cubicBezTo>
                    <a:pt x="691" y="1881"/>
                    <a:pt x="1489" y="1929"/>
                    <a:pt x="1977" y="2429"/>
                  </a:cubicBezTo>
                  <a:cubicBezTo>
                    <a:pt x="2417" y="2881"/>
                    <a:pt x="2501" y="3548"/>
                    <a:pt x="2620" y="4155"/>
                  </a:cubicBezTo>
                  <a:cubicBezTo>
                    <a:pt x="2834" y="5346"/>
                    <a:pt x="3358" y="6584"/>
                    <a:pt x="4417" y="7191"/>
                  </a:cubicBezTo>
                  <a:cubicBezTo>
                    <a:pt x="4831" y="7429"/>
                    <a:pt x="5311" y="7546"/>
                    <a:pt x="5792" y="7546"/>
                  </a:cubicBezTo>
                  <a:cubicBezTo>
                    <a:pt x="6156" y="7546"/>
                    <a:pt x="6520" y="7479"/>
                    <a:pt x="6858" y="7346"/>
                  </a:cubicBezTo>
                  <a:cubicBezTo>
                    <a:pt x="7180" y="7203"/>
                    <a:pt x="7501" y="7013"/>
                    <a:pt x="7704" y="6727"/>
                  </a:cubicBezTo>
                  <a:cubicBezTo>
                    <a:pt x="8049" y="6287"/>
                    <a:pt x="8108" y="5644"/>
                    <a:pt x="7930" y="5108"/>
                  </a:cubicBezTo>
                  <a:cubicBezTo>
                    <a:pt x="7751" y="4572"/>
                    <a:pt x="7334" y="4132"/>
                    <a:pt x="6858" y="3834"/>
                  </a:cubicBezTo>
                  <a:cubicBezTo>
                    <a:pt x="6727" y="3739"/>
                    <a:pt x="6561" y="3655"/>
                    <a:pt x="6489" y="3501"/>
                  </a:cubicBezTo>
                  <a:cubicBezTo>
                    <a:pt x="6394" y="3358"/>
                    <a:pt x="6406" y="3155"/>
                    <a:pt x="6442" y="3000"/>
                  </a:cubicBezTo>
                  <a:cubicBezTo>
                    <a:pt x="6513" y="2500"/>
                    <a:pt x="6656" y="1988"/>
                    <a:pt x="6489" y="1512"/>
                  </a:cubicBezTo>
                  <a:cubicBezTo>
                    <a:pt x="6322" y="1000"/>
                    <a:pt x="5846" y="643"/>
                    <a:pt x="5358" y="417"/>
                  </a:cubicBezTo>
                  <a:cubicBezTo>
                    <a:pt x="4751" y="143"/>
                    <a:pt x="4072" y="0"/>
                    <a:pt x="3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flipH="1">
              <a:off x="6739780" y="1927046"/>
              <a:ext cx="142449" cy="272936"/>
            </a:xfrm>
            <a:custGeom>
              <a:avLst/>
              <a:gdLst/>
              <a:ahLst/>
              <a:cxnLst/>
              <a:rect l="l" t="t" r="r" b="b"/>
              <a:pathLst>
                <a:path w="2346" h="4495" extrusionOk="0">
                  <a:moveTo>
                    <a:pt x="112" y="1"/>
                  </a:moveTo>
                  <a:cubicBezTo>
                    <a:pt x="75" y="1"/>
                    <a:pt x="37" y="3"/>
                    <a:pt x="0" y="6"/>
                  </a:cubicBezTo>
                  <a:lnTo>
                    <a:pt x="548" y="4495"/>
                  </a:lnTo>
                  <a:cubicBezTo>
                    <a:pt x="1072" y="4459"/>
                    <a:pt x="1536" y="4161"/>
                    <a:pt x="1834" y="3757"/>
                  </a:cubicBezTo>
                  <a:cubicBezTo>
                    <a:pt x="2131" y="3352"/>
                    <a:pt x="2262" y="2864"/>
                    <a:pt x="2310" y="2387"/>
                  </a:cubicBezTo>
                  <a:cubicBezTo>
                    <a:pt x="2346" y="1875"/>
                    <a:pt x="2298" y="1340"/>
                    <a:pt x="2024" y="899"/>
                  </a:cubicBezTo>
                  <a:cubicBezTo>
                    <a:pt x="1822" y="566"/>
                    <a:pt x="1500" y="328"/>
                    <a:pt x="1131" y="220"/>
                  </a:cubicBezTo>
                  <a:cubicBezTo>
                    <a:pt x="810" y="135"/>
                    <a:pt x="450" y="1"/>
                    <a:pt x="112"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flipH="1">
              <a:off x="7486584" y="2701119"/>
              <a:ext cx="342036" cy="552977"/>
            </a:xfrm>
            <a:custGeom>
              <a:avLst/>
              <a:gdLst/>
              <a:ahLst/>
              <a:cxnLst/>
              <a:rect l="l" t="t" r="r" b="b"/>
              <a:pathLst>
                <a:path w="5633" h="9107" extrusionOk="0">
                  <a:moveTo>
                    <a:pt x="2023" y="1"/>
                  </a:moveTo>
                  <a:cubicBezTo>
                    <a:pt x="1983" y="1"/>
                    <a:pt x="1942" y="4"/>
                    <a:pt x="1894" y="10"/>
                  </a:cubicBezTo>
                  <a:cubicBezTo>
                    <a:pt x="1751" y="34"/>
                    <a:pt x="1632" y="141"/>
                    <a:pt x="1525" y="248"/>
                  </a:cubicBezTo>
                  <a:cubicBezTo>
                    <a:pt x="1061" y="724"/>
                    <a:pt x="858" y="1367"/>
                    <a:pt x="703" y="1998"/>
                  </a:cubicBezTo>
                  <a:cubicBezTo>
                    <a:pt x="180" y="4248"/>
                    <a:pt x="1" y="7332"/>
                    <a:pt x="1763" y="9106"/>
                  </a:cubicBezTo>
                  <a:lnTo>
                    <a:pt x="5335" y="2641"/>
                  </a:lnTo>
                  <a:cubicBezTo>
                    <a:pt x="5371" y="2260"/>
                    <a:pt x="5537" y="1879"/>
                    <a:pt x="5585" y="1498"/>
                  </a:cubicBezTo>
                  <a:cubicBezTo>
                    <a:pt x="5633" y="1105"/>
                    <a:pt x="5525" y="665"/>
                    <a:pt x="5204" y="450"/>
                  </a:cubicBezTo>
                  <a:cubicBezTo>
                    <a:pt x="5049" y="367"/>
                    <a:pt x="4871" y="331"/>
                    <a:pt x="4704" y="307"/>
                  </a:cubicBezTo>
                  <a:cubicBezTo>
                    <a:pt x="3859" y="176"/>
                    <a:pt x="3013" y="69"/>
                    <a:pt x="2144" y="10"/>
                  </a:cubicBezTo>
                  <a:cubicBezTo>
                    <a:pt x="2102" y="4"/>
                    <a:pt x="2064" y="1"/>
                    <a:pt x="2023"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flipH="1">
              <a:off x="6773723" y="1988495"/>
              <a:ext cx="68735" cy="160179"/>
            </a:xfrm>
            <a:custGeom>
              <a:avLst/>
              <a:gdLst/>
              <a:ahLst/>
              <a:cxnLst/>
              <a:rect l="l" t="t" r="r" b="b"/>
              <a:pathLst>
                <a:path w="1132" h="2638" extrusionOk="0">
                  <a:moveTo>
                    <a:pt x="1099" y="1"/>
                  </a:moveTo>
                  <a:cubicBezTo>
                    <a:pt x="1047" y="1"/>
                    <a:pt x="908" y="61"/>
                    <a:pt x="726" y="232"/>
                  </a:cubicBezTo>
                  <a:cubicBezTo>
                    <a:pt x="524" y="411"/>
                    <a:pt x="286" y="732"/>
                    <a:pt x="155" y="1149"/>
                  </a:cubicBezTo>
                  <a:cubicBezTo>
                    <a:pt x="12" y="1554"/>
                    <a:pt x="0" y="1935"/>
                    <a:pt x="12" y="2209"/>
                  </a:cubicBezTo>
                  <a:cubicBezTo>
                    <a:pt x="36" y="2471"/>
                    <a:pt x="48" y="2637"/>
                    <a:pt x="71" y="2637"/>
                  </a:cubicBezTo>
                  <a:cubicBezTo>
                    <a:pt x="107" y="2637"/>
                    <a:pt x="119" y="2471"/>
                    <a:pt x="155" y="2209"/>
                  </a:cubicBezTo>
                  <a:cubicBezTo>
                    <a:pt x="179" y="1935"/>
                    <a:pt x="202" y="1566"/>
                    <a:pt x="333" y="1197"/>
                  </a:cubicBezTo>
                  <a:cubicBezTo>
                    <a:pt x="452" y="804"/>
                    <a:pt x="643" y="506"/>
                    <a:pt x="822" y="316"/>
                  </a:cubicBezTo>
                  <a:cubicBezTo>
                    <a:pt x="1000" y="125"/>
                    <a:pt x="1131" y="30"/>
                    <a:pt x="1119" y="6"/>
                  </a:cubicBezTo>
                  <a:cubicBezTo>
                    <a:pt x="1116" y="3"/>
                    <a:pt x="1109" y="1"/>
                    <a:pt x="1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flipH="1">
              <a:off x="6812773" y="1674324"/>
              <a:ext cx="885662" cy="722264"/>
            </a:xfrm>
            <a:custGeom>
              <a:avLst/>
              <a:gdLst/>
              <a:ahLst/>
              <a:cxnLst/>
              <a:rect l="l" t="t" r="r" b="b"/>
              <a:pathLst>
                <a:path w="14586" h="11895" extrusionOk="0">
                  <a:moveTo>
                    <a:pt x="8672" y="0"/>
                  </a:moveTo>
                  <a:cubicBezTo>
                    <a:pt x="8639" y="0"/>
                    <a:pt x="8606" y="0"/>
                    <a:pt x="8573" y="1"/>
                  </a:cubicBezTo>
                  <a:cubicBezTo>
                    <a:pt x="7322" y="13"/>
                    <a:pt x="6060" y="322"/>
                    <a:pt x="4977" y="930"/>
                  </a:cubicBezTo>
                  <a:cubicBezTo>
                    <a:pt x="3548" y="1739"/>
                    <a:pt x="2608" y="2156"/>
                    <a:pt x="2465" y="3990"/>
                  </a:cubicBezTo>
                  <a:cubicBezTo>
                    <a:pt x="2429" y="4323"/>
                    <a:pt x="2417" y="4680"/>
                    <a:pt x="2417" y="5037"/>
                  </a:cubicBezTo>
                  <a:cubicBezTo>
                    <a:pt x="2285" y="5008"/>
                    <a:pt x="2154" y="4995"/>
                    <a:pt x="2027" y="4995"/>
                  </a:cubicBezTo>
                  <a:cubicBezTo>
                    <a:pt x="1628" y="4995"/>
                    <a:pt x="1259" y="5127"/>
                    <a:pt x="953" y="5335"/>
                  </a:cubicBezTo>
                  <a:cubicBezTo>
                    <a:pt x="381" y="5752"/>
                    <a:pt x="0" y="6502"/>
                    <a:pt x="48" y="7228"/>
                  </a:cubicBezTo>
                  <a:cubicBezTo>
                    <a:pt x="108" y="8492"/>
                    <a:pt x="1275" y="9426"/>
                    <a:pt x="2481" y="9426"/>
                  </a:cubicBezTo>
                  <a:cubicBezTo>
                    <a:pt x="2706" y="9426"/>
                    <a:pt x="2934" y="9393"/>
                    <a:pt x="3155" y="9324"/>
                  </a:cubicBezTo>
                  <a:cubicBezTo>
                    <a:pt x="3417" y="9883"/>
                    <a:pt x="3596" y="10383"/>
                    <a:pt x="4048" y="10788"/>
                  </a:cubicBezTo>
                  <a:cubicBezTo>
                    <a:pt x="4870" y="11502"/>
                    <a:pt x="6072" y="11729"/>
                    <a:pt x="7132" y="11824"/>
                  </a:cubicBezTo>
                  <a:cubicBezTo>
                    <a:pt x="7570" y="11869"/>
                    <a:pt x="8013" y="11894"/>
                    <a:pt x="8457" y="11894"/>
                  </a:cubicBezTo>
                  <a:cubicBezTo>
                    <a:pt x="9412" y="11894"/>
                    <a:pt x="10369" y="11779"/>
                    <a:pt x="11287" y="11502"/>
                  </a:cubicBezTo>
                  <a:cubicBezTo>
                    <a:pt x="12192" y="11217"/>
                    <a:pt x="13073" y="10693"/>
                    <a:pt x="13561" y="9883"/>
                  </a:cubicBezTo>
                  <a:cubicBezTo>
                    <a:pt x="14585" y="8181"/>
                    <a:pt x="14311" y="5787"/>
                    <a:pt x="13990" y="3930"/>
                  </a:cubicBezTo>
                  <a:cubicBezTo>
                    <a:pt x="13567" y="1310"/>
                    <a:pt x="11139" y="0"/>
                    <a:pt x="8672"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flipH="1">
              <a:off x="7211883" y="1992321"/>
              <a:ext cx="179306" cy="170866"/>
            </a:xfrm>
            <a:custGeom>
              <a:avLst/>
              <a:gdLst/>
              <a:ahLst/>
              <a:cxnLst/>
              <a:rect l="l" t="t" r="r" b="b"/>
              <a:pathLst>
                <a:path w="2953" h="2814" extrusionOk="0">
                  <a:moveTo>
                    <a:pt x="1506" y="0"/>
                  </a:moveTo>
                  <a:cubicBezTo>
                    <a:pt x="1477" y="0"/>
                    <a:pt x="1447" y="1"/>
                    <a:pt x="1417" y="3"/>
                  </a:cubicBezTo>
                  <a:cubicBezTo>
                    <a:pt x="619" y="38"/>
                    <a:pt x="0" y="693"/>
                    <a:pt x="36" y="1467"/>
                  </a:cubicBezTo>
                  <a:cubicBezTo>
                    <a:pt x="59" y="2226"/>
                    <a:pt x="712" y="2813"/>
                    <a:pt x="1490" y="2813"/>
                  </a:cubicBezTo>
                  <a:cubicBezTo>
                    <a:pt x="1505" y="2813"/>
                    <a:pt x="1521" y="2813"/>
                    <a:pt x="1536" y="2813"/>
                  </a:cubicBezTo>
                  <a:cubicBezTo>
                    <a:pt x="2346" y="2765"/>
                    <a:pt x="2953" y="2110"/>
                    <a:pt x="2917" y="1336"/>
                  </a:cubicBezTo>
                  <a:cubicBezTo>
                    <a:pt x="2883" y="591"/>
                    <a:pt x="2274" y="0"/>
                    <a:pt x="1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flipH="1">
              <a:off x="6885814" y="1974226"/>
              <a:ext cx="178638" cy="170866"/>
            </a:xfrm>
            <a:custGeom>
              <a:avLst/>
              <a:gdLst/>
              <a:ahLst/>
              <a:cxnLst/>
              <a:rect l="l" t="t" r="r" b="b"/>
              <a:pathLst>
                <a:path w="2942" h="2814" extrusionOk="0">
                  <a:moveTo>
                    <a:pt x="1437" y="0"/>
                  </a:moveTo>
                  <a:cubicBezTo>
                    <a:pt x="689" y="0"/>
                    <a:pt x="59" y="580"/>
                    <a:pt x="25" y="1337"/>
                  </a:cubicBezTo>
                  <a:cubicBezTo>
                    <a:pt x="1" y="2110"/>
                    <a:pt x="608" y="2765"/>
                    <a:pt x="1406" y="2813"/>
                  </a:cubicBezTo>
                  <a:cubicBezTo>
                    <a:pt x="1421" y="2813"/>
                    <a:pt x="1437" y="2814"/>
                    <a:pt x="1453" y="2814"/>
                  </a:cubicBezTo>
                  <a:cubicBezTo>
                    <a:pt x="2241" y="2814"/>
                    <a:pt x="2883" y="2226"/>
                    <a:pt x="2918" y="1467"/>
                  </a:cubicBezTo>
                  <a:cubicBezTo>
                    <a:pt x="2942" y="694"/>
                    <a:pt x="2334" y="39"/>
                    <a:pt x="1525" y="3"/>
                  </a:cubicBezTo>
                  <a:cubicBezTo>
                    <a:pt x="1495" y="1"/>
                    <a:pt x="1466"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flipH="1">
              <a:off x="7211491" y="2028571"/>
              <a:ext cx="107778" cy="134556"/>
            </a:xfrm>
            <a:custGeom>
              <a:avLst/>
              <a:gdLst/>
              <a:ahLst/>
              <a:cxnLst/>
              <a:rect l="l" t="t" r="r" b="b"/>
              <a:pathLst>
                <a:path w="1775" h="2216" extrusionOk="0">
                  <a:moveTo>
                    <a:pt x="1405" y="1"/>
                  </a:moveTo>
                  <a:cubicBezTo>
                    <a:pt x="619" y="25"/>
                    <a:pt x="0" y="692"/>
                    <a:pt x="24" y="1465"/>
                  </a:cubicBezTo>
                  <a:cubicBezTo>
                    <a:pt x="36" y="1751"/>
                    <a:pt x="131" y="2001"/>
                    <a:pt x="274" y="2216"/>
                  </a:cubicBezTo>
                  <a:lnTo>
                    <a:pt x="369" y="2216"/>
                  </a:lnTo>
                  <a:cubicBezTo>
                    <a:pt x="1167" y="2180"/>
                    <a:pt x="1774" y="1513"/>
                    <a:pt x="1750" y="739"/>
                  </a:cubicBezTo>
                  <a:cubicBezTo>
                    <a:pt x="1738" y="465"/>
                    <a:pt x="1643" y="203"/>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flipH="1">
              <a:off x="6887271" y="2029118"/>
              <a:ext cx="125812" cy="116036"/>
            </a:xfrm>
            <a:custGeom>
              <a:avLst/>
              <a:gdLst/>
              <a:ahLst/>
              <a:cxnLst/>
              <a:rect l="l" t="t" r="r" b="b"/>
              <a:pathLst>
                <a:path w="2072" h="1911" extrusionOk="0">
                  <a:moveTo>
                    <a:pt x="1516" y="1"/>
                  </a:moveTo>
                  <a:cubicBezTo>
                    <a:pt x="1483" y="1"/>
                    <a:pt x="1450" y="2"/>
                    <a:pt x="1417" y="4"/>
                  </a:cubicBezTo>
                  <a:cubicBezTo>
                    <a:pt x="619" y="16"/>
                    <a:pt x="0" y="683"/>
                    <a:pt x="24" y="1456"/>
                  </a:cubicBezTo>
                  <a:cubicBezTo>
                    <a:pt x="24" y="1576"/>
                    <a:pt x="60" y="1695"/>
                    <a:pt x="84" y="1802"/>
                  </a:cubicBezTo>
                  <a:cubicBezTo>
                    <a:pt x="238" y="1861"/>
                    <a:pt x="381" y="1897"/>
                    <a:pt x="560" y="1909"/>
                  </a:cubicBezTo>
                  <a:cubicBezTo>
                    <a:pt x="583" y="1910"/>
                    <a:pt x="606" y="1910"/>
                    <a:pt x="629" y="1910"/>
                  </a:cubicBezTo>
                  <a:cubicBezTo>
                    <a:pt x="1407" y="1910"/>
                    <a:pt x="2037" y="1327"/>
                    <a:pt x="2072" y="563"/>
                  </a:cubicBezTo>
                  <a:cubicBezTo>
                    <a:pt x="2072" y="409"/>
                    <a:pt x="2048" y="242"/>
                    <a:pt x="2012" y="87"/>
                  </a:cubicBezTo>
                  <a:cubicBezTo>
                    <a:pt x="1863" y="27"/>
                    <a:pt x="1688" y="1"/>
                    <a:pt x="1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flipH="1">
              <a:off x="6912530" y="1856305"/>
              <a:ext cx="118647" cy="63817"/>
            </a:xfrm>
            <a:custGeom>
              <a:avLst/>
              <a:gdLst/>
              <a:ahLst/>
              <a:cxnLst/>
              <a:rect l="l" t="t" r="r" b="b"/>
              <a:pathLst>
                <a:path w="1954" h="1051" extrusionOk="0">
                  <a:moveTo>
                    <a:pt x="728" y="1"/>
                  </a:moveTo>
                  <a:cubicBezTo>
                    <a:pt x="388" y="1"/>
                    <a:pt x="114" y="114"/>
                    <a:pt x="60" y="302"/>
                  </a:cubicBezTo>
                  <a:cubicBezTo>
                    <a:pt x="1" y="576"/>
                    <a:pt x="358" y="885"/>
                    <a:pt x="858" y="1004"/>
                  </a:cubicBezTo>
                  <a:cubicBezTo>
                    <a:pt x="992" y="1036"/>
                    <a:pt x="1123" y="1050"/>
                    <a:pt x="1244" y="1050"/>
                  </a:cubicBezTo>
                  <a:cubicBezTo>
                    <a:pt x="1585" y="1050"/>
                    <a:pt x="1850" y="933"/>
                    <a:pt x="1894" y="731"/>
                  </a:cubicBezTo>
                  <a:cubicBezTo>
                    <a:pt x="1953" y="469"/>
                    <a:pt x="1596" y="159"/>
                    <a:pt x="1084" y="40"/>
                  </a:cubicBezTo>
                  <a:cubicBezTo>
                    <a:pt x="962" y="13"/>
                    <a:pt x="841"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flipH="1">
              <a:off x="7283411" y="1871304"/>
              <a:ext cx="120104" cy="66671"/>
            </a:xfrm>
            <a:custGeom>
              <a:avLst/>
              <a:gdLst/>
              <a:ahLst/>
              <a:cxnLst/>
              <a:rect l="l" t="t" r="r" b="b"/>
              <a:pathLst>
                <a:path w="1978" h="1098" extrusionOk="0">
                  <a:moveTo>
                    <a:pt x="1357" y="0"/>
                  </a:moveTo>
                  <a:cubicBezTo>
                    <a:pt x="1198" y="0"/>
                    <a:pt x="1018" y="30"/>
                    <a:pt x="834" y="91"/>
                  </a:cubicBezTo>
                  <a:cubicBezTo>
                    <a:pt x="346" y="245"/>
                    <a:pt x="1" y="591"/>
                    <a:pt x="84" y="841"/>
                  </a:cubicBezTo>
                  <a:cubicBezTo>
                    <a:pt x="145" y="1008"/>
                    <a:pt x="360" y="1097"/>
                    <a:pt x="634" y="1097"/>
                  </a:cubicBezTo>
                  <a:cubicBezTo>
                    <a:pt x="791" y="1097"/>
                    <a:pt x="966" y="1068"/>
                    <a:pt x="1144" y="1007"/>
                  </a:cubicBezTo>
                  <a:cubicBezTo>
                    <a:pt x="1632" y="841"/>
                    <a:pt x="1977" y="507"/>
                    <a:pt x="1894" y="245"/>
                  </a:cubicBezTo>
                  <a:cubicBezTo>
                    <a:pt x="1841" y="87"/>
                    <a:pt x="1631" y="0"/>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flipH="1">
              <a:off x="6882171" y="1967668"/>
              <a:ext cx="186593" cy="123869"/>
            </a:xfrm>
            <a:custGeom>
              <a:avLst/>
              <a:gdLst/>
              <a:ahLst/>
              <a:cxnLst/>
              <a:rect l="l" t="t" r="r" b="b"/>
              <a:pathLst>
                <a:path w="3073" h="2040" extrusionOk="0">
                  <a:moveTo>
                    <a:pt x="1555" y="1"/>
                  </a:moveTo>
                  <a:cubicBezTo>
                    <a:pt x="1521" y="1"/>
                    <a:pt x="1487" y="2"/>
                    <a:pt x="1453" y="4"/>
                  </a:cubicBezTo>
                  <a:cubicBezTo>
                    <a:pt x="1239" y="16"/>
                    <a:pt x="1048" y="63"/>
                    <a:pt x="870" y="135"/>
                  </a:cubicBezTo>
                  <a:cubicBezTo>
                    <a:pt x="691" y="206"/>
                    <a:pt x="548" y="325"/>
                    <a:pt x="429" y="468"/>
                  </a:cubicBezTo>
                  <a:cubicBezTo>
                    <a:pt x="298" y="587"/>
                    <a:pt x="215" y="730"/>
                    <a:pt x="155" y="873"/>
                  </a:cubicBezTo>
                  <a:cubicBezTo>
                    <a:pt x="96" y="1004"/>
                    <a:pt x="48" y="1135"/>
                    <a:pt x="36" y="1266"/>
                  </a:cubicBezTo>
                  <a:cubicBezTo>
                    <a:pt x="0" y="1528"/>
                    <a:pt x="36" y="1730"/>
                    <a:pt x="60" y="1861"/>
                  </a:cubicBezTo>
                  <a:cubicBezTo>
                    <a:pt x="131" y="1968"/>
                    <a:pt x="155" y="2040"/>
                    <a:pt x="167" y="2040"/>
                  </a:cubicBezTo>
                  <a:cubicBezTo>
                    <a:pt x="215" y="2028"/>
                    <a:pt x="108" y="1742"/>
                    <a:pt x="203" y="1278"/>
                  </a:cubicBezTo>
                  <a:cubicBezTo>
                    <a:pt x="227" y="1159"/>
                    <a:pt x="274" y="1040"/>
                    <a:pt x="322" y="921"/>
                  </a:cubicBezTo>
                  <a:cubicBezTo>
                    <a:pt x="381" y="802"/>
                    <a:pt x="465" y="683"/>
                    <a:pt x="572" y="587"/>
                  </a:cubicBezTo>
                  <a:cubicBezTo>
                    <a:pt x="679" y="480"/>
                    <a:pt x="810" y="385"/>
                    <a:pt x="953" y="313"/>
                  </a:cubicBezTo>
                  <a:cubicBezTo>
                    <a:pt x="1108" y="254"/>
                    <a:pt x="1286" y="206"/>
                    <a:pt x="1465" y="206"/>
                  </a:cubicBezTo>
                  <a:cubicBezTo>
                    <a:pt x="1483" y="206"/>
                    <a:pt x="1501" y="205"/>
                    <a:pt x="1519" y="205"/>
                  </a:cubicBezTo>
                  <a:cubicBezTo>
                    <a:pt x="1857" y="205"/>
                    <a:pt x="2179" y="311"/>
                    <a:pt x="2405" y="492"/>
                  </a:cubicBezTo>
                  <a:cubicBezTo>
                    <a:pt x="2644" y="683"/>
                    <a:pt x="2775" y="944"/>
                    <a:pt x="2846" y="1147"/>
                  </a:cubicBezTo>
                  <a:cubicBezTo>
                    <a:pt x="2929" y="1373"/>
                    <a:pt x="2941" y="1564"/>
                    <a:pt x="2953" y="1683"/>
                  </a:cubicBezTo>
                  <a:cubicBezTo>
                    <a:pt x="2965" y="1814"/>
                    <a:pt x="2965" y="1897"/>
                    <a:pt x="2977" y="1897"/>
                  </a:cubicBezTo>
                  <a:cubicBezTo>
                    <a:pt x="3001" y="1897"/>
                    <a:pt x="3025" y="1814"/>
                    <a:pt x="3036" y="1683"/>
                  </a:cubicBezTo>
                  <a:cubicBezTo>
                    <a:pt x="3060" y="1552"/>
                    <a:pt x="3072" y="1337"/>
                    <a:pt x="3013" y="1099"/>
                  </a:cubicBezTo>
                  <a:cubicBezTo>
                    <a:pt x="2953" y="861"/>
                    <a:pt x="2810" y="587"/>
                    <a:pt x="2536" y="349"/>
                  </a:cubicBezTo>
                  <a:cubicBezTo>
                    <a:pt x="2405" y="230"/>
                    <a:pt x="2239" y="135"/>
                    <a:pt x="2048" y="75"/>
                  </a:cubicBezTo>
                  <a:cubicBezTo>
                    <a:pt x="1899" y="26"/>
                    <a:pt x="1726" y="1"/>
                    <a:pt x="1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flipH="1">
              <a:off x="7208240" y="1985034"/>
              <a:ext cx="191632" cy="124597"/>
            </a:xfrm>
            <a:custGeom>
              <a:avLst/>
              <a:gdLst/>
              <a:ahLst/>
              <a:cxnLst/>
              <a:rect l="l" t="t" r="r" b="b"/>
              <a:pathLst>
                <a:path w="3156" h="2052" extrusionOk="0">
                  <a:moveTo>
                    <a:pt x="1602" y="1"/>
                  </a:moveTo>
                  <a:cubicBezTo>
                    <a:pt x="1569" y="1"/>
                    <a:pt x="1535" y="2"/>
                    <a:pt x="1501" y="4"/>
                  </a:cubicBezTo>
                  <a:cubicBezTo>
                    <a:pt x="1286" y="16"/>
                    <a:pt x="1096" y="39"/>
                    <a:pt x="917" y="123"/>
                  </a:cubicBezTo>
                  <a:cubicBezTo>
                    <a:pt x="739" y="194"/>
                    <a:pt x="596" y="301"/>
                    <a:pt x="453" y="432"/>
                  </a:cubicBezTo>
                  <a:cubicBezTo>
                    <a:pt x="203" y="682"/>
                    <a:pt x="84" y="980"/>
                    <a:pt x="36" y="1230"/>
                  </a:cubicBezTo>
                  <a:cubicBezTo>
                    <a:pt x="0" y="1492"/>
                    <a:pt x="24" y="1706"/>
                    <a:pt x="72" y="1849"/>
                  </a:cubicBezTo>
                  <a:cubicBezTo>
                    <a:pt x="131" y="1980"/>
                    <a:pt x="179" y="2051"/>
                    <a:pt x="179" y="2051"/>
                  </a:cubicBezTo>
                  <a:cubicBezTo>
                    <a:pt x="191" y="2051"/>
                    <a:pt x="179" y="1968"/>
                    <a:pt x="167" y="1825"/>
                  </a:cubicBezTo>
                  <a:cubicBezTo>
                    <a:pt x="143" y="1694"/>
                    <a:pt x="143" y="1504"/>
                    <a:pt x="203" y="1266"/>
                  </a:cubicBezTo>
                  <a:cubicBezTo>
                    <a:pt x="262" y="1039"/>
                    <a:pt x="381" y="778"/>
                    <a:pt x="608" y="563"/>
                  </a:cubicBezTo>
                  <a:cubicBezTo>
                    <a:pt x="727" y="456"/>
                    <a:pt x="858" y="373"/>
                    <a:pt x="1012" y="313"/>
                  </a:cubicBezTo>
                  <a:cubicBezTo>
                    <a:pt x="1155" y="254"/>
                    <a:pt x="1334" y="218"/>
                    <a:pt x="1512" y="206"/>
                  </a:cubicBezTo>
                  <a:cubicBezTo>
                    <a:pt x="1535" y="205"/>
                    <a:pt x="1557" y="205"/>
                    <a:pt x="1579" y="205"/>
                  </a:cubicBezTo>
                  <a:cubicBezTo>
                    <a:pt x="1912" y="205"/>
                    <a:pt x="2230" y="290"/>
                    <a:pt x="2453" y="480"/>
                  </a:cubicBezTo>
                  <a:cubicBezTo>
                    <a:pt x="2691" y="658"/>
                    <a:pt x="2858" y="908"/>
                    <a:pt x="2929" y="1135"/>
                  </a:cubicBezTo>
                  <a:cubicBezTo>
                    <a:pt x="3001" y="1349"/>
                    <a:pt x="3036" y="1551"/>
                    <a:pt x="3036" y="1682"/>
                  </a:cubicBezTo>
                  <a:cubicBezTo>
                    <a:pt x="3036" y="1813"/>
                    <a:pt x="3048" y="1885"/>
                    <a:pt x="3060" y="1909"/>
                  </a:cubicBezTo>
                  <a:cubicBezTo>
                    <a:pt x="3072" y="1909"/>
                    <a:pt x="3108" y="1825"/>
                    <a:pt x="3120" y="1694"/>
                  </a:cubicBezTo>
                  <a:cubicBezTo>
                    <a:pt x="3132" y="1563"/>
                    <a:pt x="3155" y="1337"/>
                    <a:pt x="3072" y="1087"/>
                  </a:cubicBezTo>
                  <a:cubicBezTo>
                    <a:pt x="3001" y="837"/>
                    <a:pt x="2858" y="551"/>
                    <a:pt x="2572" y="325"/>
                  </a:cubicBezTo>
                  <a:cubicBezTo>
                    <a:pt x="2321" y="118"/>
                    <a:pt x="1971" y="1"/>
                    <a:pt x="1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flipH="1">
              <a:off x="6994260" y="1955281"/>
              <a:ext cx="72318" cy="52462"/>
            </a:xfrm>
            <a:custGeom>
              <a:avLst/>
              <a:gdLst/>
              <a:ahLst/>
              <a:cxnLst/>
              <a:rect l="l" t="t" r="r" b="b"/>
              <a:pathLst>
                <a:path w="1191" h="864" extrusionOk="0">
                  <a:moveTo>
                    <a:pt x="1142" y="1"/>
                  </a:moveTo>
                  <a:cubicBezTo>
                    <a:pt x="1104" y="1"/>
                    <a:pt x="1043" y="10"/>
                    <a:pt x="965" y="29"/>
                  </a:cubicBezTo>
                  <a:cubicBezTo>
                    <a:pt x="834" y="53"/>
                    <a:pt x="655" y="136"/>
                    <a:pt x="476" y="267"/>
                  </a:cubicBezTo>
                  <a:cubicBezTo>
                    <a:pt x="155" y="529"/>
                    <a:pt x="0" y="851"/>
                    <a:pt x="12" y="863"/>
                  </a:cubicBezTo>
                  <a:cubicBezTo>
                    <a:pt x="13" y="863"/>
                    <a:pt x="14" y="863"/>
                    <a:pt x="14" y="863"/>
                  </a:cubicBezTo>
                  <a:cubicBezTo>
                    <a:pt x="55" y="863"/>
                    <a:pt x="233" y="584"/>
                    <a:pt x="536" y="339"/>
                  </a:cubicBezTo>
                  <a:cubicBezTo>
                    <a:pt x="845" y="89"/>
                    <a:pt x="1191" y="29"/>
                    <a:pt x="1191" y="17"/>
                  </a:cubicBezTo>
                  <a:cubicBezTo>
                    <a:pt x="1191" y="7"/>
                    <a:pt x="1174"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flipH="1">
              <a:off x="7208239" y="1972951"/>
              <a:ext cx="68006" cy="52098"/>
            </a:xfrm>
            <a:custGeom>
              <a:avLst/>
              <a:gdLst/>
              <a:ahLst/>
              <a:cxnLst/>
              <a:rect l="l" t="t" r="r" b="b"/>
              <a:pathLst>
                <a:path w="1120" h="858" extrusionOk="0">
                  <a:moveTo>
                    <a:pt x="0" y="0"/>
                  </a:moveTo>
                  <a:cubicBezTo>
                    <a:pt x="0" y="36"/>
                    <a:pt x="310" y="95"/>
                    <a:pt x="631" y="334"/>
                  </a:cubicBezTo>
                  <a:cubicBezTo>
                    <a:pt x="935" y="567"/>
                    <a:pt x="1067" y="858"/>
                    <a:pt x="1094" y="858"/>
                  </a:cubicBezTo>
                  <a:cubicBezTo>
                    <a:pt x="1095" y="858"/>
                    <a:pt x="1095" y="858"/>
                    <a:pt x="1096" y="857"/>
                  </a:cubicBezTo>
                  <a:cubicBezTo>
                    <a:pt x="1119" y="857"/>
                    <a:pt x="1084" y="762"/>
                    <a:pt x="1024" y="643"/>
                  </a:cubicBezTo>
                  <a:cubicBezTo>
                    <a:pt x="965" y="524"/>
                    <a:pt x="846" y="381"/>
                    <a:pt x="679" y="262"/>
                  </a:cubicBezTo>
                  <a:cubicBezTo>
                    <a:pt x="524" y="143"/>
                    <a:pt x="346" y="48"/>
                    <a:pt x="227" y="24"/>
                  </a:cubicBezTo>
                  <a:cubicBezTo>
                    <a:pt x="72"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flipH="1">
              <a:off x="7327559" y="2444572"/>
              <a:ext cx="495961" cy="534761"/>
            </a:xfrm>
            <a:custGeom>
              <a:avLst/>
              <a:gdLst/>
              <a:ahLst/>
              <a:cxnLst/>
              <a:rect l="l" t="t" r="r" b="b"/>
              <a:pathLst>
                <a:path w="8168" h="8807" extrusionOk="0">
                  <a:moveTo>
                    <a:pt x="6136" y="0"/>
                  </a:moveTo>
                  <a:cubicBezTo>
                    <a:pt x="4822" y="0"/>
                    <a:pt x="3416" y="1399"/>
                    <a:pt x="2632" y="2211"/>
                  </a:cubicBezTo>
                  <a:cubicBezTo>
                    <a:pt x="2393" y="2461"/>
                    <a:pt x="488" y="4699"/>
                    <a:pt x="0" y="5628"/>
                  </a:cubicBezTo>
                  <a:cubicBezTo>
                    <a:pt x="1429" y="7176"/>
                    <a:pt x="3417" y="8247"/>
                    <a:pt x="5501" y="8807"/>
                  </a:cubicBezTo>
                  <a:lnTo>
                    <a:pt x="6275" y="7318"/>
                  </a:lnTo>
                  <a:cubicBezTo>
                    <a:pt x="6811" y="6283"/>
                    <a:pt x="7346" y="5259"/>
                    <a:pt x="7632" y="4139"/>
                  </a:cubicBezTo>
                  <a:cubicBezTo>
                    <a:pt x="7870" y="3163"/>
                    <a:pt x="8168" y="1258"/>
                    <a:pt x="7346" y="496"/>
                  </a:cubicBezTo>
                  <a:cubicBezTo>
                    <a:pt x="6968" y="144"/>
                    <a:pt x="6557" y="0"/>
                    <a:pt x="6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flipH="1">
              <a:off x="7442501" y="2703123"/>
              <a:ext cx="330438" cy="191632"/>
            </a:xfrm>
            <a:custGeom>
              <a:avLst/>
              <a:gdLst/>
              <a:ahLst/>
              <a:cxnLst/>
              <a:rect l="l" t="t" r="r" b="b"/>
              <a:pathLst>
                <a:path w="5442" h="3156" extrusionOk="0">
                  <a:moveTo>
                    <a:pt x="72" y="1"/>
                  </a:moveTo>
                  <a:cubicBezTo>
                    <a:pt x="36" y="36"/>
                    <a:pt x="13" y="84"/>
                    <a:pt x="1" y="108"/>
                  </a:cubicBezTo>
                  <a:cubicBezTo>
                    <a:pt x="84" y="215"/>
                    <a:pt x="191" y="298"/>
                    <a:pt x="298" y="405"/>
                  </a:cubicBezTo>
                  <a:cubicBezTo>
                    <a:pt x="513" y="632"/>
                    <a:pt x="787" y="834"/>
                    <a:pt x="1048" y="1060"/>
                  </a:cubicBezTo>
                  <a:cubicBezTo>
                    <a:pt x="1620" y="1489"/>
                    <a:pt x="2263" y="1929"/>
                    <a:pt x="2989" y="2298"/>
                  </a:cubicBezTo>
                  <a:cubicBezTo>
                    <a:pt x="3715" y="2656"/>
                    <a:pt x="4466" y="2918"/>
                    <a:pt x="5132" y="3096"/>
                  </a:cubicBezTo>
                  <a:cubicBezTo>
                    <a:pt x="5204" y="3120"/>
                    <a:pt x="5275" y="3132"/>
                    <a:pt x="5370" y="3156"/>
                  </a:cubicBezTo>
                  <a:lnTo>
                    <a:pt x="5430" y="3037"/>
                  </a:lnTo>
                  <a:cubicBezTo>
                    <a:pt x="5430" y="3025"/>
                    <a:pt x="5442" y="3025"/>
                    <a:pt x="5442" y="3013"/>
                  </a:cubicBezTo>
                  <a:cubicBezTo>
                    <a:pt x="5370" y="3013"/>
                    <a:pt x="5275" y="2977"/>
                    <a:pt x="5192" y="2965"/>
                  </a:cubicBezTo>
                  <a:cubicBezTo>
                    <a:pt x="4525" y="2775"/>
                    <a:pt x="3787" y="2501"/>
                    <a:pt x="3073" y="2144"/>
                  </a:cubicBezTo>
                  <a:cubicBezTo>
                    <a:pt x="2358" y="1786"/>
                    <a:pt x="1703" y="1358"/>
                    <a:pt x="1156" y="941"/>
                  </a:cubicBezTo>
                  <a:cubicBezTo>
                    <a:pt x="894" y="715"/>
                    <a:pt x="620" y="524"/>
                    <a:pt x="394" y="298"/>
                  </a:cubicBezTo>
                  <a:cubicBezTo>
                    <a:pt x="298" y="203"/>
                    <a:pt x="179" y="108"/>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flipH="1">
              <a:off x="7138838" y="2397513"/>
              <a:ext cx="383204" cy="956219"/>
            </a:xfrm>
            <a:custGeom>
              <a:avLst/>
              <a:gdLst/>
              <a:ahLst/>
              <a:cxnLst/>
              <a:rect l="l" t="t" r="r" b="b"/>
              <a:pathLst>
                <a:path w="6311" h="15748" extrusionOk="0">
                  <a:moveTo>
                    <a:pt x="2882" y="1"/>
                  </a:moveTo>
                  <a:cubicBezTo>
                    <a:pt x="2287" y="1"/>
                    <a:pt x="1192" y="115"/>
                    <a:pt x="1060" y="604"/>
                  </a:cubicBezTo>
                  <a:cubicBezTo>
                    <a:pt x="976" y="854"/>
                    <a:pt x="1548" y="1735"/>
                    <a:pt x="1667" y="1986"/>
                  </a:cubicBezTo>
                  <a:cubicBezTo>
                    <a:pt x="2465" y="3831"/>
                    <a:pt x="2536" y="6200"/>
                    <a:pt x="2548" y="8189"/>
                  </a:cubicBezTo>
                  <a:cubicBezTo>
                    <a:pt x="2560" y="10260"/>
                    <a:pt x="2465" y="13880"/>
                    <a:pt x="0" y="14582"/>
                  </a:cubicBezTo>
                  <a:cubicBezTo>
                    <a:pt x="155" y="14975"/>
                    <a:pt x="488" y="15273"/>
                    <a:pt x="881" y="15451"/>
                  </a:cubicBezTo>
                  <a:cubicBezTo>
                    <a:pt x="1262" y="15630"/>
                    <a:pt x="1703" y="15690"/>
                    <a:pt x="2119" y="15737"/>
                  </a:cubicBezTo>
                  <a:cubicBezTo>
                    <a:pt x="2197" y="15744"/>
                    <a:pt x="2273" y="15748"/>
                    <a:pt x="2348" y="15748"/>
                  </a:cubicBezTo>
                  <a:cubicBezTo>
                    <a:pt x="3279" y="15748"/>
                    <a:pt x="4033" y="15218"/>
                    <a:pt x="4584" y="14535"/>
                  </a:cubicBezTo>
                  <a:cubicBezTo>
                    <a:pt x="5132" y="13844"/>
                    <a:pt x="5179" y="13130"/>
                    <a:pt x="5418" y="12320"/>
                  </a:cubicBezTo>
                  <a:cubicBezTo>
                    <a:pt x="6168" y="9772"/>
                    <a:pt x="6310" y="7165"/>
                    <a:pt x="5894" y="4557"/>
                  </a:cubicBezTo>
                  <a:cubicBezTo>
                    <a:pt x="5620" y="2855"/>
                    <a:pt x="5382" y="140"/>
                    <a:pt x="3132" y="9"/>
                  </a:cubicBezTo>
                  <a:cubicBezTo>
                    <a:pt x="3067" y="4"/>
                    <a:pt x="2982" y="1"/>
                    <a:pt x="2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flipH="1">
              <a:off x="7241514" y="2422591"/>
              <a:ext cx="113546" cy="808365"/>
            </a:xfrm>
            <a:custGeom>
              <a:avLst/>
              <a:gdLst/>
              <a:ahLst/>
              <a:cxnLst/>
              <a:rect l="l" t="t" r="r" b="b"/>
              <a:pathLst>
                <a:path w="1870" h="13313" extrusionOk="0">
                  <a:moveTo>
                    <a:pt x="24" y="1"/>
                  </a:moveTo>
                  <a:cubicBezTo>
                    <a:pt x="1" y="1"/>
                    <a:pt x="84" y="179"/>
                    <a:pt x="215" y="501"/>
                  </a:cubicBezTo>
                  <a:cubicBezTo>
                    <a:pt x="262" y="596"/>
                    <a:pt x="286" y="680"/>
                    <a:pt x="334" y="775"/>
                  </a:cubicBezTo>
                  <a:cubicBezTo>
                    <a:pt x="382" y="870"/>
                    <a:pt x="405" y="977"/>
                    <a:pt x="453" y="1084"/>
                  </a:cubicBezTo>
                  <a:cubicBezTo>
                    <a:pt x="536" y="1311"/>
                    <a:pt x="643" y="1573"/>
                    <a:pt x="739" y="1858"/>
                  </a:cubicBezTo>
                  <a:cubicBezTo>
                    <a:pt x="774" y="2001"/>
                    <a:pt x="834" y="2156"/>
                    <a:pt x="882" y="2323"/>
                  </a:cubicBezTo>
                  <a:cubicBezTo>
                    <a:pt x="929" y="2477"/>
                    <a:pt x="977" y="2644"/>
                    <a:pt x="1013" y="2823"/>
                  </a:cubicBezTo>
                  <a:cubicBezTo>
                    <a:pt x="1120" y="3168"/>
                    <a:pt x="1191" y="3549"/>
                    <a:pt x="1286" y="3942"/>
                  </a:cubicBezTo>
                  <a:cubicBezTo>
                    <a:pt x="1429" y="4740"/>
                    <a:pt x="1572" y="5621"/>
                    <a:pt x="1632" y="6561"/>
                  </a:cubicBezTo>
                  <a:cubicBezTo>
                    <a:pt x="1691" y="7502"/>
                    <a:pt x="1667" y="8395"/>
                    <a:pt x="1644" y="9204"/>
                  </a:cubicBezTo>
                  <a:cubicBezTo>
                    <a:pt x="1608" y="9609"/>
                    <a:pt x="1596" y="10002"/>
                    <a:pt x="1548" y="10359"/>
                  </a:cubicBezTo>
                  <a:cubicBezTo>
                    <a:pt x="1525" y="10716"/>
                    <a:pt x="1477" y="11050"/>
                    <a:pt x="1453" y="11348"/>
                  </a:cubicBezTo>
                  <a:cubicBezTo>
                    <a:pt x="1417" y="11669"/>
                    <a:pt x="1370" y="11931"/>
                    <a:pt x="1334" y="12169"/>
                  </a:cubicBezTo>
                  <a:cubicBezTo>
                    <a:pt x="1298" y="12407"/>
                    <a:pt x="1251" y="12621"/>
                    <a:pt x="1227" y="12800"/>
                  </a:cubicBezTo>
                  <a:cubicBezTo>
                    <a:pt x="1191" y="13122"/>
                    <a:pt x="1167" y="13312"/>
                    <a:pt x="1179" y="13312"/>
                  </a:cubicBezTo>
                  <a:cubicBezTo>
                    <a:pt x="1191" y="13312"/>
                    <a:pt x="1239" y="13133"/>
                    <a:pt x="1310" y="12800"/>
                  </a:cubicBezTo>
                  <a:cubicBezTo>
                    <a:pt x="1358" y="12633"/>
                    <a:pt x="1405" y="12419"/>
                    <a:pt x="1429" y="12181"/>
                  </a:cubicBezTo>
                  <a:cubicBezTo>
                    <a:pt x="1477" y="11943"/>
                    <a:pt x="1536" y="11669"/>
                    <a:pt x="1572" y="11371"/>
                  </a:cubicBezTo>
                  <a:cubicBezTo>
                    <a:pt x="1608" y="11050"/>
                    <a:pt x="1655" y="10728"/>
                    <a:pt x="1703" y="10371"/>
                  </a:cubicBezTo>
                  <a:cubicBezTo>
                    <a:pt x="1751" y="10014"/>
                    <a:pt x="1775" y="9621"/>
                    <a:pt x="1810" y="9204"/>
                  </a:cubicBezTo>
                  <a:cubicBezTo>
                    <a:pt x="1846" y="8395"/>
                    <a:pt x="1870" y="7478"/>
                    <a:pt x="1810" y="6549"/>
                  </a:cubicBezTo>
                  <a:cubicBezTo>
                    <a:pt x="1751" y="5609"/>
                    <a:pt x="1608" y="4704"/>
                    <a:pt x="1453" y="3906"/>
                  </a:cubicBezTo>
                  <a:cubicBezTo>
                    <a:pt x="1358" y="3513"/>
                    <a:pt x="1274" y="3132"/>
                    <a:pt x="1167" y="2775"/>
                  </a:cubicBezTo>
                  <a:cubicBezTo>
                    <a:pt x="1108" y="2596"/>
                    <a:pt x="1060" y="2442"/>
                    <a:pt x="1013" y="2275"/>
                  </a:cubicBezTo>
                  <a:cubicBezTo>
                    <a:pt x="953" y="2108"/>
                    <a:pt x="917" y="1965"/>
                    <a:pt x="858" y="1811"/>
                  </a:cubicBezTo>
                  <a:cubicBezTo>
                    <a:pt x="751" y="1513"/>
                    <a:pt x="643" y="1263"/>
                    <a:pt x="536" y="1037"/>
                  </a:cubicBezTo>
                  <a:cubicBezTo>
                    <a:pt x="501" y="918"/>
                    <a:pt x="453" y="811"/>
                    <a:pt x="405" y="727"/>
                  </a:cubicBezTo>
                  <a:cubicBezTo>
                    <a:pt x="358" y="632"/>
                    <a:pt x="322" y="549"/>
                    <a:pt x="274" y="477"/>
                  </a:cubicBezTo>
                  <a:cubicBezTo>
                    <a:pt x="108" y="156"/>
                    <a:pt x="24"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flipH="1">
              <a:off x="6904581" y="1616153"/>
              <a:ext cx="636285" cy="399173"/>
            </a:xfrm>
            <a:custGeom>
              <a:avLst/>
              <a:gdLst/>
              <a:ahLst/>
              <a:cxnLst/>
              <a:rect l="l" t="t" r="r" b="b"/>
              <a:pathLst>
                <a:path w="10479" h="6574" extrusionOk="0">
                  <a:moveTo>
                    <a:pt x="5226" y="0"/>
                  </a:moveTo>
                  <a:cubicBezTo>
                    <a:pt x="3992" y="0"/>
                    <a:pt x="2748" y="558"/>
                    <a:pt x="1989" y="1542"/>
                  </a:cubicBezTo>
                  <a:lnTo>
                    <a:pt x="1" y="6019"/>
                  </a:lnTo>
                  <a:cubicBezTo>
                    <a:pt x="167" y="6329"/>
                    <a:pt x="524" y="6519"/>
                    <a:pt x="882" y="6567"/>
                  </a:cubicBezTo>
                  <a:cubicBezTo>
                    <a:pt x="928" y="6571"/>
                    <a:pt x="975" y="6574"/>
                    <a:pt x="1022" y="6574"/>
                  </a:cubicBezTo>
                  <a:cubicBezTo>
                    <a:pt x="1332" y="6574"/>
                    <a:pt x="1638" y="6475"/>
                    <a:pt x="1918" y="6341"/>
                  </a:cubicBezTo>
                  <a:cubicBezTo>
                    <a:pt x="2882" y="5864"/>
                    <a:pt x="3572" y="4840"/>
                    <a:pt x="3644" y="3757"/>
                  </a:cubicBezTo>
                  <a:cubicBezTo>
                    <a:pt x="4013" y="4316"/>
                    <a:pt x="4715" y="4662"/>
                    <a:pt x="5406" y="4662"/>
                  </a:cubicBezTo>
                  <a:cubicBezTo>
                    <a:pt x="6085" y="4662"/>
                    <a:pt x="6751" y="4328"/>
                    <a:pt x="7204" y="3816"/>
                  </a:cubicBezTo>
                  <a:cubicBezTo>
                    <a:pt x="7263" y="3733"/>
                    <a:pt x="7335" y="3662"/>
                    <a:pt x="7430" y="3626"/>
                  </a:cubicBezTo>
                  <a:cubicBezTo>
                    <a:pt x="7473" y="3605"/>
                    <a:pt x="7520" y="3600"/>
                    <a:pt x="7572" y="3600"/>
                  </a:cubicBezTo>
                  <a:cubicBezTo>
                    <a:pt x="7606" y="3600"/>
                    <a:pt x="7642" y="3602"/>
                    <a:pt x="7680" y="3602"/>
                  </a:cubicBezTo>
                  <a:cubicBezTo>
                    <a:pt x="7988" y="3634"/>
                    <a:pt x="8298" y="3665"/>
                    <a:pt x="8604" y="3665"/>
                  </a:cubicBezTo>
                  <a:cubicBezTo>
                    <a:pt x="8878" y="3665"/>
                    <a:pt x="9148" y="3640"/>
                    <a:pt x="9407" y="3566"/>
                  </a:cubicBezTo>
                  <a:cubicBezTo>
                    <a:pt x="9954" y="3400"/>
                    <a:pt x="10478" y="2912"/>
                    <a:pt x="10478" y="2328"/>
                  </a:cubicBezTo>
                  <a:cubicBezTo>
                    <a:pt x="10478" y="1983"/>
                    <a:pt x="10311" y="1661"/>
                    <a:pt x="10133" y="1364"/>
                  </a:cubicBezTo>
                  <a:cubicBezTo>
                    <a:pt x="9942" y="1018"/>
                    <a:pt x="9728" y="673"/>
                    <a:pt x="9430" y="435"/>
                  </a:cubicBezTo>
                  <a:cubicBezTo>
                    <a:pt x="9347" y="376"/>
                    <a:pt x="9252" y="316"/>
                    <a:pt x="9145" y="316"/>
                  </a:cubicBezTo>
                  <a:cubicBezTo>
                    <a:pt x="8942" y="316"/>
                    <a:pt x="8811" y="507"/>
                    <a:pt x="8633" y="614"/>
                  </a:cubicBezTo>
                  <a:cubicBezTo>
                    <a:pt x="8470" y="720"/>
                    <a:pt x="8278" y="763"/>
                    <a:pt x="8081" y="763"/>
                  </a:cubicBezTo>
                  <a:cubicBezTo>
                    <a:pt x="7947" y="763"/>
                    <a:pt x="7811" y="743"/>
                    <a:pt x="7680" y="709"/>
                  </a:cubicBezTo>
                  <a:cubicBezTo>
                    <a:pt x="7359" y="614"/>
                    <a:pt x="7085" y="435"/>
                    <a:pt x="6763" y="316"/>
                  </a:cubicBezTo>
                  <a:cubicBezTo>
                    <a:pt x="6279" y="102"/>
                    <a:pt x="5753" y="0"/>
                    <a:pt x="522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flipH="1">
              <a:off x="6802693" y="1548146"/>
              <a:ext cx="795978" cy="441859"/>
            </a:xfrm>
            <a:custGeom>
              <a:avLst/>
              <a:gdLst/>
              <a:ahLst/>
              <a:cxnLst/>
              <a:rect l="l" t="t" r="r" b="b"/>
              <a:pathLst>
                <a:path w="13109" h="7277" extrusionOk="0">
                  <a:moveTo>
                    <a:pt x="11124" y="0"/>
                  </a:moveTo>
                  <a:cubicBezTo>
                    <a:pt x="10927" y="0"/>
                    <a:pt x="10729" y="14"/>
                    <a:pt x="10537" y="31"/>
                  </a:cubicBezTo>
                  <a:cubicBezTo>
                    <a:pt x="9689" y="94"/>
                    <a:pt x="8869" y="123"/>
                    <a:pt x="8040" y="123"/>
                  </a:cubicBezTo>
                  <a:cubicBezTo>
                    <a:pt x="7774" y="123"/>
                    <a:pt x="7508" y="120"/>
                    <a:pt x="7239" y="114"/>
                  </a:cubicBezTo>
                  <a:cubicBezTo>
                    <a:pt x="7098" y="110"/>
                    <a:pt x="6955" y="108"/>
                    <a:pt x="6811" y="108"/>
                  </a:cubicBezTo>
                  <a:cubicBezTo>
                    <a:pt x="5780" y="108"/>
                    <a:pt x="4697" y="222"/>
                    <a:pt x="3715" y="484"/>
                  </a:cubicBezTo>
                  <a:cubicBezTo>
                    <a:pt x="2369" y="829"/>
                    <a:pt x="1917" y="2389"/>
                    <a:pt x="1119" y="3365"/>
                  </a:cubicBezTo>
                  <a:cubicBezTo>
                    <a:pt x="845" y="3710"/>
                    <a:pt x="536" y="4246"/>
                    <a:pt x="322" y="4829"/>
                  </a:cubicBezTo>
                  <a:cubicBezTo>
                    <a:pt x="83" y="5484"/>
                    <a:pt x="0" y="6187"/>
                    <a:pt x="298" y="6663"/>
                  </a:cubicBezTo>
                  <a:cubicBezTo>
                    <a:pt x="526" y="7054"/>
                    <a:pt x="982" y="7276"/>
                    <a:pt x="1430" y="7276"/>
                  </a:cubicBezTo>
                  <a:cubicBezTo>
                    <a:pt x="1474" y="7276"/>
                    <a:pt x="1517" y="7274"/>
                    <a:pt x="1560" y="7270"/>
                  </a:cubicBezTo>
                  <a:cubicBezTo>
                    <a:pt x="2369" y="7199"/>
                    <a:pt x="3048" y="6603"/>
                    <a:pt x="3417" y="5913"/>
                  </a:cubicBezTo>
                  <a:cubicBezTo>
                    <a:pt x="3858" y="5115"/>
                    <a:pt x="3941" y="4174"/>
                    <a:pt x="4001" y="3246"/>
                  </a:cubicBezTo>
                  <a:cubicBezTo>
                    <a:pt x="4465" y="3901"/>
                    <a:pt x="5227" y="4294"/>
                    <a:pt x="5977" y="4520"/>
                  </a:cubicBezTo>
                  <a:cubicBezTo>
                    <a:pt x="6248" y="4587"/>
                    <a:pt x="6525" y="4649"/>
                    <a:pt x="6800" y="4649"/>
                  </a:cubicBezTo>
                  <a:cubicBezTo>
                    <a:pt x="6911" y="4649"/>
                    <a:pt x="7022" y="4639"/>
                    <a:pt x="7132" y="4615"/>
                  </a:cubicBezTo>
                  <a:cubicBezTo>
                    <a:pt x="7727" y="4508"/>
                    <a:pt x="8215" y="3984"/>
                    <a:pt x="8299" y="3389"/>
                  </a:cubicBezTo>
                  <a:cubicBezTo>
                    <a:pt x="8763" y="3889"/>
                    <a:pt x="9430" y="4210"/>
                    <a:pt x="10120" y="4282"/>
                  </a:cubicBezTo>
                  <a:cubicBezTo>
                    <a:pt x="10150" y="4283"/>
                    <a:pt x="10180" y="4284"/>
                    <a:pt x="10210" y="4284"/>
                  </a:cubicBezTo>
                  <a:cubicBezTo>
                    <a:pt x="10766" y="4284"/>
                    <a:pt x="11335" y="3978"/>
                    <a:pt x="11775" y="3651"/>
                  </a:cubicBezTo>
                  <a:cubicBezTo>
                    <a:pt x="12287" y="3270"/>
                    <a:pt x="12752" y="2758"/>
                    <a:pt x="12930" y="2138"/>
                  </a:cubicBezTo>
                  <a:cubicBezTo>
                    <a:pt x="13109" y="1507"/>
                    <a:pt x="12954" y="769"/>
                    <a:pt x="12442" y="364"/>
                  </a:cubicBezTo>
                  <a:cubicBezTo>
                    <a:pt x="12072" y="78"/>
                    <a:pt x="11600" y="0"/>
                    <a:pt x="1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flipH="1">
              <a:off x="6843855" y="2394416"/>
              <a:ext cx="96970" cy="581333"/>
            </a:xfrm>
            <a:custGeom>
              <a:avLst/>
              <a:gdLst/>
              <a:ahLst/>
              <a:cxnLst/>
              <a:rect l="l" t="t" r="r" b="b"/>
              <a:pathLst>
                <a:path w="1597" h="9574" extrusionOk="0">
                  <a:moveTo>
                    <a:pt x="25" y="1"/>
                  </a:moveTo>
                  <a:lnTo>
                    <a:pt x="25" y="1"/>
                  </a:lnTo>
                  <a:cubicBezTo>
                    <a:pt x="1" y="12"/>
                    <a:pt x="203" y="524"/>
                    <a:pt x="477" y="1358"/>
                  </a:cubicBezTo>
                  <a:cubicBezTo>
                    <a:pt x="608" y="1775"/>
                    <a:pt x="739" y="2275"/>
                    <a:pt x="894" y="2846"/>
                  </a:cubicBezTo>
                  <a:cubicBezTo>
                    <a:pt x="1025" y="3406"/>
                    <a:pt x="1144" y="4037"/>
                    <a:pt x="1251" y="4704"/>
                  </a:cubicBezTo>
                  <a:cubicBezTo>
                    <a:pt x="1334" y="5370"/>
                    <a:pt x="1394" y="6013"/>
                    <a:pt x="1430" y="6597"/>
                  </a:cubicBezTo>
                  <a:cubicBezTo>
                    <a:pt x="1453" y="7180"/>
                    <a:pt x="1453" y="7692"/>
                    <a:pt x="1453" y="8144"/>
                  </a:cubicBezTo>
                  <a:cubicBezTo>
                    <a:pt x="1418" y="9014"/>
                    <a:pt x="1370" y="9573"/>
                    <a:pt x="1394" y="9573"/>
                  </a:cubicBezTo>
                  <a:cubicBezTo>
                    <a:pt x="1418" y="9573"/>
                    <a:pt x="1430" y="9430"/>
                    <a:pt x="1477" y="9192"/>
                  </a:cubicBezTo>
                  <a:cubicBezTo>
                    <a:pt x="1489" y="9073"/>
                    <a:pt x="1501" y="8930"/>
                    <a:pt x="1513" y="8752"/>
                  </a:cubicBezTo>
                  <a:cubicBezTo>
                    <a:pt x="1537" y="8573"/>
                    <a:pt x="1549" y="8383"/>
                    <a:pt x="1561" y="8156"/>
                  </a:cubicBezTo>
                  <a:cubicBezTo>
                    <a:pt x="1596" y="7704"/>
                    <a:pt x="1596" y="7192"/>
                    <a:pt x="1572" y="6597"/>
                  </a:cubicBezTo>
                  <a:cubicBezTo>
                    <a:pt x="1549" y="6013"/>
                    <a:pt x="1501" y="5358"/>
                    <a:pt x="1418" y="4692"/>
                  </a:cubicBezTo>
                  <a:cubicBezTo>
                    <a:pt x="1310" y="4013"/>
                    <a:pt x="1191" y="3382"/>
                    <a:pt x="1037" y="2810"/>
                  </a:cubicBezTo>
                  <a:cubicBezTo>
                    <a:pt x="894" y="2251"/>
                    <a:pt x="739" y="1739"/>
                    <a:pt x="596" y="1322"/>
                  </a:cubicBezTo>
                  <a:cubicBezTo>
                    <a:pt x="525" y="1120"/>
                    <a:pt x="441" y="917"/>
                    <a:pt x="382" y="763"/>
                  </a:cubicBezTo>
                  <a:cubicBezTo>
                    <a:pt x="322" y="596"/>
                    <a:pt x="263" y="465"/>
                    <a:pt x="203" y="346"/>
                  </a:cubicBezTo>
                  <a:cubicBezTo>
                    <a:pt x="108" y="120"/>
                    <a:pt x="48" y="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flipH="1">
              <a:off x="6694245" y="2574455"/>
              <a:ext cx="634038" cy="168498"/>
            </a:xfrm>
            <a:custGeom>
              <a:avLst/>
              <a:gdLst/>
              <a:ahLst/>
              <a:cxnLst/>
              <a:rect l="l" t="t" r="r" b="b"/>
              <a:pathLst>
                <a:path w="10442" h="2775" extrusionOk="0">
                  <a:moveTo>
                    <a:pt x="857" y="0"/>
                  </a:moveTo>
                  <a:cubicBezTo>
                    <a:pt x="381" y="0"/>
                    <a:pt x="0" y="381"/>
                    <a:pt x="0" y="857"/>
                  </a:cubicBezTo>
                  <a:lnTo>
                    <a:pt x="0" y="1917"/>
                  </a:lnTo>
                  <a:cubicBezTo>
                    <a:pt x="0" y="2393"/>
                    <a:pt x="381" y="2774"/>
                    <a:pt x="857" y="2774"/>
                  </a:cubicBezTo>
                  <a:lnTo>
                    <a:pt x="9585" y="2774"/>
                  </a:lnTo>
                  <a:cubicBezTo>
                    <a:pt x="10061" y="2774"/>
                    <a:pt x="10442" y="2393"/>
                    <a:pt x="10442" y="1917"/>
                  </a:cubicBezTo>
                  <a:lnTo>
                    <a:pt x="10442" y="857"/>
                  </a:lnTo>
                  <a:cubicBezTo>
                    <a:pt x="10442" y="381"/>
                    <a:pt x="10061" y="0"/>
                    <a:pt x="9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flipH="1">
              <a:off x="7205324" y="2574455"/>
              <a:ext cx="42747" cy="169227"/>
            </a:xfrm>
            <a:custGeom>
              <a:avLst/>
              <a:gdLst/>
              <a:ahLst/>
              <a:cxnLst/>
              <a:rect l="l" t="t" r="r" b="b"/>
              <a:pathLst>
                <a:path w="704" h="2787" extrusionOk="0">
                  <a:moveTo>
                    <a:pt x="1" y="0"/>
                  </a:moveTo>
                  <a:lnTo>
                    <a:pt x="1" y="2786"/>
                  </a:lnTo>
                  <a:lnTo>
                    <a:pt x="703" y="2786"/>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flipH="1">
              <a:off x="6582885" y="2744352"/>
              <a:ext cx="882808" cy="234986"/>
            </a:xfrm>
            <a:custGeom>
              <a:avLst/>
              <a:gdLst/>
              <a:ahLst/>
              <a:cxnLst/>
              <a:rect l="l" t="t" r="r" b="b"/>
              <a:pathLst>
                <a:path w="14539" h="3870" extrusionOk="0">
                  <a:moveTo>
                    <a:pt x="1203" y="0"/>
                  </a:moveTo>
                  <a:cubicBezTo>
                    <a:pt x="537" y="0"/>
                    <a:pt x="1" y="536"/>
                    <a:pt x="1" y="1203"/>
                  </a:cubicBezTo>
                  <a:lnTo>
                    <a:pt x="1" y="2655"/>
                  </a:lnTo>
                  <a:cubicBezTo>
                    <a:pt x="1" y="3334"/>
                    <a:pt x="537" y="3870"/>
                    <a:pt x="1203" y="3870"/>
                  </a:cubicBezTo>
                  <a:lnTo>
                    <a:pt x="13336" y="3870"/>
                  </a:lnTo>
                  <a:cubicBezTo>
                    <a:pt x="14003" y="3870"/>
                    <a:pt x="14538" y="3310"/>
                    <a:pt x="14538" y="2655"/>
                  </a:cubicBezTo>
                  <a:lnTo>
                    <a:pt x="14538" y="1274"/>
                  </a:lnTo>
                  <a:cubicBezTo>
                    <a:pt x="14538" y="572"/>
                    <a:pt x="13967" y="0"/>
                    <a:pt x="13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flipH="1">
              <a:off x="6644328" y="2802159"/>
              <a:ext cx="119376" cy="119376"/>
            </a:xfrm>
            <a:custGeom>
              <a:avLst/>
              <a:gdLst/>
              <a:ahLst/>
              <a:cxnLst/>
              <a:rect l="l" t="t" r="r" b="b"/>
              <a:pathLst>
                <a:path w="1966" h="1966" extrusionOk="0">
                  <a:moveTo>
                    <a:pt x="977" y="1"/>
                  </a:moveTo>
                  <a:cubicBezTo>
                    <a:pt x="441" y="1"/>
                    <a:pt x="1" y="441"/>
                    <a:pt x="1" y="977"/>
                  </a:cubicBezTo>
                  <a:cubicBezTo>
                    <a:pt x="1" y="1525"/>
                    <a:pt x="441" y="1965"/>
                    <a:pt x="977" y="1965"/>
                  </a:cubicBezTo>
                  <a:cubicBezTo>
                    <a:pt x="1525" y="1965"/>
                    <a:pt x="1965" y="1525"/>
                    <a:pt x="1965" y="977"/>
                  </a:cubicBezTo>
                  <a:cubicBezTo>
                    <a:pt x="1965" y="441"/>
                    <a:pt x="1525"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flipH="1">
              <a:off x="6781010" y="2742895"/>
              <a:ext cx="145364" cy="236444"/>
            </a:xfrm>
            <a:custGeom>
              <a:avLst/>
              <a:gdLst/>
              <a:ahLst/>
              <a:cxnLst/>
              <a:rect l="l" t="t" r="r" b="b"/>
              <a:pathLst>
                <a:path w="2394" h="3894" extrusionOk="0">
                  <a:moveTo>
                    <a:pt x="1334" y="0"/>
                  </a:moveTo>
                  <a:lnTo>
                    <a:pt x="1" y="3894"/>
                  </a:lnTo>
                  <a:lnTo>
                    <a:pt x="1072" y="3894"/>
                  </a:lnTo>
                  <a:lnTo>
                    <a:pt x="2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flipH="1">
              <a:off x="7054982" y="2742895"/>
              <a:ext cx="220535" cy="236444"/>
            </a:xfrm>
            <a:custGeom>
              <a:avLst/>
              <a:gdLst/>
              <a:ahLst/>
              <a:cxnLst/>
              <a:rect l="l" t="t" r="r" b="b"/>
              <a:pathLst>
                <a:path w="3632" h="3894" extrusionOk="0">
                  <a:moveTo>
                    <a:pt x="1346" y="0"/>
                  </a:moveTo>
                  <a:lnTo>
                    <a:pt x="0" y="3894"/>
                  </a:lnTo>
                  <a:lnTo>
                    <a:pt x="2298" y="3894"/>
                  </a:lnTo>
                  <a:lnTo>
                    <a:pt x="3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flipH="1">
              <a:off x="6773725" y="2621453"/>
              <a:ext cx="381807" cy="73775"/>
            </a:xfrm>
            <a:custGeom>
              <a:avLst/>
              <a:gdLst/>
              <a:ahLst/>
              <a:cxnLst/>
              <a:rect l="l" t="t" r="r" b="b"/>
              <a:pathLst>
                <a:path w="6288" h="1215" extrusionOk="0">
                  <a:moveTo>
                    <a:pt x="286" y="0"/>
                  </a:moveTo>
                  <a:cubicBezTo>
                    <a:pt x="132" y="0"/>
                    <a:pt x="1" y="131"/>
                    <a:pt x="1" y="274"/>
                  </a:cubicBezTo>
                  <a:lnTo>
                    <a:pt x="1" y="929"/>
                  </a:lnTo>
                  <a:cubicBezTo>
                    <a:pt x="1" y="1095"/>
                    <a:pt x="144" y="1215"/>
                    <a:pt x="286" y="1215"/>
                  </a:cubicBezTo>
                  <a:lnTo>
                    <a:pt x="6001" y="1215"/>
                  </a:lnTo>
                  <a:cubicBezTo>
                    <a:pt x="6156" y="1215"/>
                    <a:pt x="6275" y="1095"/>
                    <a:pt x="6287" y="929"/>
                  </a:cubicBezTo>
                  <a:lnTo>
                    <a:pt x="6287" y="274"/>
                  </a:lnTo>
                  <a:cubicBezTo>
                    <a:pt x="6287" y="119"/>
                    <a:pt x="6156" y="0"/>
                    <a:pt x="6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flipH="1">
              <a:off x="6444075" y="2780482"/>
              <a:ext cx="539376" cy="431476"/>
            </a:xfrm>
            <a:custGeom>
              <a:avLst/>
              <a:gdLst/>
              <a:ahLst/>
              <a:cxnLst/>
              <a:rect l="l" t="t" r="r" b="b"/>
              <a:pathLst>
                <a:path w="8883" h="7106" extrusionOk="0">
                  <a:moveTo>
                    <a:pt x="2358" y="0"/>
                  </a:moveTo>
                  <a:cubicBezTo>
                    <a:pt x="1429" y="917"/>
                    <a:pt x="596" y="1917"/>
                    <a:pt x="0" y="3120"/>
                  </a:cubicBezTo>
                  <a:cubicBezTo>
                    <a:pt x="655" y="4049"/>
                    <a:pt x="1405" y="4894"/>
                    <a:pt x="2215" y="5668"/>
                  </a:cubicBezTo>
                  <a:cubicBezTo>
                    <a:pt x="2703" y="6132"/>
                    <a:pt x="3251" y="6573"/>
                    <a:pt x="3870" y="6823"/>
                  </a:cubicBezTo>
                  <a:cubicBezTo>
                    <a:pt x="4308" y="7008"/>
                    <a:pt x="4784" y="7105"/>
                    <a:pt x="5259" y="7105"/>
                  </a:cubicBezTo>
                  <a:cubicBezTo>
                    <a:pt x="5945" y="7105"/>
                    <a:pt x="6629" y="6902"/>
                    <a:pt x="7192" y="6466"/>
                  </a:cubicBezTo>
                  <a:cubicBezTo>
                    <a:pt x="8156" y="5775"/>
                    <a:pt x="8882" y="4203"/>
                    <a:pt x="8144" y="3096"/>
                  </a:cubicBezTo>
                  <a:cubicBezTo>
                    <a:pt x="7656" y="2358"/>
                    <a:pt x="6799" y="2239"/>
                    <a:pt x="6084" y="1846"/>
                  </a:cubicBezTo>
                  <a:cubicBezTo>
                    <a:pt x="4858" y="1167"/>
                    <a:pt x="3644" y="512"/>
                    <a:pt x="2358"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flipH="1">
              <a:off x="6482387" y="2807199"/>
              <a:ext cx="299350" cy="205416"/>
            </a:xfrm>
            <a:custGeom>
              <a:avLst/>
              <a:gdLst/>
              <a:ahLst/>
              <a:cxnLst/>
              <a:rect l="l" t="t" r="r" b="b"/>
              <a:pathLst>
                <a:path w="4930" h="3383" extrusionOk="0">
                  <a:moveTo>
                    <a:pt x="0" y="1"/>
                  </a:moveTo>
                  <a:lnTo>
                    <a:pt x="0" y="1"/>
                  </a:lnTo>
                  <a:cubicBezTo>
                    <a:pt x="0" y="13"/>
                    <a:pt x="298" y="168"/>
                    <a:pt x="786" y="406"/>
                  </a:cubicBezTo>
                  <a:cubicBezTo>
                    <a:pt x="1274" y="644"/>
                    <a:pt x="1965" y="965"/>
                    <a:pt x="2655" y="1418"/>
                  </a:cubicBezTo>
                  <a:cubicBezTo>
                    <a:pt x="3012" y="1644"/>
                    <a:pt x="3334" y="1858"/>
                    <a:pt x="3608" y="2085"/>
                  </a:cubicBezTo>
                  <a:cubicBezTo>
                    <a:pt x="3894" y="2311"/>
                    <a:pt x="4132" y="2537"/>
                    <a:pt x="4322" y="2728"/>
                  </a:cubicBezTo>
                  <a:cubicBezTo>
                    <a:pt x="4695" y="3123"/>
                    <a:pt x="4897" y="3383"/>
                    <a:pt x="4928" y="3383"/>
                  </a:cubicBezTo>
                  <a:cubicBezTo>
                    <a:pt x="4928" y="3383"/>
                    <a:pt x="4929" y="3383"/>
                    <a:pt x="4929" y="3382"/>
                  </a:cubicBezTo>
                  <a:cubicBezTo>
                    <a:pt x="4929" y="3382"/>
                    <a:pt x="4882" y="3311"/>
                    <a:pt x="4810" y="3168"/>
                  </a:cubicBezTo>
                  <a:cubicBezTo>
                    <a:pt x="4763" y="3120"/>
                    <a:pt x="4703" y="3037"/>
                    <a:pt x="4644" y="2954"/>
                  </a:cubicBezTo>
                  <a:cubicBezTo>
                    <a:pt x="4560" y="2858"/>
                    <a:pt x="4489" y="2775"/>
                    <a:pt x="4405" y="2668"/>
                  </a:cubicBezTo>
                  <a:cubicBezTo>
                    <a:pt x="4227" y="2466"/>
                    <a:pt x="3989" y="2239"/>
                    <a:pt x="3703" y="2001"/>
                  </a:cubicBezTo>
                  <a:cubicBezTo>
                    <a:pt x="3417" y="1763"/>
                    <a:pt x="3096" y="1525"/>
                    <a:pt x="2739" y="1299"/>
                  </a:cubicBezTo>
                  <a:cubicBezTo>
                    <a:pt x="2024" y="846"/>
                    <a:pt x="1322" y="525"/>
                    <a:pt x="834" y="311"/>
                  </a:cubicBezTo>
                  <a:cubicBezTo>
                    <a:pt x="572" y="215"/>
                    <a:pt x="369" y="120"/>
                    <a:pt x="214" y="72"/>
                  </a:cubicBezTo>
                  <a:cubicBezTo>
                    <a:pt x="72" y="13"/>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flipH="1">
              <a:off x="7205329" y="2822440"/>
              <a:ext cx="584976" cy="481935"/>
            </a:xfrm>
            <a:custGeom>
              <a:avLst/>
              <a:gdLst/>
              <a:ahLst/>
              <a:cxnLst/>
              <a:rect l="l" t="t" r="r" b="b"/>
              <a:pathLst>
                <a:path w="9634" h="7937" extrusionOk="0">
                  <a:moveTo>
                    <a:pt x="7157" y="0"/>
                  </a:moveTo>
                  <a:cubicBezTo>
                    <a:pt x="7133" y="24"/>
                    <a:pt x="7085" y="24"/>
                    <a:pt x="7049" y="36"/>
                  </a:cubicBezTo>
                  <a:lnTo>
                    <a:pt x="7038" y="36"/>
                  </a:lnTo>
                  <a:cubicBezTo>
                    <a:pt x="6085" y="345"/>
                    <a:pt x="5133" y="702"/>
                    <a:pt x="4216" y="1107"/>
                  </a:cubicBezTo>
                  <a:cubicBezTo>
                    <a:pt x="3406" y="1464"/>
                    <a:pt x="2585" y="1691"/>
                    <a:pt x="1775" y="2012"/>
                  </a:cubicBezTo>
                  <a:cubicBezTo>
                    <a:pt x="1073" y="2298"/>
                    <a:pt x="180" y="2881"/>
                    <a:pt x="84" y="3715"/>
                  </a:cubicBezTo>
                  <a:cubicBezTo>
                    <a:pt x="1" y="4596"/>
                    <a:pt x="37" y="5441"/>
                    <a:pt x="430" y="6239"/>
                  </a:cubicBezTo>
                  <a:cubicBezTo>
                    <a:pt x="949" y="7279"/>
                    <a:pt x="2216" y="7937"/>
                    <a:pt x="3381" y="7937"/>
                  </a:cubicBezTo>
                  <a:cubicBezTo>
                    <a:pt x="3657" y="7937"/>
                    <a:pt x="3927" y="7900"/>
                    <a:pt x="4180" y="7822"/>
                  </a:cubicBezTo>
                  <a:cubicBezTo>
                    <a:pt x="6478" y="7120"/>
                    <a:pt x="8371" y="5203"/>
                    <a:pt x="9633" y="3179"/>
                  </a:cubicBezTo>
                  <a:cubicBezTo>
                    <a:pt x="8931" y="2048"/>
                    <a:pt x="8121" y="941"/>
                    <a:pt x="7157"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flipH="1">
              <a:off x="7045571" y="2677741"/>
              <a:ext cx="386847" cy="417996"/>
            </a:xfrm>
            <a:custGeom>
              <a:avLst/>
              <a:gdLst/>
              <a:ahLst/>
              <a:cxnLst/>
              <a:rect l="l" t="t" r="r" b="b"/>
              <a:pathLst>
                <a:path w="6371" h="6884" extrusionOk="0">
                  <a:moveTo>
                    <a:pt x="4007" y="1"/>
                  </a:moveTo>
                  <a:cubicBezTo>
                    <a:pt x="4001" y="1"/>
                    <a:pt x="3995" y="1"/>
                    <a:pt x="3989" y="2"/>
                  </a:cubicBezTo>
                  <a:cubicBezTo>
                    <a:pt x="3846" y="26"/>
                    <a:pt x="3763" y="157"/>
                    <a:pt x="3703" y="276"/>
                  </a:cubicBezTo>
                  <a:cubicBezTo>
                    <a:pt x="3549" y="573"/>
                    <a:pt x="3453" y="942"/>
                    <a:pt x="3227" y="1192"/>
                  </a:cubicBezTo>
                  <a:cubicBezTo>
                    <a:pt x="3108" y="1335"/>
                    <a:pt x="2989" y="1454"/>
                    <a:pt x="2858" y="1550"/>
                  </a:cubicBezTo>
                  <a:cubicBezTo>
                    <a:pt x="2799" y="1597"/>
                    <a:pt x="2501" y="1764"/>
                    <a:pt x="2477" y="1823"/>
                  </a:cubicBezTo>
                  <a:cubicBezTo>
                    <a:pt x="2525" y="1585"/>
                    <a:pt x="2620" y="1347"/>
                    <a:pt x="2656" y="1109"/>
                  </a:cubicBezTo>
                  <a:cubicBezTo>
                    <a:pt x="2703" y="859"/>
                    <a:pt x="2715" y="597"/>
                    <a:pt x="2644" y="383"/>
                  </a:cubicBezTo>
                  <a:cubicBezTo>
                    <a:pt x="2620" y="276"/>
                    <a:pt x="2548" y="168"/>
                    <a:pt x="2418" y="168"/>
                  </a:cubicBezTo>
                  <a:cubicBezTo>
                    <a:pt x="2346" y="180"/>
                    <a:pt x="2287" y="228"/>
                    <a:pt x="2251" y="288"/>
                  </a:cubicBezTo>
                  <a:cubicBezTo>
                    <a:pt x="2084" y="478"/>
                    <a:pt x="2025" y="752"/>
                    <a:pt x="1929" y="990"/>
                  </a:cubicBezTo>
                  <a:cubicBezTo>
                    <a:pt x="1846" y="1228"/>
                    <a:pt x="1739" y="1478"/>
                    <a:pt x="1572" y="1692"/>
                  </a:cubicBezTo>
                  <a:cubicBezTo>
                    <a:pt x="1382" y="1954"/>
                    <a:pt x="1144" y="2181"/>
                    <a:pt x="953" y="2431"/>
                  </a:cubicBezTo>
                  <a:cubicBezTo>
                    <a:pt x="739" y="2704"/>
                    <a:pt x="310" y="2859"/>
                    <a:pt x="1" y="3014"/>
                  </a:cubicBezTo>
                  <a:lnTo>
                    <a:pt x="2287" y="6884"/>
                  </a:lnTo>
                  <a:cubicBezTo>
                    <a:pt x="2513" y="6765"/>
                    <a:pt x="2763" y="6693"/>
                    <a:pt x="2977" y="6538"/>
                  </a:cubicBezTo>
                  <a:cubicBezTo>
                    <a:pt x="3239" y="6348"/>
                    <a:pt x="3430" y="6062"/>
                    <a:pt x="3691" y="5836"/>
                  </a:cubicBezTo>
                  <a:cubicBezTo>
                    <a:pt x="4263" y="5336"/>
                    <a:pt x="4918" y="4919"/>
                    <a:pt x="5513" y="4431"/>
                  </a:cubicBezTo>
                  <a:cubicBezTo>
                    <a:pt x="5680" y="4288"/>
                    <a:pt x="5835" y="4157"/>
                    <a:pt x="5954" y="3990"/>
                  </a:cubicBezTo>
                  <a:cubicBezTo>
                    <a:pt x="5989" y="3919"/>
                    <a:pt x="6049" y="3836"/>
                    <a:pt x="6049" y="3740"/>
                  </a:cubicBezTo>
                  <a:cubicBezTo>
                    <a:pt x="6064" y="3549"/>
                    <a:pt x="5960" y="3494"/>
                    <a:pt x="5828" y="3494"/>
                  </a:cubicBezTo>
                  <a:cubicBezTo>
                    <a:pt x="5747" y="3494"/>
                    <a:pt x="5655" y="3515"/>
                    <a:pt x="5573" y="3538"/>
                  </a:cubicBezTo>
                  <a:cubicBezTo>
                    <a:pt x="5204" y="3657"/>
                    <a:pt x="4834" y="3752"/>
                    <a:pt x="4442" y="3800"/>
                  </a:cubicBezTo>
                  <a:cubicBezTo>
                    <a:pt x="4858" y="3574"/>
                    <a:pt x="5251" y="3193"/>
                    <a:pt x="5561" y="2835"/>
                  </a:cubicBezTo>
                  <a:cubicBezTo>
                    <a:pt x="5787" y="2585"/>
                    <a:pt x="6370" y="1966"/>
                    <a:pt x="6049" y="1633"/>
                  </a:cubicBezTo>
                  <a:cubicBezTo>
                    <a:pt x="5997" y="1574"/>
                    <a:pt x="5932" y="1551"/>
                    <a:pt x="5864" y="1551"/>
                  </a:cubicBezTo>
                  <a:cubicBezTo>
                    <a:pt x="5822" y="1551"/>
                    <a:pt x="5780" y="1560"/>
                    <a:pt x="5739" y="1573"/>
                  </a:cubicBezTo>
                  <a:cubicBezTo>
                    <a:pt x="5632" y="1597"/>
                    <a:pt x="5561" y="1669"/>
                    <a:pt x="5477" y="1752"/>
                  </a:cubicBezTo>
                  <a:cubicBezTo>
                    <a:pt x="5192" y="2002"/>
                    <a:pt x="4894" y="2252"/>
                    <a:pt x="4608" y="2502"/>
                  </a:cubicBezTo>
                  <a:cubicBezTo>
                    <a:pt x="4477" y="2621"/>
                    <a:pt x="4323" y="2764"/>
                    <a:pt x="4144" y="2788"/>
                  </a:cubicBezTo>
                  <a:cubicBezTo>
                    <a:pt x="4465" y="2478"/>
                    <a:pt x="4775" y="2181"/>
                    <a:pt x="5025" y="1823"/>
                  </a:cubicBezTo>
                  <a:cubicBezTo>
                    <a:pt x="5144" y="1645"/>
                    <a:pt x="5251" y="1466"/>
                    <a:pt x="5311" y="1252"/>
                  </a:cubicBezTo>
                  <a:cubicBezTo>
                    <a:pt x="5370" y="1061"/>
                    <a:pt x="5477" y="823"/>
                    <a:pt x="5394" y="633"/>
                  </a:cubicBezTo>
                  <a:cubicBezTo>
                    <a:pt x="5345" y="487"/>
                    <a:pt x="5244" y="418"/>
                    <a:pt x="5137" y="418"/>
                  </a:cubicBezTo>
                  <a:cubicBezTo>
                    <a:pt x="5035" y="418"/>
                    <a:pt x="4928" y="481"/>
                    <a:pt x="4858" y="597"/>
                  </a:cubicBezTo>
                  <a:cubicBezTo>
                    <a:pt x="4620" y="1014"/>
                    <a:pt x="4346" y="1419"/>
                    <a:pt x="4013" y="1788"/>
                  </a:cubicBezTo>
                  <a:cubicBezTo>
                    <a:pt x="3822" y="2014"/>
                    <a:pt x="3584" y="2240"/>
                    <a:pt x="3287" y="2300"/>
                  </a:cubicBezTo>
                  <a:cubicBezTo>
                    <a:pt x="3775" y="1823"/>
                    <a:pt x="4108" y="1216"/>
                    <a:pt x="4239" y="538"/>
                  </a:cubicBezTo>
                  <a:cubicBezTo>
                    <a:pt x="4251" y="419"/>
                    <a:pt x="4263" y="299"/>
                    <a:pt x="4239" y="204"/>
                  </a:cubicBezTo>
                  <a:cubicBezTo>
                    <a:pt x="4205" y="103"/>
                    <a:pt x="4118" y="1"/>
                    <a:pt x="400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flipH="1">
              <a:off x="7371641" y="2827055"/>
              <a:ext cx="414293" cy="211670"/>
            </a:xfrm>
            <a:custGeom>
              <a:avLst/>
              <a:gdLst/>
              <a:ahLst/>
              <a:cxnLst/>
              <a:rect l="l" t="t" r="r" b="b"/>
              <a:pathLst>
                <a:path w="6823" h="3486" extrusionOk="0">
                  <a:moveTo>
                    <a:pt x="6786" y="0"/>
                  </a:moveTo>
                  <a:cubicBezTo>
                    <a:pt x="6754" y="0"/>
                    <a:pt x="6661" y="34"/>
                    <a:pt x="6501" y="91"/>
                  </a:cubicBezTo>
                  <a:cubicBezTo>
                    <a:pt x="6323" y="150"/>
                    <a:pt x="6061" y="257"/>
                    <a:pt x="5727" y="376"/>
                  </a:cubicBezTo>
                  <a:cubicBezTo>
                    <a:pt x="5072" y="626"/>
                    <a:pt x="4179" y="1007"/>
                    <a:pt x="3191" y="1353"/>
                  </a:cubicBezTo>
                  <a:cubicBezTo>
                    <a:pt x="2679" y="1543"/>
                    <a:pt x="2203" y="1746"/>
                    <a:pt x="1798" y="1972"/>
                  </a:cubicBezTo>
                  <a:cubicBezTo>
                    <a:pt x="1382" y="2198"/>
                    <a:pt x="1048" y="2436"/>
                    <a:pt x="774" y="2651"/>
                  </a:cubicBezTo>
                  <a:cubicBezTo>
                    <a:pt x="512" y="2877"/>
                    <a:pt x="310" y="3091"/>
                    <a:pt x="179" y="3234"/>
                  </a:cubicBezTo>
                  <a:cubicBezTo>
                    <a:pt x="60" y="3389"/>
                    <a:pt x="0" y="3484"/>
                    <a:pt x="0" y="3484"/>
                  </a:cubicBezTo>
                  <a:cubicBezTo>
                    <a:pt x="1" y="3485"/>
                    <a:pt x="1" y="3485"/>
                    <a:pt x="2" y="3485"/>
                  </a:cubicBezTo>
                  <a:cubicBezTo>
                    <a:pt x="29" y="3485"/>
                    <a:pt x="292" y="3137"/>
                    <a:pt x="822" y="2734"/>
                  </a:cubicBezTo>
                  <a:cubicBezTo>
                    <a:pt x="1084" y="2520"/>
                    <a:pt x="1441" y="2293"/>
                    <a:pt x="1846" y="2079"/>
                  </a:cubicBezTo>
                  <a:cubicBezTo>
                    <a:pt x="2251" y="1865"/>
                    <a:pt x="2727" y="1674"/>
                    <a:pt x="3215" y="1496"/>
                  </a:cubicBezTo>
                  <a:cubicBezTo>
                    <a:pt x="4227" y="1127"/>
                    <a:pt x="5108" y="734"/>
                    <a:pt x="5751" y="472"/>
                  </a:cubicBezTo>
                  <a:cubicBezTo>
                    <a:pt x="6001" y="365"/>
                    <a:pt x="6251" y="257"/>
                    <a:pt x="6501" y="138"/>
                  </a:cubicBezTo>
                  <a:cubicBezTo>
                    <a:pt x="6716" y="43"/>
                    <a:pt x="6823" y="7"/>
                    <a:pt x="6799" y="7"/>
                  </a:cubicBezTo>
                  <a:cubicBezTo>
                    <a:pt x="6799" y="2"/>
                    <a:pt x="6795" y="0"/>
                    <a:pt x="6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flipH="1">
              <a:off x="6762189" y="2659646"/>
              <a:ext cx="388304" cy="382597"/>
            </a:xfrm>
            <a:custGeom>
              <a:avLst/>
              <a:gdLst/>
              <a:ahLst/>
              <a:cxnLst/>
              <a:rect l="l" t="t" r="r" b="b"/>
              <a:pathLst>
                <a:path w="6395" h="6301" extrusionOk="0">
                  <a:moveTo>
                    <a:pt x="4077" y="1"/>
                  </a:moveTo>
                  <a:cubicBezTo>
                    <a:pt x="4068" y="1"/>
                    <a:pt x="4059" y="1"/>
                    <a:pt x="4049" y="2"/>
                  </a:cubicBezTo>
                  <a:cubicBezTo>
                    <a:pt x="3525" y="97"/>
                    <a:pt x="3716" y="1133"/>
                    <a:pt x="3787" y="1478"/>
                  </a:cubicBezTo>
                  <a:cubicBezTo>
                    <a:pt x="3811" y="1538"/>
                    <a:pt x="3882" y="1729"/>
                    <a:pt x="3811" y="1776"/>
                  </a:cubicBezTo>
                  <a:cubicBezTo>
                    <a:pt x="3804" y="1780"/>
                    <a:pt x="3796" y="1782"/>
                    <a:pt x="3787" y="1782"/>
                  </a:cubicBezTo>
                  <a:cubicBezTo>
                    <a:pt x="3714" y="1782"/>
                    <a:pt x="3568" y="1666"/>
                    <a:pt x="3525" y="1645"/>
                  </a:cubicBezTo>
                  <a:cubicBezTo>
                    <a:pt x="3359" y="1526"/>
                    <a:pt x="3228" y="1359"/>
                    <a:pt x="3120" y="1181"/>
                  </a:cubicBezTo>
                  <a:cubicBezTo>
                    <a:pt x="2942" y="895"/>
                    <a:pt x="2811" y="574"/>
                    <a:pt x="2597" y="324"/>
                  </a:cubicBezTo>
                  <a:cubicBezTo>
                    <a:pt x="2561" y="264"/>
                    <a:pt x="2501" y="205"/>
                    <a:pt x="2430" y="205"/>
                  </a:cubicBezTo>
                  <a:cubicBezTo>
                    <a:pt x="2419" y="202"/>
                    <a:pt x="2408" y="200"/>
                    <a:pt x="2397" y="200"/>
                  </a:cubicBezTo>
                  <a:cubicBezTo>
                    <a:pt x="2316" y="200"/>
                    <a:pt x="2247" y="274"/>
                    <a:pt x="2216" y="347"/>
                  </a:cubicBezTo>
                  <a:cubicBezTo>
                    <a:pt x="2192" y="443"/>
                    <a:pt x="2192" y="526"/>
                    <a:pt x="2204" y="621"/>
                  </a:cubicBezTo>
                  <a:cubicBezTo>
                    <a:pt x="2275" y="1193"/>
                    <a:pt x="2525" y="1752"/>
                    <a:pt x="2918" y="2181"/>
                  </a:cubicBezTo>
                  <a:cubicBezTo>
                    <a:pt x="2430" y="1943"/>
                    <a:pt x="2013" y="1538"/>
                    <a:pt x="1751" y="1050"/>
                  </a:cubicBezTo>
                  <a:cubicBezTo>
                    <a:pt x="1675" y="898"/>
                    <a:pt x="1560" y="637"/>
                    <a:pt x="1360" y="637"/>
                  </a:cubicBezTo>
                  <a:cubicBezTo>
                    <a:pt x="1340" y="637"/>
                    <a:pt x="1320" y="640"/>
                    <a:pt x="1299" y="645"/>
                  </a:cubicBezTo>
                  <a:cubicBezTo>
                    <a:pt x="1096" y="693"/>
                    <a:pt x="1061" y="955"/>
                    <a:pt x="1096" y="1109"/>
                  </a:cubicBezTo>
                  <a:cubicBezTo>
                    <a:pt x="1180" y="1359"/>
                    <a:pt x="1299" y="1598"/>
                    <a:pt x="1430" y="1836"/>
                  </a:cubicBezTo>
                  <a:cubicBezTo>
                    <a:pt x="1632" y="2205"/>
                    <a:pt x="1858" y="2562"/>
                    <a:pt x="2096" y="2919"/>
                  </a:cubicBezTo>
                  <a:cubicBezTo>
                    <a:pt x="1501" y="2788"/>
                    <a:pt x="1049" y="2443"/>
                    <a:pt x="656" y="2014"/>
                  </a:cubicBezTo>
                  <a:cubicBezTo>
                    <a:pt x="598" y="1946"/>
                    <a:pt x="484" y="1871"/>
                    <a:pt x="380" y="1871"/>
                  </a:cubicBezTo>
                  <a:cubicBezTo>
                    <a:pt x="356" y="1871"/>
                    <a:pt x="333" y="1874"/>
                    <a:pt x="311" y="1883"/>
                  </a:cubicBezTo>
                  <a:cubicBezTo>
                    <a:pt x="1" y="2002"/>
                    <a:pt x="382" y="2705"/>
                    <a:pt x="501" y="2860"/>
                  </a:cubicBezTo>
                  <a:cubicBezTo>
                    <a:pt x="656" y="3074"/>
                    <a:pt x="858" y="3264"/>
                    <a:pt x="1073" y="3419"/>
                  </a:cubicBezTo>
                  <a:cubicBezTo>
                    <a:pt x="1221" y="3504"/>
                    <a:pt x="1530" y="3702"/>
                    <a:pt x="1739" y="3702"/>
                  </a:cubicBezTo>
                  <a:cubicBezTo>
                    <a:pt x="1759" y="3702"/>
                    <a:pt x="1779" y="3701"/>
                    <a:pt x="1797" y="3697"/>
                  </a:cubicBezTo>
                  <a:lnTo>
                    <a:pt x="1797" y="3697"/>
                  </a:lnTo>
                  <a:cubicBezTo>
                    <a:pt x="1730" y="3713"/>
                    <a:pt x="1663" y="3720"/>
                    <a:pt x="1596" y="3720"/>
                  </a:cubicBezTo>
                  <a:cubicBezTo>
                    <a:pt x="1489" y="3720"/>
                    <a:pt x="1382" y="3703"/>
                    <a:pt x="1275" y="3681"/>
                  </a:cubicBezTo>
                  <a:cubicBezTo>
                    <a:pt x="1179" y="3668"/>
                    <a:pt x="1084" y="3656"/>
                    <a:pt x="989" y="3656"/>
                  </a:cubicBezTo>
                  <a:cubicBezTo>
                    <a:pt x="905" y="3656"/>
                    <a:pt x="822" y="3665"/>
                    <a:pt x="739" y="3693"/>
                  </a:cubicBezTo>
                  <a:cubicBezTo>
                    <a:pt x="584" y="3753"/>
                    <a:pt x="442" y="3931"/>
                    <a:pt x="489" y="4110"/>
                  </a:cubicBezTo>
                  <a:cubicBezTo>
                    <a:pt x="525" y="4253"/>
                    <a:pt x="656" y="4336"/>
                    <a:pt x="787" y="4396"/>
                  </a:cubicBezTo>
                  <a:cubicBezTo>
                    <a:pt x="1084" y="4515"/>
                    <a:pt x="1394" y="4550"/>
                    <a:pt x="1715" y="4634"/>
                  </a:cubicBezTo>
                  <a:cubicBezTo>
                    <a:pt x="2347" y="4824"/>
                    <a:pt x="2989" y="5300"/>
                    <a:pt x="3418" y="5824"/>
                  </a:cubicBezTo>
                  <a:cubicBezTo>
                    <a:pt x="3573" y="6003"/>
                    <a:pt x="3716" y="6217"/>
                    <a:pt x="3930" y="6301"/>
                  </a:cubicBezTo>
                  <a:lnTo>
                    <a:pt x="6395" y="2621"/>
                  </a:lnTo>
                  <a:cubicBezTo>
                    <a:pt x="6026" y="2443"/>
                    <a:pt x="5621" y="2264"/>
                    <a:pt x="5275" y="2050"/>
                  </a:cubicBezTo>
                  <a:cubicBezTo>
                    <a:pt x="4966" y="1836"/>
                    <a:pt x="4728" y="1467"/>
                    <a:pt x="4561" y="1157"/>
                  </a:cubicBezTo>
                  <a:cubicBezTo>
                    <a:pt x="4442" y="919"/>
                    <a:pt x="4406" y="657"/>
                    <a:pt x="4323" y="395"/>
                  </a:cubicBezTo>
                  <a:cubicBezTo>
                    <a:pt x="4289" y="236"/>
                    <a:pt x="4266" y="1"/>
                    <a:pt x="407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flipH="1">
              <a:off x="7500305" y="2026810"/>
              <a:ext cx="99095" cy="193454"/>
            </a:xfrm>
            <a:custGeom>
              <a:avLst/>
              <a:gdLst/>
              <a:ahLst/>
              <a:cxnLst/>
              <a:rect l="l" t="t" r="r" b="b"/>
              <a:pathLst>
                <a:path w="1632" h="3186" extrusionOk="0">
                  <a:moveTo>
                    <a:pt x="42" y="0"/>
                  </a:moveTo>
                  <a:cubicBezTo>
                    <a:pt x="15" y="0"/>
                    <a:pt x="0" y="3"/>
                    <a:pt x="0" y="6"/>
                  </a:cubicBezTo>
                  <a:cubicBezTo>
                    <a:pt x="0" y="42"/>
                    <a:pt x="203" y="90"/>
                    <a:pt x="488" y="268"/>
                  </a:cubicBezTo>
                  <a:cubicBezTo>
                    <a:pt x="774" y="447"/>
                    <a:pt x="1107" y="804"/>
                    <a:pt x="1286" y="1292"/>
                  </a:cubicBezTo>
                  <a:cubicBezTo>
                    <a:pt x="1465" y="1780"/>
                    <a:pt x="1453" y="2280"/>
                    <a:pt x="1405" y="2614"/>
                  </a:cubicBezTo>
                  <a:cubicBezTo>
                    <a:pt x="1369" y="2959"/>
                    <a:pt x="1310" y="3173"/>
                    <a:pt x="1334" y="3185"/>
                  </a:cubicBezTo>
                  <a:cubicBezTo>
                    <a:pt x="1334" y="3185"/>
                    <a:pt x="1334" y="3186"/>
                    <a:pt x="1335" y="3186"/>
                  </a:cubicBezTo>
                  <a:cubicBezTo>
                    <a:pt x="1351" y="3186"/>
                    <a:pt x="1455" y="2973"/>
                    <a:pt x="1524" y="2626"/>
                  </a:cubicBezTo>
                  <a:cubicBezTo>
                    <a:pt x="1608" y="2292"/>
                    <a:pt x="1631" y="1768"/>
                    <a:pt x="1453" y="1233"/>
                  </a:cubicBezTo>
                  <a:cubicBezTo>
                    <a:pt x="1262" y="697"/>
                    <a:pt x="869" y="328"/>
                    <a:pt x="548" y="161"/>
                  </a:cubicBezTo>
                  <a:cubicBezTo>
                    <a:pt x="316" y="27"/>
                    <a:pt x="124"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flipH="1">
              <a:off x="7517671" y="2094090"/>
              <a:ext cx="59323" cy="90108"/>
            </a:xfrm>
            <a:custGeom>
              <a:avLst/>
              <a:gdLst/>
              <a:ahLst/>
              <a:cxnLst/>
              <a:rect l="l" t="t" r="r" b="b"/>
              <a:pathLst>
                <a:path w="977" h="1484" extrusionOk="0">
                  <a:moveTo>
                    <a:pt x="762" y="1"/>
                  </a:moveTo>
                  <a:cubicBezTo>
                    <a:pt x="736" y="1"/>
                    <a:pt x="708" y="2"/>
                    <a:pt x="679" y="5"/>
                  </a:cubicBezTo>
                  <a:cubicBezTo>
                    <a:pt x="584" y="17"/>
                    <a:pt x="477" y="65"/>
                    <a:pt x="369" y="136"/>
                  </a:cubicBezTo>
                  <a:cubicBezTo>
                    <a:pt x="262" y="232"/>
                    <a:pt x="179" y="327"/>
                    <a:pt x="119" y="482"/>
                  </a:cubicBezTo>
                  <a:cubicBezTo>
                    <a:pt x="0" y="767"/>
                    <a:pt x="12" y="1041"/>
                    <a:pt x="84" y="1220"/>
                  </a:cubicBezTo>
                  <a:cubicBezTo>
                    <a:pt x="139" y="1408"/>
                    <a:pt x="225" y="1483"/>
                    <a:pt x="247" y="1483"/>
                  </a:cubicBezTo>
                  <a:cubicBezTo>
                    <a:pt x="248" y="1483"/>
                    <a:pt x="249" y="1483"/>
                    <a:pt x="250" y="1482"/>
                  </a:cubicBezTo>
                  <a:cubicBezTo>
                    <a:pt x="286" y="1458"/>
                    <a:pt x="227" y="1363"/>
                    <a:pt x="191" y="1196"/>
                  </a:cubicBezTo>
                  <a:cubicBezTo>
                    <a:pt x="167" y="1029"/>
                    <a:pt x="167" y="791"/>
                    <a:pt x="262" y="553"/>
                  </a:cubicBezTo>
                  <a:cubicBezTo>
                    <a:pt x="310" y="434"/>
                    <a:pt x="381" y="351"/>
                    <a:pt x="477" y="279"/>
                  </a:cubicBezTo>
                  <a:cubicBezTo>
                    <a:pt x="548" y="196"/>
                    <a:pt x="643" y="160"/>
                    <a:pt x="715" y="125"/>
                  </a:cubicBezTo>
                  <a:cubicBezTo>
                    <a:pt x="777" y="99"/>
                    <a:pt x="833" y="93"/>
                    <a:pt x="876" y="93"/>
                  </a:cubicBezTo>
                  <a:cubicBezTo>
                    <a:pt x="909" y="93"/>
                    <a:pt x="935" y="96"/>
                    <a:pt x="953" y="96"/>
                  </a:cubicBezTo>
                  <a:cubicBezTo>
                    <a:pt x="966" y="96"/>
                    <a:pt x="974" y="94"/>
                    <a:pt x="977" y="89"/>
                  </a:cubicBezTo>
                  <a:cubicBezTo>
                    <a:pt x="977" y="77"/>
                    <a:pt x="965" y="65"/>
                    <a:pt x="917" y="29"/>
                  </a:cubicBezTo>
                  <a:cubicBezTo>
                    <a:pt x="891" y="12"/>
                    <a:pt x="833"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flipH="1">
              <a:off x="7078843" y="2065186"/>
              <a:ext cx="72318" cy="69403"/>
            </a:xfrm>
            <a:custGeom>
              <a:avLst/>
              <a:gdLst/>
              <a:ahLst/>
              <a:cxnLst/>
              <a:rect l="l" t="t" r="r" b="b"/>
              <a:pathLst>
                <a:path w="1191" h="1143" extrusionOk="0">
                  <a:moveTo>
                    <a:pt x="477" y="1"/>
                  </a:moveTo>
                  <a:cubicBezTo>
                    <a:pt x="444" y="1"/>
                    <a:pt x="412" y="2"/>
                    <a:pt x="381" y="5"/>
                  </a:cubicBezTo>
                  <a:cubicBezTo>
                    <a:pt x="131" y="41"/>
                    <a:pt x="0" y="112"/>
                    <a:pt x="0" y="124"/>
                  </a:cubicBezTo>
                  <a:cubicBezTo>
                    <a:pt x="0" y="125"/>
                    <a:pt x="1" y="126"/>
                    <a:pt x="4" y="126"/>
                  </a:cubicBezTo>
                  <a:cubicBezTo>
                    <a:pt x="27" y="126"/>
                    <a:pt x="164" y="76"/>
                    <a:pt x="381" y="65"/>
                  </a:cubicBezTo>
                  <a:cubicBezTo>
                    <a:pt x="500" y="65"/>
                    <a:pt x="655" y="77"/>
                    <a:pt x="798" y="124"/>
                  </a:cubicBezTo>
                  <a:cubicBezTo>
                    <a:pt x="953" y="172"/>
                    <a:pt x="1095" y="291"/>
                    <a:pt x="1095" y="458"/>
                  </a:cubicBezTo>
                  <a:cubicBezTo>
                    <a:pt x="1095" y="612"/>
                    <a:pt x="976" y="767"/>
                    <a:pt x="845" y="839"/>
                  </a:cubicBezTo>
                  <a:cubicBezTo>
                    <a:pt x="714" y="934"/>
                    <a:pt x="572" y="970"/>
                    <a:pt x="453" y="1017"/>
                  </a:cubicBezTo>
                  <a:cubicBezTo>
                    <a:pt x="238" y="1089"/>
                    <a:pt x="83" y="1124"/>
                    <a:pt x="83" y="1136"/>
                  </a:cubicBezTo>
                  <a:cubicBezTo>
                    <a:pt x="83" y="1140"/>
                    <a:pt x="99" y="1143"/>
                    <a:pt x="128" y="1143"/>
                  </a:cubicBezTo>
                  <a:cubicBezTo>
                    <a:pt x="193" y="1143"/>
                    <a:pt x="324" y="1130"/>
                    <a:pt x="488" y="1089"/>
                  </a:cubicBezTo>
                  <a:cubicBezTo>
                    <a:pt x="607" y="1065"/>
                    <a:pt x="750" y="1017"/>
                    <a:pt x="893" y="922"/>
                  </a:cubicBezTo>
                  <a:cubicBezTo>
                    <a:pt x="1036" y="839"/>
                    <a:pt x="1191" y="672"/>
                    <a:pt x="1191" y="470"/>
                  </a:cubicBezTo>
                  <a:cubicBezTo>
                    <a:pt x="1191" y="362"/>
                    <a:pt x="1143" y="255"/>
                    <a:pt x="1060" y="184"/>
                  </a:cubicBezTo>
                  <a:cubicBezTo>
                    <a:pt x="988" y="112"/>
                    <a:pt x="905" y="77"/>
                    <a:pt x="822" y="53"/>
                  </a:cubicBezTo>
                  <a:cubicBezTo>
                    <a:pt x="703" y="16"/>
                    <a:pt x="585"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flipH="1">
              <a:off x="7153286" y="2110181"/>
              <a:ext cx="18884" cy="14998"/>
            </a:xfrm>
            <a:custGeom>
              <a:avLst/>
              <a:gdLst/>
              <a:ahLst/>
              <a:cxnLst/>
              <a:rect l="l" t="t" r="r" b="b"/>
              <a:pathLst>
                <a:path w="311" h="247" extrusionOk="0">
                  <a:moveTo>
                    <a:pt x="21" y="0"/>
                  </a:moveTo>
                  <a:cubicBezTo>
                    <a:pt x="17" y="0"/>
                    <a:pt x="14" y="1"/>
                    <a:pt x="13" y="2"/>
                  </a:cubicBezTo>
                  <a:cubicBezTo>
                    <a:pt x="1" y="26"/>
                    <a:pt x="60" y="98"/>
                    <a:pt x="132" y="157"/>
                  </a:cubicBezTo>
                  <a:cubicBezTo>
                    <a:pt x="190" y="206"/>
                    <a:pt x="257" y="247"/>
                    <a:pt x="286" y="247"/>
                  </a:cubicBezTo>
                  <a:cubicBezTo>
                    <a:pt x="292" y="247"/>
                    <a:pt x="296" y="245"/>
                    <a:pt x="298" y="241"/>
                  </a:cubicBezTo>
                  <a:cubicBezTo>
                    <a:pt x="310" y="229"/>
                    <a:pt x="287" y="157"/>
                    <a:pt x="191" y="86"/>
                  </a:cubicBezTo>
                  <a:cubicBezTo>
                    <a:pt x="129" y="34"/>
                    <a:pt x="49"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flipH="1">
              <a:off x="7094752" y="2146370"/>
              <a:ext cx="109235" cy="43233"/>
            </a:xfrm>
            <a:custGeom>
              <a:avLst/>
              <a:gdLst/>
              <a:ahLst/>
              <a:cxnLst/>
              <a:rect l="l" t="t" r="r" b="b"/>
              <a:pathLst>
                <a:path w="1799" h="712" extrusionOk="0">
                  <a:moveTo>
                    <a:pt x="16" y="1"/>
                  </a:moveTo>
                  <a:cubicBezTo>
                    <a:pt x="15" y="1"/>
                    <a:pt x="14" y="1"/>
                    <a:pt x="13" y="2"/>
                  </a:cubicBezTo>
                  <a:cubicBezTo>
                    <a:pt x="1" y="2"/>
                    <a:pt x="13" y="145"/>
                    <a:pt x="132" y="287"/>
                  </a:cubicBezTo>
                  <a:cubicBezTo>
                    <a:pt x="251" y="442"/>
                    <a:pt x="489" y="597"/>
                    <a:pt x="775" y="680"/>
                  </a:cubicBezTo>
                  <a:cubicBezTo>
                    <a:pt x="866" y="702"/>
                    <a:pt x="956" y="712"/>
                    <a:pt x="1042" y="712"/>
                  </a:cubicBezTo>
                  <a:cubicBezTo>
                    <a:pt x="1237" y="712"/>
                    <a:pt x="1409" y="663"/>
                    <a:pt x="1525" y="597"/>
                  </a:cubicBezTo>
                  <a:cubicBezTo>
                    <a:pt x="1715" y="514"/>
                    <a:pt x="1799" y="418"/>
                    <a:pt x="1787" y="418"/>
                  </a:cubicBezTo>
                  <a:cubicBezTo>
                    <a:pt x="1786" y="418"/>
                    <a:pt x="1785" y="417"/>
                    <a:pt x="1783" y="417"/>
                  </a:cubicBezTo>
                  <a:cubicBezTo>
                    <a:pt x="1760" y="417"/>
                    <a:pt x="1666" y="482"/>
                    <a:pt x="1501" y="537"/>
                  </a:cubicBezTo>
                  <a:cubicBezTo>
                    <a:pt x="1380" y="578"/>
                    <a:pt x="1227" y="612"/>
                    <a:pt x="1060" y="612"/>
                  </a:cubicBezTo>
                  <a:cubicBezTo>
                    <a:pt x="979" y="612"/>
                    <a:pt x="896" y="604"/>
                    <a:pt x="811" y="585"/>
                  </a:cubicBezTo>
                  <a:cubicBezTo>
                    <a:pt x="537" y="526"/>
                    <a:pt x="310" y="383"/>
                    <a:pt x="191" y="240"/>
                  </a:cubicBezTo>
                  <a:cubicBezTo>
                    <a:pt x="67" y="115"/>
                    <a:pt x="39" y="1"/>
                    <a:pt x="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5"/>
          <p:cNvGrpSpPr/>
          <p:nvPr/>
        </p:nvGrpSpPr>
        <p:grpSpPr>
          <a:xfrm>
            <a:off x="6234513" y="716866"/>
            <a:ext cx="753956" cy="370171"/>
            <a:chOff x="5702350" y="2486504"/>
            <a:chExt cx="753956" cy="370171"/>
          </a:xfrm>
        </p:grpSpPr>
        <p:sp>
          <p:nvSpPr>
            <p:cNvPr id="1291" name="Google Shape;1291;p3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35">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35"/>
          <p:cNvGrpSpPr/>
          <p:nvPr/>
        </p:nvGrpSpPr>
        <p:grpSpPr>
          <a:xfrm>
            <a:off x="7353394" y="64412"/>
            <a:ext cx="1337318" cy="1007465"/>
            <a:chOff x="7353394" y="64412"/>
            <a:chExt cx="1337318" cy="1007465"/>
          </a:xfrm>
        </p:grpSpPr>
        <p:grpSp>
          <p:nvGrpSpPr>
            <p:cNvPr id="1299" name="Google Shape;1299;p35"/>
            <p:cNvGrpSpPr/>
            <p:nvPr/>
          </p:nvGrpSpPr>
          <p:grpSpPr>
            <a:xfrm>
              <a:off x="7735406" y="434164"/>
              <a:ext cx="171865" cy="155230"/>
              <a:chOff x="4026406" y="64389"/>
              <a:chExt cx="171865" cy="155230"/>
            </a:xfrm>
          </p:grpSpPr>
          <p:sp>
            <p:nvSpPr>
              <p:cNvPr id="1300" name="Google Shape;1300;p35"/>
              <p:cNvSpPr/>
              <p:nvPr/>
            </p:nvSpPr>
            <p:spPr>
              <a:xfrm>
                <a:off x="4032271" y="64389"/>
                <a:ext cx="166000" cy="155230"/>
              </a:xfrm>
              <a:custGeom>
                <a:avLst/>
                <a:gdLst/>
                <a:ahLst/>
                <a:cxnLst/>
                <a:rect l="l" t="t" r="r" b="b"/>
                <a:pathLst>
                  <a:path w="4840" h="4526" extrusionOk="0">
                    <a:moveTo>
                      <a:pt x="691" y="0"/>
                    </a:moveTo>
                    <a:cubicBezTo>
                      <a:pt x="537" y="0"/>
                      <a:pt x="382" y="60"/>
                      <a:pt x="263" y="167"/>
                    </a:cubicBezTo>
                    <a:cubicBezTo>
                      <a:pt x="13" y="417"/>
                      <a:pt x="1" y="810"/>
                      <a:pt x="239" y="1060"/>
                    </a:cubicBezTo>
                    <a:lnTo>
                      <a:pt x="3501" y="4334"/>
                    </a:lnTo>
                    <a:cubicBezTo>
                      <a:pt x="3639" y="4469"/>
                      <a:pt x="3793" y="4525"/>
                      <a:pt x="3941" y="4525"/>
                    </a:cubicBezTo>
                    <a:cubicBezTo>
                      <a:pt x="4421" y="4525"/>
                      <a:pt x="4839" y="3929"/>
                      <a:pt x="4430" y="3465"/>
                    </a:cubicBezTo>
                    <a:lnTo>
                      <a:pt x="4370" y="3405"/>
                    </a:lnTo>
                    <a:lnTo>
                      <a:pt x="1168" y="191"/>
                    </a:lnTo>
                    <a:cubicBezTo>
                      <a:pt x="1037" y="72"/>
                      <a:pt x="870" y="0"/>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4026406" y="64389"/>
                <a:ext cx="165588" cy="155230"/>
              </a:xfrm>
              <a:custGeom>
                <a:avLst/>
                <a:gdLst/>
                <a:ahLst/>
                <a:cxnLst/>
                <a:rect l="l" t="t" r="r" b="b"/>
                <a:pathLst>
                  <a:path w="4828" h="4526" extrusionOk="0">
                    <a:moveTo>
                      <a:pt x="4149" y="0"/>
                    </a:moveTo>
                    <a:cubicBezTo>
                      <a:pt x="3970" y="0"/>
                      <a:pt x="3803" y="72"/>
                      <a:pt x="3672" y="191"/>
                    </a:cubicBezTo>
                    <a:lnTo>
                      <a:pt x="469" y="3405"/>
                    </a:lnTo>
                    <a:lnTo>
                      <a:pt x="410" y="3465"/>
                    </a:lnTo>
                    <a:cubicBezTo>
                      <a:pt x="0" y="3929"/>
                      <a:pt x="419" y="4525"/>
                      <a:pt x="899" y="4525"/>
                    </a:cubicBezTo>
                    <a:cubicBezTo>
                      <a:pt x="1047" y="4525"/>
                      <a:pt x="1201" y="4469"/>
                      <a:pt x="1339" y="4334"/>
                    </a:cubicBezTo>
                    <a:lnTo>
                      <a:pt x="4601" y="1060"/>
                    </a:lnTo>
                    <a:cubicBezTo>
                      <a:pt x="4827" y="810"/>
                      <a:pt x="4815" y="417"/>
                      <a:pt x="4577" y="167"/>
                    </a:cubicBezTo>
                    <a:cubicBezTo>
                      <a:pt x="4458" y="60"/>
                      <a:pt x="4303" y="0"/>
                      <a:pt x="4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5"/>
            <p:cNvSpPr/>
            <p:nvPr/>
          </p:nvSpPr>
          <p:spPr>
            <a:xfrm>
              <a:off x="7353394" y="563250"/>
              <a:ext cx="197691" cy="249960"/>
            </a:xfrm>
            <a:custGeom>
              <a:avLst/>
              <a:gdLst/>
              <a:ahLst/>
              <a:cxnLst/>
              <a:rect l="l" t="t" r="r" b="b"/>
              <a:pathLst>
                <a:path w="5764" h="7288" extrusionOk="0">
                  <a:moveTo>
                    <a:pt x="3584" y="1"/>
                  </a:moveTo>
                  <a:cubicBezTo>
                    <a:pt x="3513" y="1"/>
                    <a:pt x="3441" y="13"/>
                    <a:pt x="3370" y="37"/>
                  </a:cubicBezTo>
                  <a:lnTo>
                    <a:pt x="3370" y="25"/>
                  </a:lnTo>
                  <a:cubicBezTo>
                    <a:pt x="2882" y="168"/>
                    <a:pt x="2382" y="287"/>
                    <a:pt x="1906" y="430"/>
                  </a:cubicBezTo>
                  <a:cubicBezTo>
                    <a:pt x="1584" y="537"/>
                    <a:pt x="1286" y="644"/>
                    <a:pt x="989" y="787"/>
                  </a:cubicBezTo>
                  <a:cubicBezTo>
                    <a:pt x="739" y="894"/>
                    <a:pt x="524" y="1037"/>
                    <a:pt x="346" y="1227"/>
                  </a:cubicBezTo>
                  <a:cubicBezTo>
                    <a:pt x="227" y="1358"/>
                    <a:pt x="143" y="1489"/>
                    <a:pt x="84" y="1656"/>
                  </a:cubicBezTo>
                  <a:cubicBezTo>
                    <a:pt x="36" y="1787"/>
                    <a:pt x="12" y="1930"/>
                    <a:pt x="12" y="2073"/>
                  </a:cubicBezTo>
                  <a:cubicBezTo>
                    <a:pt x="1" y="2227"/>
                    <a:pt x="24" y="2382"/>
                    <a:pt x="60" y="2537"/>
                  </a:cubicBezTo>
                  <a:cubicBezTo>
                    <a:pt x="84" y="2668"/>
                    <a:pt x="108" y="2799"/>
                    <a:pt x="155" y="2918"/>
                  </a:cubicBezTo>
                  <a:cubicBezTo>
                    <a:pt x="262" y="3228"/>
                    <a:pt x="405" y="3525"/>
                    <a:pt x="560" y="3811"/>
                  </a:cubicBezTo>
                  <a:cubicBezTo>
                    <a:pt x="679" y="4037"/>
                    <a:pt x="822" y="4251"/>
                    <a:pt x="965" y="4454"/>
                  </a:cubicBezTo>
                  <a:cubicBezTo>
                    <a:pt x="1084" y="4632"/>
                    <a:pt x="1251" y="4752"/>
                    <a:pt x="1453" y="4799"/>
                  </a:cubicBezTo>
                  <a:cubicBezTo>
                    <a:pt x="1526" y="4817"/>
                    <a:pt x="1599" y="4826"/>
                    <a:pt x="1671" y="4826"/>
                  </a:cubicBezTo>
                  <a:cubicBezTo>
                    <a:pt x="1881" y="4826"/>
                    <a:pt x="2082" y="4751"/>
                    <a:pt x="2251" y="4609"/>
                  </a:cubicBezTo>
                  <a:cubicBezTo>
                    <a:pt x="2322" y="4537"/>
                    <a:pt x="2406" y="4478"/>
                    <a:pt x="2501" y="4406"/>
                  </a:cubicBezTo>
                  <a:cubicBezTo>
                    <a:pt x="2632" y="4311"/>
                    <a:pt x="2787" y="4228"/>
                    <a:pt x="2941" y="4156"/>
                  </a:cubicBezTo>
                  <a:cubicBezTo>
                    <a:pt x="3025" y="4132"/>
                    <a:pt x="3108" y="4109"/>
                    <a:pt x="3203" y="4085"/>
                  </a:cubicBezTo>
                  <a:lnTo>
                    <a:pt x="3370" y="4085"/>
                  </a:lnTo>
                  <a:cubicBezTo>
                    <a:pt x="3406" y="4097"/>
                    <a:pt x="3453" y="4109"/>
                    <a:pt x="3501" y="4121"/>
                  </a:cubicBezTo>
                  <a:cubicBezTo>
                    <a:pt x="3537" y="4144"/>
                    <a:pt x="3584" y="4168"/>
                    <a:pt x="3620" y="4192"/>
                  </a:cubicBezTo>
                  <a:cubicBezTo>
                    <a:pt x="3680" y="4228"/>
                    <a:pt x="3727" y="4275"/>
                    <a:pt x="3775" y="4323"/>
                  </a:cubicBezTo>
                  <a:cubicBezTo>
                    <a:pt x="3822" y="4394"/>
                    <a:pt x="3870" y="4466"/>
                    <a:pt x="3906" y="4537"/>
                  </a:cubicBezTo>
                  <a:cubicBezTo>
                    <a:pt x="3942" y="4644"/>
                    <a:pt x="3977" y="4740"/>
                    <a:pt x="4001" y="4835"/>
                  </a:cubicBezTo>
                  <a:cubicBezTo>
                    <a:pt x="4001" y="4942"/>
                    <a:pt x="4001" y="5037"/>
                    <a:pt x="4001" y="5133"/>
                  </a:cubicBezTo>
                  <a:cubicBezTo>
                    <a:pt x="3977" y="5216"/>
                    <a:pt x="3965" y="5287"/>
                    <a:pt x="3942" y="5359"/>
                  </a:cubicBezTo>
                  <a:cubicBezTo>
                    <a:pt x="3906" y="5406"/>
                    <a:pt x="3870" y="5454"/>
                    <a:pt x="3846" y="5502"/>
                  </a:cubicBezTo>
                  <a:cubicBezTo>
                    <a:pt x="3799" y="5537"/>
                    <a:pt x="3763" y="5573"/>
                    <a:pt x="3727" y="5609"/>
                  </a:cubicBezTo>
                  <a:cubicBezTo>
                    <a:pt x="3668" y="5645"/>
                    <a:pt x="3608" y="5680"/>
                    <a:pt x="3549" y="5704"/>
                  </a:cubicBezTo>
                  <a:cubicBezTo>
                    <a:pt x="3453" y="5740"/>
                    <a:pt x="3346" y="5764"/>
                    <a:pt x="3239" y="5775"/>
                  </a:cubicBezTo>
                  <a:cubicBezTo>
                    <a:pt x="3174" y="5781"/>
                    <a:pt x="3108" y="5784"/>
                    <a:pt x="3044" y="5784"/>
                  </a:cubicBezTo>
                  <a:cubicBezTo>
                    <a:pt x="2980" y="5784"/>
                    <a:pt x="2918" y="5781"/>
                    <a:pt x="2858" y="5775"/>
                  </a:cubicBezTo>
                  <a:cubicBezTo>
                    <a:pt x="2739" y="5764"/>
                    <a:pt x="2632" y="5728"/>
                    <a:pt x="2537" y="5692"/>
                  </a:cubicBezTo>
                  <a:lnTo>
                    <a:pt x="2370" y="5633"/>
                  </a:lnTo>
                  <a:cubicBezTo>
                    <a:pt x="2298" y="5615"/>
                    <a:pt x="2227" y="5606"/>
                    <a:pt x="2156" y="5606"/>
                  </a:cubicBezTo>
                  <a:cubicBezTo>
                    <a:pt x="2084" y="5606"/>
                    <a:pt x="2013" y="5615"/>
                    <a:pt x="1941" y="5633"/>
                  </a:cubicBezTo>
                  <a:cubicBezTo>
                    <a:pt x="1739" y="5680"/>
                    <a:pt x="1560" y="5811"/>
                    <a:pt x="1453" y="5978"/>
                  </a:cubicBezTo>
                  <a:cubicBezTo>
                    <a:pt x="1346" y="6145"/>
                    <a:pt x="1310" y="6359"/>
                    <a:pt x="1370" y="6561"/>
                  </a:cubicBezTo>
                  <a:cubicBezTo>
                    <a:pt x="1429" y="6752"/>
                    <a:pt x="1560" y="6907"/>
                    <a:pt x="1739" y="7002"/>
                  </a:cubicBezTo>
                  <a:cubicBezTo>
                    <a:pt x="1917" y="7073"/>
                    <a:pt x="2096" y="7145"/>
                    <a:pt x="2275" y="7192"/>
                  </a:cubicBezTo>
                  <a:cubicBezTo>
                    <a:pt x="2489" y="7252"/>
                    <a:pt x="2727" y="7276"/>
                    <a:pt x="2953" y="7288"/>
                  </a:cubicBezTo>
                  <a:cubicBezTo>
                    <a:pt x="3096" y="7288"/>
                    <a:pt x="3239" y="7288"/>
                    <a:pt x="3382" y="7264"/>
                  </a:cubicBezTo>
                  <a:cubicBezTo>
                    <a:pt x="3537" y="7252"/>
                    <a:pt x="3691" y="7216"/>
                    <a:pt x="3858" y="7192"/>
                  </a:cubicBezTo>
                  <a:cubicBezTo>
                    <a:pt x="4287" y="7085"/>
                    <a:pt x="4692" y="6859"/>
                    <a:pt x="5013" y="6537"/>
                  </a:cubicBezTo>
                  <a:cubicBezTo>
                    <a:pt x="5573" y="5942"/>
                    <a:pt x="5763" y="5085"/>
                    <a:pt x="5537" y="4311"/>
                  </a:cubicBezTo>
                  <a:cubicBezTo>
                    <a:pt x="5418" y="3918"/>
                    <a:pt x="5215" y="3573"/>
                    <a:pt x="4942" y="3275"/>
                  </a:cubicBezTo>
                  <a:cubicBezTo>
                    <a:pt x="4799" y="3144"/>
                    <a:pt x="4656" y="3025"/>
                    <a:pt x="4489" y="2918"/>
                  </a:cubicBezTo>
                  <a:cubicBezTo>
                    <a:pt x="4311" y="2811"/>
                    <a:pt x="4108" y="2716"/>
                    <a:pt x="3906" y="2668"/>
                  </a:cubicBezTo>
                  <a:cubicBezTo>
                    <a:pt x="3703" y="2608"/>
                    <a:pt x="3489" y="2585"/>
                    <a:pt x="3287" y="2585"/>
                  </a:cubicBezTo>
                  <a:cubicBezTo>
                    <a:pt x="3037" y="2585"/>
                    <a:pt x="2799" y="2620"/>
                    <a:pt x="2560" y="2692"/>
                  </a:cubicBezTo>
                  <a:cubicBezTo>
                    <a:pt x="2334" y="2763"/>
                    <a:pt x="2120" y="2858"/>
                    <a:pt x="1917" y="2966"/>
                  </a:cubicBezTo>
                  <a:cubicBezTo>
                    <a:pt x="1894" y="2918"/>
                    <a:pt x="1870" y="2870"/>
                    <a:pt x="1846" y="2823"/>
                  </a:cubicBezTo>
                  <a:cubicBezTo>
                    <a:pt x="1763" y="2620"/>
                    <a:pt x="1691" y="2418"/>
                    <a:pt x="1644" y="2216"/>
                  </a:cubicBezTo>
                  <a:lnTo>
                    <a:pt x="1644" y="2192"/>
                  </a:lnTo>
                  <a:cubicBezTo>
                    <a:pt x="1751" y="2120"/>
                    <a:pt x="1870" y="2073"/>
                    <a:pt x="1989" y="2025"/>
                  </a:cubicBezTo>
                  <a:cubicBezTo>
                    <a:pt x="2584" y="1811"/>
                    <a:pt x="3203" y="1668"/>
                    <a:pt x="3799" y="1489"/>
                  </a:cubicBezTo>
                  <a:cubicBezTo>
                    <a:pt x="4001" y="1430"/>
                    <a:pt x="4180" y="1311"/>
                    <a:pt x="4287" y="1144"/>
                  </a:cubicBezTo>
                  <a:cubicBezTo>
                    <a:pt x="4394" y="965"/>
                    <a:pt x="4430" y="763"/>
                    <a:pt x="4370" y="561"/>
                  </a:cubicBezTo>
                  <a:cubicBezTo>
                    <a:pt x="4251" y="227"/>
                    <a:pt x="3942" y="13"/>
                    <a:pt x="3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7640398" y="64412"/>
              <a:ext cx="206231" cy="271430"/>
            </a:xfrm>
            <a:custGeom>
              <a:avLst/>
              <a:gdLst/>
              <a:ahLst/>
              <a:cxnLst/>
              <a:rect l="l" t="t" r="r" b="b"/>
              <a:pathLst>
                <a:path w="6013" h="7914" extrusionOk="0">
                  <a:moveTo>
                    <a:pt x="2905" y="1917"/>
                  </a:moveTo>
                  <a:cubicBezTo>
                    <a:pt x="2977" y="1929"/>
                    <a:pt x="3048" y="1953"/>
                    <a:pt x="3120" y="1977"/>
                  </a:cubicBezTo>
                  <a:cubicBezTo>
                    <a:pt x="3203" y="2012"/>
                    <a:pt x="3274" y="2060"/>
                    <a:pt x="3334" y="2108"/>
                  </a:cubicBezTo>
                  <a:cubicBezTo>
                    <a:pt x="3417" y="2167"/>
                    <a:pt x="3489" y="2250"/>
                    <a:pt x="3560" y="2322"/>
                  </a:cubicBezTo>
                  <a:cubicBezTo>
                    <a:pt x="3596" y="2381"/>
                    <a:pt x="3632" y="2453"/>
                    <a:pt x="3679" y="2512"/>
                  </a:cubicBezTo>
                  <a:cubicBezTo>
                    <a:pt x="3560" y="2643"/>
                    <a:pt x="3429" y="2762"/>
                    <a:pt x="3298" y="2870"/>
                  </a:cubicBezTo>
                  <a:cubicBezTo>
                    <a:pt x="3167" y="2965"/>
                    <a:pt x="3024" y="3048"/>
                    <a:pt x="2881" y="3120"/>
                  </a:cubicBezTo>
                  <a:cubicBezTo>
                    <a:pt x="2774" y="3155"/>
                    <a:pt x="2667" y="3179"/>
                    <a:pt x="2560" y="3215"/>
                  </a:cubicBezTo>
                  <a:lnTo>
                    <a:pt x="2322" y="3215"/>
                  </a:lnTo>
                  <a:cubicBezTo>
                    <a:pt x="2262" y="3203"/>
                    <a:pt x="2215" y="3191"/>
                    <a:pt x="2155" y="3167"/>
                  </a:cubicBezTo>
                  <a:lnTo>
                    <a:pt x="2072" y="3120"/>
                  </a:lnTo>
                  <a:lnTo>
                    <a:pt x="2012" y="3060"/>
                  </a:lnTo>
                  <a:cubicBezTo>
                    <a:pt x="2000" y="3036"/>
                    <a:pt x="1977" y="3012"/>
                    <a:pt x="1965" y="2977"/>
                  </a:cubicBezTo>
                  <a:cubicBezTo>
                    <a:pt x="1953" y="2929"/>
                    <a:pt x="1929" y="2905"/>
                    <a:pt x="1929" y="2846"/>
                  </a:cubicBezTo>
                  <a:lnTo>
                    <a:pt x="1929" y="2679"/>
                  </a:lnTo>
                  <a:cubicBezTo>
                    <a:pt x="1941" y="2608"/>
                    <a:pt x="1965" y="2536"/>
                    <a:pt x="1989" y="2477"/>
                  </a:cubicBezTo>
                  <a:cubicBezTo>
                    <a:pt x="2012" y="2405"/>
                    <a:pt x="2060" y="2346"/>
                    <a:pt x="2096" y="2274"/>
                  </a:cubicBezTo>
                  <a:cubicBezTo>
                    <a:pt x="2155" y="2215"/>
                    <a:pt x="2215" y="2155"/>
                    <a:pt x="2286" y="2096"/>
                  </a:cubicBezTo>
                  <a:cubicBezTo>
                    <a:pt x="2346" y="2048"/>
                    <a:pt x="2429" y="1989"/>
                    <a:pt x="2500" y="1977"/>
                  </a:cubicBezTo>
                  <a:cubicBezTo>
                    <a:pt x="2560" y="1953"/>
                    <a:pt x="2631" y="1929"/>
                    <a:pt x="2703" y="1917"/>
                  </a:cubicBezTo>
                  <a:close/>
                  <a:moveTo>
                    <a:pt x="2810" y="0"/>
                  </a:moveTo>
                  <a:cubicBezTo>
                    <a:pt x="2655" y="12"/>
                    <a:pt x="2489" y="24"/>
                    <a:pt x="2334" y="48"/>
                  </a:cubicBezTo>
                  <a:cubicBezTo>
                    <a:pt x="1929" y="107"/>
                    <a:pt x="1536" y="274"/>
                    <a:pt x="1203" y="524"/>
                  </a:cubicBezTo>
                  <a:cubicBezTo>
                    <a:pt x="857" y="774"/>
                    <a:pt x="560" y="1096"/>
                    <a:pt x="345" y="1477"/>
                  </a:cubicBezTo>
                  <a:cubicBezTo>
                    <a:pt x="262" y="1631"/>
                    <a:pt x="179" y="1810"/>
                    <a:pt x="131" y="1989"/>
                  </a:cubicBezTo>
                  <a:cubicBezTo>
                    <a:pt x="72" y="2167"/>
                    <a:pt x="36" y="2346"/>
                    <a:pt x="24" y="2536"/>
                  </a:cubicBezTo>
                  <a:lnTo>
                    <a:pt x="12" y="2620"/>
                  </a:lnTo>
                  <a:cubicBezTo>
                    <a:pt x="0" y="2739"/>
                    <a:pt x="0" y="2870"/>
                    <a:pt x="24" y="2989"/>
                  </a:cubicBezTo>
                  <a:cubicBezTo>
                    <a:pt x="36" y="3191"/>
                    <a:pt x="84" y="3393"/>
                    <a:pt x="155" y="3584"/>
                  </a:cubicBezTo>
                  <a:cubicBezTo>
                    <a:pt x="274" y="3941"/>
                    <a:pt x="488" y="4263"/>
                    <a:pt x="774" y="4525"/>
                  </a:cubicBezTo>
                  <a:cubicBezTo>
                    <a:pt x="1226" y="4907"/>
                    <a:pt x="1791" y="5120"/>
                    <a:pt x="2381" y="5120"/>
                  </a:cubicBezTo>
                  <a:cubicBezTo>
                    <a:pt x="2397" y="5120"/>
                    <a:pt x="2413" y="5120"/>
                    <a:pt x="2429" y="5120"/>
                  </a:cubicBezTo>
                  <a:cubicBezTo>
                    <a:pt x="2715" y="5120"/>
                    <a:pt x="3001" y="5072"/>
                    <a:pt x="3286" y="4989"/>
                  </a:cubicBezTo>
                  <a:cubicBezTo>
                    <a:pt x="3501" y="4917"/>
                    <a:pt x="3727" y="4834"/>
                    <a:pt x="3929" y="4715"/>
                  </a:cubicBezTo>
                  <a:cubicBezTo>
                    <a:pt x="3989" y="4691"/>
                    <a:pt x="4048" y="4656"/>
                    <a:pt x="4108" y="4620"/>
                  </a:cubicBezTo>
                  <a:lnTo>
                    <a:pt x="4108" y="4620"/>
                  </a:lnTo>
                  <a:cubicBezTo>
                    <a:pt x="4096" y="5025"/>
                    <a:pt x="4084" y="5453"/>
                    <a:pt x="4072" y="5918"/>
                  </a:cubicBezTo>
                  <a:lnTo>
                    <a:pt x="4072" y="5989"/>
                  </a:lnTo>
                  <a:lnTo>
                    <a:pt x="4072" y="6060"/>
                  </a:lnTo>
                  <a:cubicBezTo>
                    <a:pt x="4060" y="6394"/>
                    <a:pt x="4048" y="6668"/>
                    <a:pt x="4048" y="6953"/>
                  </a:cubicBezTo>
                  <a:cubicBezTo>
                    <a:pt x="4036" y="7203"/>
                    <a:pt x="4144" y="7442"/>
                    <a:pt x="4322" y="7620"/>
                  </a:cubicBezTo>
                  <a:cubicBezTo>
                    <a:pt x="4517" y="7823"/>
                    <a:pt x="4760" y="7913"/>
                    <a:pt x="4999" y="7913"/>
                  </a:cubicBezTo>
                  <a:cubicBezTo>
                    <a:pt x="5489" y="7913"/>
                    <a:pt x="5961" y="7530"/>
                    <a:pt x="5953" y="6953"/>
                  </a:cubicBezTo>
                  <a:cubicBezTo>
                    <a:pt x="5965" y="6632"/>
                    <a:pt x="5977" y="6299"/>
                    <a:pt x="5989" y="5953"/>
                  </a:cubicBezTo>
                  <a:lnTo>
                    <a:pt x="5989" y="5930"/>
                  </a:lnTo>
                  <a:cubicBezTo>
                    <a:pt x="6001" y="5513"/>
                    <a:pt x="6013" y="5060"/>
                    <a:pt x="6013" y="4620"/>
                  </a:cubicBezTo>
                  <a:cubicBezTo>
                    <a:pt x="6001" y="4144"/>
                    <a:pt x="5965" y="3679"/>
                    <a:pt x="5894" y="3227"/>
                  </a:cubicBezTo>
                  <a:cubicBezTo>
                    <a:pt x="5822" y="2774"/>
                    <a:pt x="5703" y="2346"/>
                    <a:pt x="5513" y="1929"/>
                  </a:cubicBezTo>
                  <a:cubicBezTo>
                    <a:pt x="5346" y="1536"/>
                    <a:pt x="5108" y="1167"/>
                    <a:pt x="4810" y="846"/>
                  </a:cubicBezTo>
                  <a:cubicBezTo>
                    <a:pt x="4667" y="715"/>
                    <a:pt x="4525" y="596"/>
                    <a:pt x="4370" y="488"/>
                  </a:cubicBezTo>
                  <a:lnTo>
                    <a:pt x="4310" y="453"/>
                  </a:lnTo>
                  <a:cubicBezTo>
                    <a:pt x="4132" y="334"/>
                    <a:pt x="3941" y="238"/>
                    <a:pt x="3727" y="167"/>
                  </a:cubicBezTo>
                  <a:lnTo>
                    <a:pt x="3667" y="143"/>
                  </a:lnTo>
                  <a:cubicBezTo>
                    <a:pt x="3477" y="72"/>
                    <a:pt x="3286" y="24"/>
                    <a:pt x="3096" y="12"/>
                  </a:cubicBezTo>
                  <a:lnTo>
                    <a:pt x="3060" y="12"/>
                  </a:lnTo>
                  <a:cubicBezTo>
                    <a:pt x="2977" y="0"/>
                    <a:pt x="2893"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7916000" y="219613"/>
              <a:ext cx="774300" cy="852259"/>
            </a:xfrm>
            <a:custGeom>
              <a:avLst/>
              <a:gdLst/>
              <a:ahLst/>
              <a:cxnLst/>
              <a:rect l="l" t="t" r="r" b="b"/>
              <a:pathLst>
                <a:path w="22576" h="24849" extrusionOk="0">
                  <a:moveTo>
                    <a:pt x="8442" y="0"/>
                  </a:moveTo>
                  <a:cubicBezTo>
                    <a:pt x="8192" y="0"/>
                    <a:pt x="7942" y="60"/>
                    <a:pt x="7716" y="179"/>
                  </a:cubicBezTo>
                  <a:cubicBezTo>
                    <a:pt x="7454" y="298"/>
                    <a:pt x="7216" y="476"/>
                    <a:pt x="7026" y="691"/>
                  </a:cubicBezTo>
                  <a:cubicBezTo>
                    <a:pt x="6621" y="1131"/>
                    <a:pt x="6395" y="1703"/>
                    <a:pt x="6371" y="2298"/>
                  </a:cubicBezTo>
                  <a:cubicBezTo>
                    <a:pt x="6359" y="2477"/>
                    <a:pt x="6383" y="2667"/>
                    <a:pt x="6442" y="2846"/>
                  </a:cubicBezTo>
                  <a:cubicBezTo>
                    <a:pt x="6490" y="3012"/>
                    <a:pt x="6573" y="3179"/>
                    <a:pt x="6680" y="3322"/>
                  </a:cubicBezTo>
                  <a:lnTo>
                    <a:pt x="5597" y="5513"/>
                  </a:lnTo>
                  <a:lnTo>
                    <a:pt x="4478" y="7763"/>
                  </a:lnTo>
                  <a:lnTo>
                    <a:pt x="4478" y="7787"/>
                  </a:lnTo>
                  <a:lnTo>
                    <a:pt x="3597" y="9549"/>
                  </a:lnTo>
                  <a:lnTo>
                    <a:pt x="2144" y="12490"/>
                  </a:lnTo>
                  <a:lnTo>
                    <a:pt x="1096" y="14621"/>
                  </a:lnTo>
                  <a:lnTo>
                    <a:pt x="537" y="15752"/>
                  </a:lnTo>
                  <a:cubicBezTo>
                    <a:pt x="489" y="15859"/>
                    <a:pt x="441" y="15966"/>
                    <a:pt x="394" y="16062"/>
                  </a:cubicBezTo>
                  <a:cubicBezTo>
                    <a:pt x="334" y="16169"/>
                    <a:pt x="287" y="16288"/>
                    <a:pt x="239" y="16407"/>
                  </a:cubicBezTo>
                  <a:cubicBezTo>
                    <a:pt x="239" y="16419"/>
                    <a:pt x="227" y="16431"/>
                    <a:pt x="227" y="16443"/>
                  </a:cubicBezTo>
                  <a:cubicBezTo>
                    <a:pt x="215" y="16467"/>
                    <a:pt x="215" y="16478"/>
                    <a:pt x="203" y="16490"/>
                  </a:cubicBezTo>
                  <a:cubicBezTo>
                    <a:pt x="144" y="16693"/>
                    <a:pt x="84" y="16883"/>
                    <a:pt x="49" y="17086"/>
                  </a:cubicBezTo>
                  <a:cubicBezTo>
                    <a:pt x="25" y="17181"/>
                    <a:pt x="13" y="17264"/>
                    <a:pt x="1" y="17359"/>
                  </a:cubicBezTo>
                  <a:lnTo>
                    <a:pt x="1" y="17407"/>
                  </a:lnTo>
                  <a:lnTo>
                    <a:pt x="1" y="17467"/>
                  </a:lnTo>
                  <a:lnTo>
                    <a:pt x="1" y="17574"/>
                  </a:lnTo>
                  <a:cubicBezTo>
                    <a:pt x="1" y="17669"/>
                    <a:pt x="1" y="17764"/>
                    <a:pt x="13" y="17871"/>
                  </a:cubicBezTo>
                  <a:cubicBezTo>
                    <a:pt x="37" y="18205"/>
                    <a:pt x="108" y="18526"/>
                    <a:pt x="239" y="18824"/>
                  </a:cubicBezTo>
                  <a:cubicBezTo>
                    <a:pt x="346" y="19098"/>
                    <a:pt x="513" y="19360"/>
                    <a:pt x="727" y="19562"/>
                  </a:cubicBezTo>
                  <a:cubicBezTo>
                    <a:pt x="775" y="19622"/>
                    <a:pt x="834" y="19669"/>
                    <a:pt x="906" y="19717"/>
                  </a:cubicBezTo>
                  <a:cubicBezTo>
                    <a:pt x="953" y="19753"/>
                    <a:pt x="1001" y="19776"/>
                    <a:pt x="1049" y="19812"/>
                  </a:cubicBezTo>
                  <a:lnTo>
                    <a:pt x="1156" y="19872"/>
                  </a:lnTo>
                  <a:lnTo>
                    <a:pt x="1323" y="19943"/>
                  </a:lnTo>
                  <a:lnTo>
                    <a:pt x="1525" y="20050"/>
                  </a:lnTo>
                  <a:lnTo>
                    <a:pt x="1692" y="20122"/>
                  </a:lnTo>
                  <a:lnTo>
                    <a:pt x="1715" y="20134"/>
                  </a:lnTo>
                  <a:lnTo>
                    <a:pt x="3573" y="20967"/>
                  </a:lnTo>
                  <a:lnTo>
                    <a:pt x="6037" y="22062"/>
                  </a:lnTo>
                  <a:lnTo>
                    <a:pt x="8347" y="23098"/>
                  </a:lnTo>
                  <a:lnTo>
                    <a:pt x="10657" y="24134"/>
                  </a:lnTo>
                  <a:lnTo>
                    <a:pt x="11050" y="24313"/>
                  </a:lnTo>
                  <a:lnTo>
                    <a:pt x="11633" y="24563"/>
                  </a:lnTo>
                  <a:cubicBezTo>
                    <a:pt x="11800" y="24646"/>
                    <a:pt x="11979" y="24718"/>
                    <a:pt x="12157" y="24765"/>
                  </a:cubicBezTo>
                  <a:cubicBezTo>
                    <a:pt x="12348" y="24813"/>
                    <a:pt x="12526" y="24837"/>
                    <a:pt x="12717" y="24848"/>
                  </a:cubicBezTo>
                  <a:lnTo>
                    <a:pt x="12907" y="24848"/>
                  </a:lnTo>
                  <a:cubicBezTo>
                    <a:pt x="13205" y="24848"/>
                    <a:pt x="13503" y="24801"/>
                    <a:pt x="13788" y="24706"/>
                  </a:cubicBezTo>
                  <a:cubicBezTo>
                    <a:pt x="13967" y="24646"/>
                    <a:pt x="14134" y="24563"/>
                    <a:pt x="14288" y="24456"/>
                  </a:cubicBezTo>
                  <a:cubicBezTo>
                    <a:pt x="14455" y="24360"/>
                    <a:pt x="14598" y="24241"/>
                    <a:pt x="14729" y="24098"/>
                  </a:cubicBezTo>
                  <a:cubicBezTo>
                    <a:pt x="15027" y="23801"/>
                    <a:pt x="15265" y="23467"/>
                    <a:pt x="15455" y="23098"/>
                  </a:cubicBezTo>
                  <a:cubicBezTo>
                    <a:pt x="15610" y="22813"/>
                    <a:pt x="15753" y="22503"/>
                    <a:pt x="15884" y="22241"/>
                  </a:cubicBezTo>
                  <a:lnTo>
                    <a:pt x="15955" y="22062"/>
                  </a:lnTo>
                  <a:lnTo>
                    <a:pt x="16313" y="21289"/>
                  </a:lnTo>
                  <a:lnTo>
                    <a:pt x="16360" y="21217"/>
                  </a:lnTo>
                  <a:lnTo>
                    <a:pt x="16432" y="21074"/>
                  </a:lnTo>
                  <a:lnTo>
                    <a:pt x="16991" y="19931"/>
                  </a:lnTo>
                  <a:lnTo>
                    <a:pt x="17551" y="18800"/>
                  </a:lnTo>
                  <a:lnTo>
                    <a:pt x="18741" y="16383"/>
                  </a:lnTo>
                  <a:lnTo>
                    <a:pt x="19932" y="13966"/>
                  </a:lnTo>
                  <a:lnTo>
                    <a:pt x="21027" y="11716"/>
                  </a:lnTo>
                  <a:lnTo>
                    <a:pt x="22123" y="9478"/>
                  </a:lnTo>
                  <a:cubicBezTo>
                    <a:pt x="22170" y="9382"/>
                    <a:pt x="22206" y="9287"/>
                    <a:pt x="22254" y="9192"/>
                  </a:cubicBezTo>
                  <a:lnTo>
                    <a:pt x="22266" y="9168"/>
                  </a:lnTo>
                  <a:lnTo>
                    <a:pt x="22278" y="9144"/>
                  </a:lnTo>
                  <a:cubicBezTo>
                    <a:pt x="22337" y="8989"/>
                    <a:pt x="22373" y="8882"/>
                    <a:pt x="22409" y="8775"/>
                  </a:cubicBezTo>
                  <a:cubicBezTo>
                    <a:pt x="22480" y="8585"/>
                    <a:pt x="22516" y="8370"/>
                    <a:pt x="22539" y="8168"/>
                  </a:cubicBezTo>
                  <a:cubicBezTo>
                    <a:pt x="22575" y="7930"/>
                    <a:pt x="22575" y="7680"/>
                    <a:pt x="22575" y="7430"/>
                  </a:cubicBezTo>
                  <a:lnTo>
                    <a:pt x="22575" y="7358"/>
                  </a:lnTo>
                  <a:lnTo>
                    <a:pt x="22575" y="7275"/>
                  </a:lnTo>
                  <a:cubicBezTo>
                    <a:pt x="22563" y="7156"/>
                    <a:pt x="22539" y="7049"/>
                    <a:pt x="22528" y="6930"/>
                  </a:cubicBezTo>
                  <a:cubicBezTo>
                    <a:pt x="22480" y="6727"/>
                    <a:pt x="22409" y="6525"/>
                    <a:pt x="22325" y="6334"/>
                  </a:cubicBezTo>
                  <a:cubicBezTo>
                    <a:pt x="22289" y="6263"/>
                    <a:pt x="22242" y="6203"/>
                    <a:pt x="22206" y="6132"/>
                  </a:cubicBezTo>
                  <a:cubicBezTo>
                    <a:pt x="22170" y="6084"/>
                    <a:pt x="22123" y="6025"/>
                    <a:pt x="22075" y="5977"/>
                  </a:cubicBezTo>
                  <a:cubicBezTo>
                    <a:pt x="22016" y="5906"/>
                    <a:pt x="21944" y="5834"/>
                    <a:pt x="21873" y="5775"/>
                  </a:cubicBezTo>
                  <a:cubicBezTo>
                    <a:pt x="21801" y="5715"/>
                    <a:pt x="21718" y="5656"/>
                    <a:pt x="21635" y="5608"/>
                  </a:cubicBezTo>
                  <a:lnTo>
                    <a:pt x="21456" y="5489"/>
                  </a:lnTo>
                  <a:lnTo>
                    <a:pt x="21301" y="5418"/>
                  </a:lnTo>
                  <a:lnTo>
                    <a:pt x="19765" y="4763"/>
                  </a:lnTo>
                  <a:lnTo>
                    <a:pt x="18003" y="4013"/>
                  </a:lnTo>
                  <a:lnTo>
                    <a:pt x="13276" y="2000"/>
                  </a:lnTo>
                  <a:lnTo>
                    <a:pt x="11121" y="1084"/>
                  </a:lnTo>
                  <a:lnTo>
                    <a:pt x="8954" y="167"/>
                  </a:lnTo>
                  <a:lnTo>
                    <a:pt x="8728" y="72"/>
                  </a:lnTo>
                  <a:cubicBezTo>
                    <a:pt x="8681" y="48"/>
                    <a:pt x="8633" y="36"/>
                    <a:pt x="8585" y="24"/>
                  </a:cubicBezTo>
                  <a:lnTo>
                    <a:pt x="8550" y="12"/>
                  </a:lnTo>
                  <a:lnTo>
                    <a:pt x="8538" y="12"/>
                  </a:lnTo>
                  <a:lnTo>
                    <a:pt x="84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8574701" y="409489"/>
              <a:ext cx="84578" cy="147582"/>
            </a:xfrm>
            <a:custGeom>
              <a:avLst/>
              <a:gdLst/>
              <a:ahLst/>
              <a:cxnLst/>
              <a:rect l="l" t="t" r="r" b="b"/>
              <a:pathLst>
                <a:path w="2466" h="4303" extrusionOk="0">
                  <a:moveTo>
                    <a:pt x="2191" y="1"/>
                  </a:moveTo>
                  <a:cubicBezTo>
                    <a:pt x="1906" y="1"/>
                    <a:pt x="1632" y="84"/>
                    <a:pt x="1382" y="215"/>
                  </a:cubicBezTo>
                  <a:lnTo>
                    <a:pt x="1394" y="203"/>
                  </a:lnTo>
                  <a:lnTo>
                    <a:pt x="1394" y="203"/>
                  </a:lnTo>
                  <a:cubicBezTo>
                    <a:pt x="1096" y="370"/>
                    <a:pt x="834" y="596"/>
                    <a:pt x="620" y="870"/>
                  </a:cubicBezTo>
                  <a:cubicBezTo>
                    <a:pt x="406" y="1132"/>
                    <a:pt x="239" y="1417"/>
                    <a:pt x="132" y="1739"/>
                  </a:cubicBezTo>
                  <a:cubicBezTo>
                    <a:pt x="25" y="2048"/>
                    <a:pt x="1" y="2370"/>
                    <a:pt x="60" y="2691"/>
                  </a:cubicBezTo>
                  <a:cubicBezTo>
                    <a:pt x="156" y="3049"/>
                    <a:pt x="334" y="3394"/>
                    <a:pt x="584" y="3668"/>
                  </a:cubicBezTo>
                  <a:cubicBezTo>
                    <a:pt x="715" y="3811"/>
                    <a:pt x="858" y="3942"/>
                    <a:pt x="1013" y="4049"/>
                  </a:cubicBezTo>
                  <a:cubicBezTo>
                    <a:pt x="1156" y="4156"/>
                    <a:pt x="1310" y="4239"/>
                    <a:pt x="1489" y="4287"/>
                  </a:cubicBezTo>
                  <a:cubicBezTo>
                    <a:pt x="1507" y="4298"/>
                    <a:pt x="1525" y="4303"/>
                    <a:pt x="1541" y="4303"/>
                  </a:cubicBezTo>
                  <a:cubicBezTo>
                    <a:pt x="1665" y="4303"/>
                    <a:pt x="1731" y="4023"/>
                    <a:pt x="1584" y="4013"/>
                  </a:cubicBezTo>
                  <a:cubicBezTo>
                    <a:pt x="1501" y="3989"/>
                    <a:pt x="1429" y="3965"/>
                    <a:pt x="1370" y="3930"/>
                  </a:cubicBezTo>
                  <a:cubicBezTo>
                    <a:pt x="1239" y="3858"/>
                    <a:pt x="1108" y="3775"/>
                    <a:pt x="1001" y="3680"/>
                  </a:cubicBezTo>
                  <a:cubicBezTo>
                    <a:pt x="846" y="3537"/>
                    <a:pt x="715" y="3394"/>
                    <a:pt x="608" y="3227"/>
                  </a:cubicBezTo>
                  <a:cubicBezTo>
                    <a:pt x="513" y="3084"/>
                    <a:pt x="441" y="2941"/>
                    <a:pt x="394" y="2787"/>
                  </a:cubicBezTo>
                  <a:cubicBezTo>
                    <a:pt x="358" y="2668"/>
                    <a:pt x="334" y="2560"/>
                    <a:pt x="322" y="2441"/>
                  </a:cubicBezTo>
                  <a:cubicBezTo>
                    <a:pt x="322" y="2310"/>
                    <a:pt x="322" y="2191"/>
                    <a:pt x="346" y="2072"/>
                  </a:cubicBezTo>
                  <a:cubicBezTo>
                    <a:pt x="394" y="1882"/>
                    <a:pt x="453" y="1691"/>
                    <a:pt x="548" y="1525"/>
                  </a:cubicBezTo>
                  <a:cubicBezTo>
                    <a:pt x="644" y="1310"/>
                    <a:pt x="775" y="1120"/>
                    <a:pt x="929" y="953"/>
                  </a:cubicBezTo>
                  <a:cubicBezTo>
                    <a:pt x="1060" y="810"/>
                    <a:pt x="1215" y="667"/>
                    <a:pt x="1370" y="560"/>
                  </a:cubicBezTo>
                  <a:cubicBezTo>
                    <a:pt x="1501" y="477"/>
                    <a:pt x="1632" y="405"/>
                    <a:pt x="1775" y="358"/>
                  </a:cubicBezTo>
                  <a:cubicBezTo>
                    <a:pt x="1894" y="322"/>
                    <a:pt x="2013" y="298"/>
                    <a:pt x="2132" y="286"/>
                  </a:cubicBezTo>
                  <a:lnTo>
                    <a:pt x="2311" y="286"/>
                  </a:lnTo>
                  <a:cubicBezTo>
                    <a:pt x="2382" y="286"/>
                    <a:pt x="2453" y="227"/>
                    <a:pt x="2465" y="155"/>
                  </a:cubicBezTo>
                  <a:cubicBezTo>
                    <a:pt x="2465" y="132"/>
                    <a:pt x="2453" y="120"/>
                    <a:pt x="2453" y="96"/>
                  </a:cubicBezTo>
                  <a:lnTo>
                    <a:pt x="2442" y="96"/>
                  </a:lnTo>
                  <a:lnTo>
                    <a:pt x="2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7916823" y="409077"/>
              <a:ext cx="773889" cy="662799"/>
            </a:xfrm>
            <a:custGeom>
              <a:avLst/>
              <a:gdLst/>
              <a:ahLst/>
              <a:cxnLst/>
              <a:rect l="l" t="t" r="r" b="b"/>
              <a:pathLst>
                <a:path w="22564" h="19325" extrusionOk="0">
                  <a:moveTo>
                    <a:pt x="21468" y="1"/>
                  </a:moveTo>
                  <a:lnTo>
                    <a:pt x="21468" y="72"/>
                  </a:lnTo>
                  <a:cubicBezTo>
                    <a:pt x="21480" y="322"/>
                    <a:pt x="21468" y="560"/>
                    <a:pt x="21444" y="810"/>
                  </a:cubicBezTo>
                  <a:cubicBezTo>
                    <a:pt x="21420" y="1013"/>
                    <a:pt x="21372" y="1215"/>
                    <a:pt x="21313" y="1418"/>
                  </a:cubicBezTo>
                  <a:cubicBezTo>
                    <a:pt x="21277" y="1513"/>
                    <a:pt x="21242" y="1632"/>
                    <a:pt x="21170" y="1775"/>
                  </a:cubicBezTo>
                  <a:lnTo>
                    <a:pt x="21158" y="1810"/>
                  </a:lnTo>
                  <a:lnTo>
                    <a:pt x="21146" y="1834"/>
                  </a:lnTo>
                  <a:cubicBezTo>
                    <a:pt x="21111" y="1918"/>
                    <a:pt x="21063" y="2013"/>
                    <a:pt x="21015" y="2108"/>
                  </a:cubicBezTo>
                  <a:lnTo>
                    <a:pt x="19920" y="4358"/>
                  </a:lnTo>
                  <a:lnTo>
                    <a:pt x="18813" y="6621"/>
                  </a:lnTo>
                  <a:lnTo>
                    <a:pt x="17622" y="9038"/>
                  </a:lnTo>
                  <a:lnTo>
                    <a:pt x="16431" y="11466"/>
                  </a:lnTo>
                  <a:lnTo>
                    <a:pt x="15884" y="12586"/>
                  </a:lnTo>
                  <a:lnTo>
                    <a:pt x="15324" y="13729"/>
                  </a:lnTo>
                  <a:lnTo>
                    <a:pt x="15241" y="13883"/>
                  </a:lnTo>
                  <a:lnTo>
                    <a:pt x="15205" y="13955"/>
                  </a:lnTo>
                  <a:cubicBezTo>
                    <a:pt x="15086" y="14217"/>
                    <a:pt x="14967" y="14467"/>
                    <a:pt x="14848" y="14729"/>
                  </a:cubicBezTo>
                  <a:lnTo>
                    <a:pt x="14765" y="14907"/>
                  </a:lnTo>
                  <a:cubicBezTo>
                    <a:pt x="14645" y="15169"/>
                    <a:pt x="14503" y="15467"/>
                    <a:pt x="14348" y="15765"/>
                  </a:cubicBezTo>
                  <a:cubicBezTo>
                    <a:pt x="14145" y="16134"/>
                    <a:pt x="13907" y="16467"/>
                    <a:pt x="13622" y="16765"/>
                  </a:cubicBezTo>
                  <a:cubicBezTo>
                    <a:pt x="13348" y="17038"/>
                    <a:pt x="13026" y="17241"/>
                    <a:pt x="12669" y="17360"/>
                  </a:cubicBezTo>
                  <a:cubicBezTo>
                    <a:pt x="12408" y="17447"/>
                    <a:pt x="12136" y="17504"/>
                    <a:pt x="11864" y="17504"/>
                  </a:cubicBezTo>
                  <a:cubicBezTo>
                    <a:pt x="11839" y="17504"/>
                    <a:pt x="11813" y="17504"/>
                    <a:pt x="11788" y="17503"/>
                  </a:cubicBezTo>
                  <a:lnTo>
                    <a:pt x="11597" y="17503"/>
                  </a:lnTo>
                  <a:cubicBezTo>
                    <a:pt x="11407" y="17491"/>
                    <a:pt x="11228" y="17467"/>
                    <a:pt x="11038" y="17419"/>
                  </a:cubicBezTo>
                  <a:cubicBezTo>
                    <a:pt x="10859" y="17372"/>
                    <a:pt x="10681" y="17300"/>
                    <a:pt x="10514" y="17217"/>
                  </a:cubicBezTo>
                  <a:lnTo>
                    <a:pt x="9931" y="16967"/>
                  </a:lnTo>
                  <a:lnTo>
                    <a:pt x="9538" y="16788"/>
                  </a:lnTo>
                  <a:lnTo>
                    <a:pt x="7228" y="15753"/>
                  </a:lnTo>
                  <a:lnTo>
                    <a:pt x="4918" y="14717"/>
                  </a:lnTo>
                  <a:lnTo>
                    <a:pt x="2453" y="13621"/>
                  </a:lnTo>
                  <a:lnTo>
                    <a:pt x="596" y="12788"/>
                  </a:lnTo>
                  <a:lnTo>
                    <a:pt x="572" y="12788"/>
                  </a:lnTo>
                  <a:lnTo>
                    <a:pt x="406" y="12717"/>
                  </a:lnTo>
                  <a:lnTo>
                    <a:pt x="203" y="12609"/>
                  </a:lnTo>
                  <a:lnTo>
                    <a:pt x="36" y="12526"/>
                  </a:lnTo>
                  <a:lnTo>
                    <a:pt x="1" y="12514"/>
                  </a:lnTo>
                  <a:lnTo>
                    <a:pt x="1" y="12514"/>
                  </a:lnTo>
                  <a:cubicBezTo>
                    <a:pt x="25" y="12788"/>
                    <a:pt x="96" y="13062"/>
                    <a:pt x="203" y="13324"/>
                  </a:cubicBezTo>
                  <a:cubicBezTo>
                    <a:pt x="310" y="13598"/>
                    <a:pt x="477" y="13860"/>
                    <a:pt x="691" y="14062"/>
                  </a:cubicBezTo>
                  <a:cubicBezTo>
                    <a:pt x="751" y="14121"/>
                    <a:pt x="810" y="14169"/>
                    <a:pt x="870" y="14217"/>
                  </a:cubicBezTo>
                  <a:cubicBezTo>
                    <a:pt x="918" y="14252"/>
                    <a:pt x="965" y="14276"/>
                    <a:pt x="1025" y="14312"/>
                  </a:cubicBezTo>
                  <a:lnTo>
                    <a:pt x="1120" y="14360"/>
                  </a:lnTo>
                  <a:lnTo>
                    <a:pt x="1501" y="14550"/>
                  </a:lnTo>
                  <a:lnTo>
                    <a:pt x="1513" y="14550"/>
                  </a:lnTo>
                  <a:lnTo>
                    <a:pt x="1691" y="14622"/>
                  </a:lnTo>
                  <a:lnTo>
                    <a:pt x="3549" y="15443"/>
                  </a:lnTo>
                  <a:lnTo>
                    <a:pt x="6002" y="16550"/>
                  </a:lnTo>
                  <a:lnTo>
                    <a:pt x="8311" y="17574"/>
                  </a:lnTo>
                  <a:lnTo>
                    <a:pt x="10621" y="18610"/>
                  </a:lnTo>
                  <a:lnTo>
                    <a:pt x="11026" y="18789"/>
                  </a:lnTo>
                  <a:lnTo>
                    <a:pt x="11597" y="19039"/>
                  </a:lnTo>
                  <a:cubicBezTo>
                    <a:pt x="11776" y="19122"/>
                    <a:pt x="11955" y="19194"/>
                    <a:pt x="12133" y="19241"/>
                  </a:cubicBezTo>
                  <a:cubicBezTo>
                    <a:pt x="12312" y="19289"/>
                    <a:pt x="12490" y="19313"/>
                    <a:pt x="12681" y="19324"/>
                  </a:cubicBezTo>
                  <a:lnTo>
                    <a:pt x="12871" y="19324"/>
                  </a:lnTo>
                  <a:cubicBezTo>
                    <a:pt x="13169" y="19324"/>
                    <a:pt x="13467" y="19277"/>
                    <a:pt x="13752" y="19182"/>
                  </a:cubicBezTo>
                  <a:cubicBezTo>
                    <a:pt x="13931" y="19122"/>
                    <a:pt x="14098" y="19039"/>
                    <a:pt x="14253" y="18943"/>
                  </a:cubicBezTo>
                  <a:cubicBezTo>
                    <a:pt x="14419" y="18836"/>
                    <a:pt x="14562" y="18717"/>
                    <a:pt x="14705" y="18574"/>
                  </a:cubicBezTo>
                  <a:cubicBezTo>
                    <a:pt x="14991" y="18277"/>
                    <a:pt x="15229" y="17943"/>
                    <a:pt x="15419" y="17574"/>
                  </a:cubicBezTo>
                  <a:cubicBezTo>
                    <a:pt x="15574" y="17300"/>
                    <a:pt x="15705" y="17003"/>
                    <a:pt x="15848" y="16717"/>
                  </a:cubicBezTo>
                  <a:lnTo>
                    <a:pt x="15919" y="16538"/>
                  </a:lnTo>
                  <a:cubicBezTo>
                    <a:pt x="16038" y="16288"/>
                    <a:pt x="16169" y="16026"/>
                    <a:pt x="16277" y="15776"/>
                  </a:cubicBezTo>
                  <a:lnTo>
                    <a:pt x="16324" y="15693"/>
                  </a:lnTo>
                  <a:lnTo>
                    <a:pt x="16396" y="15550"/>
                  </a:lnTo>
                  <a:lnTo>
                    <a:pt x="16955" y="14407"/>
                  </a:lnTo>
                  <a:lnTo>
                    <a:pt x="17515" y="13276"/>
                  </a:lnTo>
                  <a:lnTo>
                    <a:pt x="18705" y="10859"/>
                  </a:lnTo>
                  <a:lnTo>
                    <a:pt x="19896" y="8442"/>
                  </a:lnTo>
                  <a:lnTo>
                    <a:pt x="22099" y="3942"/>
                  </a:lnTo>
                  <a:cubicBezTo>
                    <a:pt x="22146" y="3846"/>
                    <a:pt x="22182" y="3751"/>
                    <a:pt x="22230" y="3656"/>
                  </a:cubicBezTo>
                  <a:cubicBezTo>
                    <a:pt x="22242" y="3644"/>
                    <a:pt x="22254" y="3620"/>
                    <a:pt x="22254" y="3608"/>
                  </a:cubicBezTo>
                  <a:cubicBezTo>
                    <a:pt x="22301" y="3489"/>
                    <a:pt x="22349" y="3370"/>
                    <a:pt x="22385" y="3251"/>
                  </a:cubicBezTo>
                  <a:cubicBezTo>
                    <a:pt x="22456" y="3049"/>
                    <a:pt x="22504" y="2846"/>
                    <a:pt x="22515" y="2632"/>
                  </a:cubicBezTo>
                  <a:cubicBezTo>
                    <a:pt x="22551" y="2394"/>
                    <a:pt x="22563" y="2144"/>
                    <a:pt x="22551" y="1906"/>
                  </a:cubicBezTo>
                  <a:cubicBezTo>
                    <a:pt x="22551" y="1882"/>
                    <a:pt x="22563" y="1858"/>
                    <a:pt x="22551" y="1834"/>
                  </a:cubicBezTo>
                  <a:cubicBezTo>
                    <a:pt x="22539" y="1799"/>
                    <a:pt x="22539" y="1775"/>
                    <a:pt x="22539" y="1751"/>
                  </a:cubicBezTo>
                  <a:cubicBezTo>
                    <a:pt x="22527" y="1632"/>
                    <a:pt x="22515" y="1513"/>
                    <a:pt x="22492" y="1406"/>
                  </a:cubicBezTo>
                  <a:cubicBezTo>
                    <a:pt x="22444" y="1203"/>
                    <a:pt x="22385" y="1001"/>
                    <a:pt x="22289" y="810"/>
                  </a:cubicBezTo>
                  <a:lnTo>
                    <a:pt x="22289" y="822"/>
                  </a:lnTo>
                  <a:cubicBezTo>
                    <a:pt x="22254" y="751"/>
                    <a:pt x="22218" y="679"/>
                    <a:pt x="22170" y="620"/>
                  </a:cubicBezTo>
                  <a:cubicBezTo>
                    <a:pt x="22134" y="560"/>
                    <a:pt x="22087" y="501"/>
                    <a:pt x="22039" y="453"/>
                  </a:cubicBezTo>
                  <a:cubicBezTo>
                    <a:pt x="21980" y="382"/>
                    <a:pt x="21908" y="322"/>
                    <a:pt x="21837" y="263"/>
                  </a:cubicBezTo>
                  <a:cubicBezTo>
                    <a:pt x="21765" y="191"/>
                    <a:pt x="21682" y="144"/>
                    <a:pt x="21599" y="84"/>
                  </a:cubicBezTo>
                  <a:lnTo>
                    <a:pt x="21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8150430" y="338045"/>
              <a:ext cx="483492" cy="220430"/>
            </a:xfrm>
            <a:custGeom>
              <a:avLst/>
              <a:gdLst/>
              <a:ahLst/>
              <a:cxnLst/>
              <a:rect l="l" t="t" r="r" b="b"/>
              <a:pathLst>
                <a:path w="14097" h="6427" extrusionOk="0">
                  <a:moveTo>
                    <a:pt x="167" y="0"/>
                  </a:moveTo>
                  <a:cubicBezTo>
                    <a:pt x="107" y="0"/>
                    <a:pt x="60" y="36"/>
                    <a:pt x="36" y="83"/>
                  </a:cubicBezTo>
                  <a:cubicBezTo>
                    <a:pt x="0" y="155"/>
                    <a:pt x="36" y="238"/>
                    <a:pt x="107" y="274"/>
                  </a:cubicBezTo>
                  <a:lnTo>
                    <a:pt x="4929" y="2429"/>
                  </a:lnTo>
                  <a:lnTo>
                    <a:pt x="9751" y="4584"/>
                  </a:lnTo>
                  <a:lnTo>
                    <a:pt x="13811" y="6394"/>
                  </a:lnTo>
                  <a:lnTo>
                    <a:pt x="13835" y="6406"/>
                  </a:lnTo>
                  <a:cubicBezTo>
                    <a:pt x="13855" y="6420"/>
                    <a:pt x="13874" y="6427"/>
                    <a:pt x="13893" y="6427"/>
                  </a:cubicBezTo>
                  <a:cubicBezTo>
                    <a:pt x="14011" y="6427"/>
                    <a:pt x="14096" y="6174"/>
                    <a:pt x="13942" y="6144"/>
                  </a:cubicBezTo>
                  <a:lnTo>
                    <a:pt x="13883" y="6108"/>
                  </a:lnTo>
                  <a:lnTo>
                    <a:pt x="9239" y="4036"/>
                  </a:lnTo>
                  <a:lnTo>
                    <a:pt x="4417" y="1881"/>
                  </a:lnTo>
                  <a:lnTo>
                    <a:pt x="226" y="12"/>
                  </a:lnTo>
                  <a:cubicBezTo>
                    <a:pt x="203" y="0"/>
                    <a:pt x="191"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8131223" y="378037"/>
              <a:ext cx="408380" cy="267520"/>
            </a:xfrm>
            <a:custGeom>
              <a:avLst/>
              <a:gdLst/>
              <a:ahLst/>
              <a:cxnLst/>
              <a:rect l="l" t="t" r="r" b="b"/>
              <a:pathLst>
                <a:path w="11907" h="7800" extrusionOk="0">
                  <a:moveTo>
                    <a:pt x="1358" y="1"/>
                  </a:moveTo>
                  <a:cubicBezTo>
                    <a:pt x="905" y="989"/>
                    <a:pt x="453" y="1977"/>
                    <a:pt x="1" y="2965"/>
                  </a:cubicBezTo>
                  <a:lnTo>
                    <a:pt x="10549" y="7799"/>
                  </a:lnTo>
                  <a:cubicBezTo>
                    <a:pt x="11002" y="6811"/>
                    <a:pt x="11454" y="5823"/>
                    <a:pt x="11907" y="4835"/>
                  </a:cubicBezTo>
                  <a:lnTo>
                    <a:pt x="1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8226366" y="425815"/>
              <a:ext cx="76826" cy="111535"/>
            </a:xfrm>
            <a:custGeom>
              <a:avLst/>
              <a:gdLst/>
              <a:ahLst/>
              <a:cxnLst/>
              <a:rect l="l" t="t" r="r" b="b"/>
              <a:pathLst>
                <a:path w="2240" h="3252" extrusionOk="0">
                  <a:moveTo>
                    <a:pt x="60" y="1"/>
                  </a:moveTo>
                  <a:cubicBezTo>
                    <a:pt x="48" y="1"/>
                    <a:pt x="36" y="1"/>
                    <a:pt x="36" y="13"/>
                  </a:cubicBezTo>
                  <a:cubicBezTo>
                    <a:pt x="13" y="25"/>
                    <a:pt x="1" y="48"/>
                    <a:pt x="13" y="72"/>
                  </a:cubicBezTo>
                  <a:cubicBezTo>
                    <a:pt x="191" y="322"/>
                    <a:pt x="358" y="560"/>
                    <a:pt x="513" y="810"/>
                  </a:cubicBezTo>
                  <a:cubicBezTo>
                    <a:pt x="596" y="930"/>
                    <a:pt x="679" y="1060"/>
                    <a:pt x="751" y="1191"/>
                  </a:cubicBezTo>
                  <a:cubicBezTo>
                    <a:pt x="834" y="1311"/>
                    <a:pt x="929" y="1453"/>
                    <a:pt x="1001" y="1584"/>
                  </a:cubicBezTo>
                  <a:cubicBezTo>
                    <a:pt x="1168" y="1846"/>
                    <a:pt x="1322" y="2108"/>
                    <a:pt x="1465" y="2382"/>
                  </a:cubicBezTo>
                  <a:cubicBezTo>
                    <a:pt x="1537" y="2513"/>
                    <a:pt x="1620" y="2644"/>
                    <a:pt x="1691" y="2763"/>
                  </a:cubicBezTo>
                  <a:cubicBezTo>
                    <a:pt x="1763" y="2894"/>
                    <a:pt x="1846" y="3037"/>
                    <a:pt x="1930" y="3168"/>
                  </a:cubicBezTo>
                  <a:cubicBezTo>
                    <a:pt x="1961" y="3223"/>
                    <a:pt x="2013" y="3252"/>
                    <a:pt x="2065" y="3252"/>
                  </a:cubicBezTo>
                  <a:cubicBezTo>
                    <a:pt x="2092" y="3252"/>
                    <a:pt x="2119" y="3244"/>
                    <a:pt x="2144" y="3227"/>
                  </a:cubicBezTo>
                  <a:cubicBezTo>
                    <a:pt x="2215" y="3180"/>
                    <a:pt x="2239" y="3085"/>
                    <a:pt x="2203" y="3013"/>
                  </a:cubicBezTo>
                  <a:lnTo>
                    <a:pt x="1953" y="2644"/>
                  </a:lnTo>
                  <a:cubicBezTo>
                    <a:pt x="1870" y="2525"/>
                    <a:pt x="1775" y="2406"/>
                    <a:pt x="1691" y="2287"/>
                  </a:cubicBezTo>
                  <a:cubicBezTo>
                    <a:pt x="1513" y="2025"/>
                    <a:pt x="1346" y="1775"/>
                    <a:pt x="1168" y="1525"/>
                  </a:cubicBezTo>
                  <a:cubicBezTo>
                    <a:pt x="989" y="1275"/>
                    <a:pt x="822" y="1025"/>
                    <a:pt x="644" y="775"/>
                  </a:cubicBezTo>
                  <a:cubicBezTo>
                    <a:pt x="465" y="525"/>
                    <a:pt x="286" y="275"/>
                    <a:pt x="96" y="25"/>
                  </a:cubicBezTo>
                  <a:cubicBezTo>
                    <a:pt x="96" y="13"/>
                    <a:pt x="72"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291705" y="469511"/>
              <a:ext cx="43729" cy="65783"/>
            </a:xfrm>
            <a:custGeom>
              <a:avLst/>
              <a:gdLst/>
              <a:ahLst/>
              <a:cxnLst/>
              <a:rect l="l" t="t" r="r" b="b"/>
              <a:pathLst>
                <a:path w="1275" h="1918" extrusionOk="0">
                  <a:moveTo>
                    <a:pt x="25" y="1"/>
                  </a:moveTo>
                  <a:cubicBezTo>
                    <a:pt x="1" y="13"/>
                    <a:pt x="1" y="48"/>
                    <a:pt x="13" y="72"/>
                  </a:cubicBezTo>
                  <a:cubicBezTo>
                    <a:pt x="191" y="370"/>
                    <a:pt x="358" y="668"/>
                    <a:pt x="548" y="977"/>
                  </a:cubicBezTo>
                  <a:cubicBezTo>
                    <a:pt x="632" y="1120"/>
                    <a:pt x="727" y="1275"/>
                    <a:pt x="822" y="1418"/>
                  </a:cubicBezTo>
                  <a:cubicBezTo>
                    <a:pt x="917" y="1572"/>
                    <a:pt x="1025" y="1715"/>
                    <a:pt x="1132" y="1870"/>
                  </a:cubicBezTo>
                  <a:cubicBezTo>
                    <a:pt x="1140" y="1902"/>
                    <a:pt x="1164" y="1918"/>
                    <a:pt x="1189" y="1918"/>
                  </a:cubicBezTo>
                  <a:cubicBezTo>
                    <a:pt x="1202" y="1918"/>
                    <a:pt x="1215" y="1914"/>
                    <a:pt x="1227" y="1906"/>
                  </a:cubicBezTo>
                  <a:cubicBezTo>
                    <a:pt x="1251" y="1894"/>
                    <a:pt x="1263" y="1882"/>
                    <a:pt x="1263" y="1858"/>
                  </a:cubicBezTo>
                  <a:cubicBezTo>
                    <a:pt x="1275" y="1846"/>
                    <a:pt x="1275" y="1834"/>
                    <a:pt x="1263" y="1822"/>
                  </a:cubicBezTo>
                  <a:cubicBezTo>
                    <a:pt x="1263" y="1811"/>
                    <a:pt x="1251" y="1799"/>
                    <a:pt x="1251" y="1787"/>
                  </a:cubicBezTo>
                  <a:lnTo>
                    <a:pt x="1215" y="1739"/>
                  </a:lnTo>
                  <a:cubicBezTo>
                    <a:pt x="1013" y="1477"/>
                    <a:pt x="822" y="1203"/>
                    <a:pt x="644" y="918"/>
                  </a:cubicBezTo>
                  <a:cubicBezTo>
                    <a:pt x="465" y="632"/>
                    <a:pt x="275" y="322"/>
                    <a:pt x="96" y="25"/>
                  </a:cubicBezTo>
                  <a:cubicBezTo>
                    <a:pt x="84" y="13"/>
                    <a:pt x="72"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8343152" y="483402"/>
              <a:ext cx="60878" cy="97405"/>
            </a:xfrm>
            <a:custGeom>
              <a:avLst/>
              <a:gdLst/>
              <a:ahLst/>
              <a:cxnLst/>
              <a:rect l="l" t="t" r="r" b="b"/>
              <a:pathLst>
                <a:path w="1775" h="2840" extrusionOk="0">
                  <a:moveTo>
                    <a:pt x="13" y="1"/>
                  </a:moveTo>
                  <a:lnTo>
                    <a:pt x="25" y="13"/>
                  </a:lnTo>
                  <a:cubicBezTo>
                    <a:pt x="1" y="13"/>
                    <a:pt x="1" y="36"/>
                    <a:pt x="13" y="60"/>
                  </a:cubicBezTo>
                  <a:cubicBezTo>
                    <a:pt x="144" y="286"/>
                    <a:pt x="275" y="501"/>
                    <a:pt x="406" y="739"/>
                  </a:cubicBezTo>
                  <a:cubicBezTo>
                    <a:pt x="525" y="965"/>
                    <a:pt x="656" y="1179"/>
                    <a:pt x="787" y="1417"/>
                  </a:cubicBezTo>
                  <a:cubicBezTo>
                    <a:pt x="846" y="1537"/>
                    <a:pt x="906" y="1644"/>
                    <a:pt x="965" y="1763"/>
                  </a:cubicBezTo>
                  <a:cubicBezTo>
                    <a:pt x="1025" y="1882"/>
                    <a:pt x="1084" y="1989"/>
                    <a:pt x="1156" y="2108"/>
                  </a:cubicBezTo>
                  <a:cubicBezTo>
                    <a:pt x="1215" y="2215"/>
                    <a:pt x="1287" y="2334"/>
                    <a:pt x="1346" y="2441"/>
                  </a:cubicBezTo>
                  <a:cubicBezTo>
                    <a:pt x="1406" y="2560"/>
                    <a:pt x="1477" y="2668"/>
                    <a:pt x="1549" y="2775"/>
                  </a:cubicBezTo>
                  <a:cubicBezTo>
                    <a:pt x="1573" y="2815"/>
                    <a:pt x="1614" y="2839"/>
                    <a:pt x="1656" y="2839"/>
                  </a:cubicBezTo>
                  <a:cubicBezTo>
                    <a:pt x="1676" y="2839"/>
                    <a:pt x="1696" y="2834"/>
                    <a:pt x="1715" y="2822"/>
                  </a:cubicBezTo>
                  <a:cubicBezTo>
                    <a:pt x="1739" y="2810"/>
                    <a:pt x="1763" y="2787"/>
                    <a:pt x="1763" y="2751"/>
                  </a:cubicBezTo>
                  <a:cubicBezTo>
                    <a:pt x="1775" y="2715"/>
                    <a:pt x="1775" y="2691"/>
                    <a:pt x="1751" y="2656"/>
                  </a:cubicBezTo>
                  <a:cubicBezTo>
                    <a:pt x="1608" y="2441"/>
                    <a:pt x="1453" y="2227"/>
                    <a:pt x="1311" y="2013"/>
                  </a:cubicBezTo>
                  <a:lnTo>
                    <a:pt x="1096" y="1679"/>
                  </a:lnTo>
                  <a:cubicBezTo>
                    <a:pt x="1013" y="1572"/>
                    <a:pt x="953" y="1465"/>
                    <a:pt x="882" y="1346"/>
                  </a:cubicBezTo>
                  <a:cubicBezTo>
                    <a:pt x="739" y="1132"/>
                    <a:pt x="608" y="905"/>
                    <a:pt x="477" y="679"/>
                  </a:cubicBezTo>
                  <a:cubicBezTo>
                    <a:pt x="334" y="465"/>
                    <a:pt x="203" y="239"/>
                    <a:pt x="72" y="13"/>
                  </a:cubicBezTo>
                  <a:cubicBezTo>
                    <a:pt x="60" y="1"/>
                    <a:pt x="49"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8369699" y="487895"/>
              <a:ext cx="11078" cy="13685"/>
            </a:xfrm>
            <a:custGeom>
              <a:avLst/>
              <a:gdLst/>
              <a:ahLst/>
              <a:cxnLst/>
              <a:rect l="l" t="t" r="r" b="b"/>
              <a:pathLst>
                <a:path w="323" h="399" extrusionOk="0">
                  <a:moveTo>
                    <a:pt x="37" y="1"/>
                  </a:moveTo>
                  <a:cubicBezTo>
                    <a:pt x="13" y="24"/>
                    <a:pt x="1" y="60"/>
                    <a:pt x="13" y="96"/>
                  </a:cubicBezTo>
                  <a:cubicBezTo>
                    <a:pt x="84" y="179"/>
                    <a:pt x="144" y="274"/>
                    <a:pt x="191" y="370"/>
                  </a:cubicBezTo>
                  <a:cubicBezTo>
                    <a:pt x="209" y="387"/>
                    <a:pt x="233" y="398"/>
                    <a:pt x="258" y="398"/>
                  </a:cubicBezTo>
                  <a:cubicBezTo>
                    <a:pt x="267" y="398"/>
                    <a:pt x="277" y="397"/>
                    <a:pt x="287" y="393"/>
                  </a:cubicBezTo>
                  <a:cubicBezTo>
                    <a:pt x="310" y="370"/>
                    <a:pt x="322" y="334"/>
                    <a:pt x="310" y="298"/>
                  </a:cubicBezTo>
                  <a:cubicBezTo>
                    <a:pt x="251" y="203"/>
                    <a:pt x="191" y="120"/>
                    <a:pt x="132" y="24"/>
                  </a:cubicBezTo>
                  <a:cubicBezTo>
                    <a:pt x="120" y="12"/>
                    <a:pt x="108"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8397893" y="526138"/>
              <a:ext cx="53916" cy="80085"/>
            </a:xfrm>
            <a:custGeom>
              <a:avLst/>
              <a:gdLst/>
              <a:ahLst/>
              <a:cxnLst/>
              <a:rect l="l" t="t" r="r" b="b"/>
              <a:pathLst>
                <a:path w="1572" h="2335" extrusionOk="0">
                  <a:moveTo>
                    <a:pt x="66" y="0"/>
                  </a:moveTo>
                  <a:cubicBezTo>
                    <a:pt x="56" y="0"/>
                    <a:pt x="46" y="2"/>
                    <a:pt x="36" y="5"/>
                  </a:cubicBezTo>
                  <a:lnTo>
                    <a:pt x="48" y="5"/>
                  </a:lnTo>
                  <a:cubicBezTo>
                    <a:pt x="12" y="29"/>
                    <a:pt x="0" y="64"/>
                    <a:pt x="24" y="100"/>
                  </a:cubicBezTo>
                  <a:lnTo>
                    <a:pt x="167" y="374"/>
                  </a:lnTo>
                  <a:cubicBezTo>
                    <a:pt x="215" y="457"/>
                    <a:pt x="262" y="552"/>
                    <a:pt x="322" y="636"/>
                  </a:cubicBezTo>
                  <a:cubicBezTo>
                    <a:pt x="417" y="826"/>
                    <a:pt x="524" y="1005"/>
                    <a:pt x="631" y="1195"/>
                  </a:cubicBezTo>
                  <a:cubicBezTo>
                    <a:pt x="679" y="1279"/>
                    <a:pt x="739" y="1362"/>
                    <a:pt x="786" y="1457"/>
                  </a:cubicBezTo>
                  <a:cubicBezTo>
                    <a:pt x="834" y="1541"/>
                    <a:pt x="881" y="1636"/>
                    <a:pt x="929" y="1719"/>
                  </a:cubicBezTo>
                  <a:cubicBezTo>
                    <a:pt x="1036" y="1898"/>
                    <a:pt x="1143" y="2088"/>
                    <a:pt x="1262" y="2255"/>
                  </a:cubicBezTo>
                  <a:cubicBezTo>
                    <a:pt x="1286" y="2291"/>
                    <a:pt x="1322" y="2315"/>
                    <a:pt x="1358" y="2326"/>
                  </a:cubicBezTo>
                  <a:cubicBezTo>
                    <a:pt x="1372" y="2331"/>
                    <a:pt x="1389" y="2334"/>
                    <a:pt x="1406" y="2334"/>
                  </a:cubicBezTo>
                  <a:cubicBezTo>
                    <a:pt x="1431" y="2334"/>
                    <a:pt x="1456" y="2329"/>
                    <a:pt x="1477" y="2315"/>
                  </a:cubicBezTo>
                  <a:cubicBezTo>
                    <a:pt x="1548" y="2267"/>
                    <a:pt x="1572" y="2184"/>
                    <a:pt x="1536" y="2100"/>
                  </a:cubicBezTo>
                  <a:cubicBezTo>
                    <a:pt x="1310" y="1743"/>
                    <a:pt x="1060" y="1422"/>
                    <a:pt x="810" y="1076"/>
                  </a:cubicBezTo>
                  <a:cubicBezTo>
                    <a:pt x="762" y="993"/>
                    <a:pt x="691" y="910"/>
                    <a:pt x="631" y="826"/>
                  </a:cubicBezTo>
                  <a:cubicBezTo>
                    <a:pt x="584" y="743"/>
                    <a:pt x="524" y="660"/>
                    <a:pt x="465" y="576"/>
                  </a:cubicBezTo>
                  <a:cubicBezTo>
                    <a:pt x="417" y="493"/>
                    <a:pt x="358" y="410"/>
                    <a:pt x="298" y="314"/>
                  </a:cubicBezTo>
                  <a:cubicBezTo>
                    <a:pt x="250" y="231"/>
                    <a:pt x="191" y="124"/>
                    <a:pt x="131" y="29"/>
                  </a:cubicBezTo>
                  <a:cubicBezTo>
                    <a:pt x="123" y="11"/>
                    <a:pt x="95"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8440766" y="531180"/>
              <a:ext cx="22499" cy="31348"/>
            </a:xfrm>
            <a:custGeom>
              <a:avLst/>
              <a:gdLst/>
              <a:ahLst/>
              <a:cxnLst/>
              <a:rect l="l" t="t" r="r" b="b"/>
              <a:pathLst>
                <a:path w="656" h="914" extrusionOk="0">
                  <a:moveTo>
                    <a:pt x="24" y="1"/>
                  </a:moveTo>
                  <a:cubicBezTo>
                    <a:pt x="0" y="13"/>
                    <a:pt x="0" y="36"/>
                    <a:pt x="12" y="60"/>
                  </a:cubicBezTo>
                  <a:cubicBezTo>
                    <a:pt x="203" y="322"/>
                    <a:pt x="381" y="608"/>
                    <a:pt x="560" y="894"/>
                  </a:cubicBezTo>
                  <a:cubicBezTo>
                    <a:pt x="567" y="908"/>
                    <a:pt x="578" y="913"/>
                    <a:pt x="593" y="913"/>
                  </a:cubicBezTo>
                  <a:cubicBezTo>
                    <a:pt x="604" y="913"/>
                    <a:pt x="617" y="910"/>
                    <a:pt x="632" y="906"/>
                  </a:cubicBezTo>
                  <a:cubicBezTo>
                    <a:pt x="643" y="906"/>
                    <a:pt x="643" y="894"/>
                    <a:pt x="655" y="882"/>
                  </a:cubicBezTo>
                  <a:cubicBezTo>
                    <a:pt x="655" y="870"/>
                    <a:pt x="655" y="846"/>
                    <a:pt x="655" y="834"/>
                  </a:cubicBezTo>
                  <a:cubicBezTo>
                    <a:pt x="560" y="703"/>
                    <a:pt x="465" y="560"/>
                    <a:pt x="370" y="429"/>
                  </a:cubicBezTo>
                  <a:cubicBezTo>
                    <a:pt x="274" y="286"/>
                    <a:pt x="179" y="155"/>
                    <a:pt x="84" y="13"/>
                  </a:cubicBezTo>
                  <a:cubicBezTo>
                    <a:pt x="72" y="13"/>
                    <a:pt x="60"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8194915" y="422557"/>
              <a:ext cx="38036" cy="62113"/>
            </a:xfrm>
            <a:custGeom>
              <a:avLst/>
              <a:gdLst/>
              <a:ahLst/>
              <a:cxnLst/>
              <a:rect l="l" t="t" r="r" b="b"/>
              <a:pathLst>
                <a:path w="1109" h="1811" extrusionOk="0">
                  <a:moveTo>
                    <a:pt x="84" y="1"/>
                  </a:moveTo>
                  <a:cubicBezTo>
                    <a:pt x="72" y="1"/>
                    <a:pt x="60" y="1"/>
                    <a:pt x="49" y="12"/>
                  </a:cubicBezTo>
                  <a:cubicBezTo>
                    <a:pt x="13" y="24"/>
                    <a:pt x="1" y="72"/>
                    <a:pt x="25" y="108"/>
                  </a:cubicBezTo>
                  <a:cubicBezTo>
                    <a:pt x="84" y="239"/>
                    <a:pt x="156" y="370"/>
                    <a:pt x="227" y="501"/>
                  </a:cubicBezTo>
                  <a:cubicBezTo>
                    <a:pt x="287" y="632"/>
                    <a:pt x="370" y="774"/>
                    <a:pt x="441" y="917"/>
                  </a:cubicBezTo>
                  <a:cubicBezTo>
                    <a:pt x="596" y="1191"/>
                    <a:pt x="739" y="1465"/>
                    <a:pt x="870" y="1751"/>
                  </a:cubicBezTo>
                  <a:cubicBezTo>
                    <a:pt x="894" y="1775"/>
                    <a:pt x="918" y="1798"/>
                    <a:pt x="942" y="1810"/>
                  </a:cubicBezTo>
                  <a:cubicBezTo>
                    <a:pt x="977" y="1810"/>
                    <a:pt x="1013" y="1810"/>
                    <a:pt x="1037" y="1787"/>
                  </a:cubicBezTo>
                  <a:cubicBezTo>
                    <a:pt x="1096" y="1763"/>
                    <a:pt x="1108" y="1691"/>
                    <a:pt x="1072" y="1632"/>
                  </a:cubicBezTo>
                  <a:cubicBezTo>
                    <a:pt x="918" y="1370"/>
                    <a:pt x="751" y="1120"/>
                    <a:pt x="596" y="858"/>
                  </a:cubicBezTo>
                  <a:cubicBezTo>
                    <a:pt x="441" y="596"/>
                    <a:pt x="275" y="310"/>
                    <a:pt x="144" y="36"/>
                  </a:cubicBezTo>
                  <a:cubicBezTo>
                    <a:pt x="132" y="12"/>
                    <a:pt x="108"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8211687" y="574876"/>
              <a:ext cx="124157" cy="119698"/>
            </a:xfrm>
            <a:custGeom>
              <a:avLst/>
              <a:gdLst/>
              <a:ahLst/>
              <a:cxnLst/>
              <a:rect l="l" t="t" r="r" b="b"/>
              <a:pathLst>
                <a:path w="3620" h="3490" extrusionOk="0">
                  <a:moveTo>
                    <a:pt x="1357" y="1"/>
                  </a:moveTo>
                  <a:cubicBezTo>
                    <a:pt x="1143" y="1"/>
                    <a:pt x="953" y="120"/>
                    <a:pt x="869" y="310"/>
                  </a:cubicBezTo>
                  <a:lnTo>
                    <a:pt x="107" y="1989"/>
                  </a:lnTo>
                  <a:cubicBezTo>
                    <a:pt x="0" y="2251"/>
                    <a:pt x="107" y="2560"/>
                    <a:pt x="369" y="2680"/>
                  </a:cubicBezTo>
                  <a:lnTo>
                    <a:pt x="2048" y="3442"/>
                  </a:lnTo>
                  <a:cubicBezTo>
                    <a:pt x="2119" y="3465"/>
                    <a:pt x="2191" y="3489"/>
                    <a:pt x="2262" y="3489"/>
                  </a:cubicBezTo>
                  <a:cubicBezTo>
                    <a:pt x="2465" y="3489"/>
                    <a:pt x="2655" y="3370"/>
                    <a:pt x="2739" y="3191"/>
                  </a:cubicBezTo>
                  <a:lnTo>
                    <a:pt x="3501" y="1501"/>
                  </a:lnTo>
                  <a:cubicBezTo>
                    <a:pt x="3620" y="1251"/>
                    <a:pt x="3501" y="941"/>
                    <a:pt x="3239" y="822"/>
                  </a:cubicBezTo>
                  <a:lnTo>
                    <a:pt x="2691" y="560"/>
                  </a:lnTo>
                  <a:lnTo>
                    <a:pt x="1560" y="48"/>
                  </a:lnTo>
                  <a:cubicBezTo>
                    <a:pt x="1511" y="29"/>
                    <a:pt x="1455" y="9"/>
                    <a:pt x="1397" y="9"/>
                  </a:cubicBezTo>
                  <a:cubicBezTo>
                    <a:pt x="1384" y="9"/>
                    <a:pt x="1370" y="10"/>
                    <a:pt x="1357" y="13"/>
                  </a:cubicBezTo>
                  <a:lnTo>
                    <a:pt x="13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8093254" y="519347"/>
              <a:ext cx="122133" cy="119218"/>
            </a:xfrm>
            <a:custGeom>
              <a:avLst/>
              <a:gdLst/>
              <a:ahLst/>
              <a:cxnLst/>
              <a:rect l="l" t="t" r="r" b="b"/>
              <a:pathLst>
                <a:path w="3561" h="3476" extrusionOk="0">
                  <a:moveTo>
                    <a:pt x="1298" y="0"/>
                  </a:moveTo>
                  <a:cubicBezTo>
                    <a:pt x="1096" y="0"/>
                    <a:pt x="905" y="119"/>
                    <a:pt x="822" y="298"/>
                  </a:cubicBezTo>
                  <a:lnTo>
                    <a:pt x="60" y="1977"/>
                  </a:lnTo>
                  <a:cubicBezTo>
                    <a:pt x="0" y="2108"/>
                    <a:pt x="0" y="2251"/>
                    <a:pt x="48" y="2382"/>
                  </a:cubicBezTo>
                  <a:cubicBezTo>
                    <a:pt x="96" y="2513"/>
                    <a:pt x="191" y="2620"/>
                    <a:pt x="322" y="2679"/>
                  </a:cubicBezTo>
                  <a:lnTo>
                    <a:pt x="2001" y="3429"/>
                  </a:lnTo>
                  <a:cubicBezTo>
                    <a:pt x="2070" y="3461"/>
                    <a:pt x="2143" y="3476"/>
                    <a:pt x="2215" y="3476"/>
                  </a:cubicBezTo>
                  <a:cubicBezTo>
                    <a:pt x="2414" y="3476"/>
                    <a:pt x="2604" y="3363"/>
                    <a:pt x="2691" y="3179"/>
                  </a:cubicBezTo>
                  <a:lnTo>
                    <a:pt x="3453" y="1489"/>
                  </a:lnTo>
                  <a:cubicBezTo>
                    <a:pt x="3560" y="1227"/>
                    <a:pt x="3453" y="929"/>
                    <a:pt x="3191" y="810"/>
                  </a:cubicBezTo>
                  <a:lnTo>
                    <a:pt x="2643" y="560"/>
                  </a:lnTo>
                  <a:lnTo>
                    <a:pt x="1512" y="48"/>
                  </a:lnTo>
                  <a:cubicBezTo>
                    <a:pt x="1441" y="12"/>
                    <a:pt x="1369" y="0"/>
                    <a:pt x="12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7998110" y="629617"/>
              <a:ext cx="167852" cy="234012"/>
            </a:xfrm>
            <a:custGeom>
              <a:avLst/>
              <a:gdLst/>
              <a:ahLst/>
              <a:cxnLst/>
              <a:rect l="l" t="t" r="r" b="b"/>
              <a:pathLst>
                <a:path w="4894" h="6823" extrusionOk="0">
                  <a:moveTo>
                    <a:pt x="2870" y="0"/>
                  </a:moveTo>
                  <a:cubicBezTo>
                    <a:pt x="2608" y="0"/>
                    <a:pt x="2238" y="381"/>
                    <a:pt x="2012" y="893"/>
                  </a:cubicBezTo>
                  <a:lnTo>
                    <a:pt x="274" y="4739"/>
                  </a:lnTo>
                  <a:cubicBezTo>
                    <a:pt x="0" y="5322"/>
                    <a:pt x="0" y="5917"/>
                    <a:pt x="250" y="6037"/>
                  </a:cubicBezTo>
                  <a:lnTo>
                    <a:pt x="1941" y="6798"/>
                  </a:lnTo>
                  <a:cubicBezTo>
                    <a:pt x="1965" y="6810"/>
                    <a:pt x="2000" y="6822"/>
                    <a:pt x="2036" y="6822"/>
                  </a:cubicBezTo>
                  <a:cubicBezTo>
                    <a:pt x="2298" y="6822"/>
                    <a:pt x="2667" y="6441"/>
                    <a:pt x="2893" y="5929"/>
                  </a:cubicBezTo>
                  <a:lnTo>
                    <a:pt x="4632" y="2072"/>
                  </a:lnTo>
                  <a:cubicBezTo>
                    <a:pt x="4822" y="1655"/>
                    <a:pt x="4894" y="1203"/>
                    <a:pt x="4798" y="953"/>
                  </a:cubicBezTo>
                  <a:cubicBezTo>
                    <a:pt x="4775" y="881"/>
                    <a:pt x="4715" y="822"/>
                    <a:pt x="4644" y="786"/>
                  </a:cubicBezTo>
                  <a:lnTo>
                    <a:pt x="4096" y="536"/>
                  </a:lnTo>
                  <a:lnTo>
                    <a:pt x="2965" y="24"/>
                  </a:lnTo>
                  <a:cubicBezTo>
                    <a:pt x="2929" y="12"/>
                    <a:pt x="2905"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8160616" y="687993"/>
              <a:ext cx="124191" cy="119287"/>
            </a:xfrm>
            <a:custGeom>
              <a:avLst/>
              <a:gdLst/>
              <a:ahLst/>
              <a:cxnLst/>
              <a:rect l="l" t="t" r="r" b="b"/>
              <a:pathLst>
                <a:path w="3621" h="3478" extrusionOk="0">
                  <a:moveTo>
                    <a:pt x="1358" y="1"/>
                  </a:moveTo>
                  <a:lnTo>
                    <a:pt x="1358" y="13"/>
                  </a:lnTo>
                  <a:cubicBezTo>
                    <a:pt x="1348" y="12"/>
                    <a:pt x="1338" y="12"/>
                    <a:pt x="1329" y="12"/>
                  </a:cubicBezTo>
                  <a:cubicBezTo>
                    <a:pt x="1128" y="12"/>
                    <a:pt x="961" y="128"/>
                    <a:pt x="870" y="310"/>
                  </a:cubicBezTo>
                  <a:lnTo>
                    <a:pt x="120" y="1989"/>
                  </a:lnTo>
                  <a:cubicBezTo>
                    <a:pt x="1" y="2251"/>
                    <a:pt x="120" y="2549"/>
                    <a:pt x="370" y="2680"/>
                  </a:cubicBezTo>
                  <a:lnTo>
                    <a:pt x="2061" y="3430"/>
                  </a:lnTo>
                  <a:cubicBezTo>
                    <a:pt x="2120" y="3465"/>
                    <a:pt x="2192" y="3477"/>
                    <a:pt x="2263" y="3477"/>
                  </a:cubicBezTo>
                  <a:cubicBezTo>
                    <a:pt x="2465" y="3477"/>
                    <a:pt x="2656" y="3358"/>
                    <a:pt x="2739" y="3180"/>
                  </a:cubicBezTo>
                  <a:lnTo>
                    <a:pt x="3501" y="1489"/>
                  </a:lnTo>
                  <a:cubicBezTo>
                    <a:pt x="3620" y="1227"/>
                    <a:pt x="3501" y="929"/>
                    <a:pt x="3239" y="810"/>
                  </a:cubicBezTo>
                  <a:lnTo>
                    <a:pt x="2692" y="560"/>
                  </a:lnTo>
                  <a:lnTo>
                    <a:pt x="1561" y="48"/>
                  </a:lnTo>
                  <a:cubicBezTo>
                    <a:pt x="1501" y="13"/>
                    <a:pt x="1430" y="1"/>
                    <a:pt x="13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8110403" y="803544"/>
              <a:ext cx="124157" cy="118875"/>
            </a:xfrm>
            <a:custGeom>
              <a:avLst/>
              <a:gdLst/>
              <a:ahLst/>
              <a:cxnLst/>
              <a:rect l="l" t="t" r="r" b="b"/>
              <a:pathLst>
                <a:path w="3620" h="3466" extrusionOk="0">
                  <a:moveTo>
                    <a:pt x="1328" y="0"/>
                  </a:moveTo>
                  <a:cubicBezTo>
                    <a:pt x="1127" y="0"/>
                    <a:pt x="960" y="117"/>
                    <a:pt x="869" y="299"/>
                  </a:cubicBezTo>
                  <a:lnTo>
                    <a:pt x="119" y="1978"/>
                  </a:lnTo>
                  <a:cubicBezTo>
                    <a:pt x="0" y="2239"/>
                    <a:pt x="119" y="2537"/>
                    <a:pt x="369" y="2656"/>
                  </a:cubicBezTo>
                  <a:lnTo>
                    <a:pt x="2060" y="3418"/>
                  </a:lnTo>
                  <a:cubicBezTo>
                    <a:pt x="2120" y="3454"/>
                    <a:pt x="2191" y="3466"/>
                    <a:pt x="2263" y="3466"/>
                  </a:cubicBezTo>
                  <a:cubicBezTo>
                    <a:pt x="2465" y="3466"/>
                    <a:pt x="2655" y="3359"/>
                    <a:pt x="2739" y="3168"/>
                  </a:cubicBezTo>
                  <a:lnTo>
                    <a:pt x="3501" y="1489"/>
                  </a:lnTo>
                  <a:cubicBezTo>
                    <a:pt x="3620" y="1227"/>
                    <a:pt x="3501" y="918"/>
                    <a:pt x="3239" y="799"/>
                  </a:cubicBezTo>
                  <a:lnTo>
                    <a:pt x="2691" y="549"/>
                  </a:lnTo>
                  <a:lnTo>
                    <a:pt x="1560" y="37"/>
                  </a:lnTo>
                  <a:cubicBezTo>
                    <a:pt x="1501" y="13"/>
                    <a:pt x="1429" y="1"/>
                    <a:pt x="1358" y="1"/>
                  </a:cubicBezTo>
                  <a:cubicBezTo>
                    <a:pt x="1348" y="1"/>
                    <a:pt x="1338" y="0"/>
                    <a:pt x="1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8232506" y="857050"/>
              <a:ext cx="124157" cy="119287"/>
            </a:xfrm>
            <a:custGeom>
              <a:avLst/>
              <a:gdLst/>
              <a:ahLst/>
              <a:cxnLst/>
              <a:rect l="l" t="t" r="r" b="b"/>
              <a:pathLst>
                <a:path w="3620" h="3478" extrusionOk="0">
                  <a:moveTo>
                    <a:pt x="1346" y="1"/>
                  </a:moveTo>
                  <a:cubicBezTo>
                    <a:pt x="1143" y="1"/>
                    <a:pt x="953" y="120"/>
                    <a:pt x="869" y="298"/>
                  </a:cubicBezTo>
                  <a:lnTo>
                    <a:pt x="107" y="1977"/>
                  </a:lnTo>
                  <a:cubicBezTo>
                    <a:pt x="0" y="2239"/>
                    <a:pt x="107" y="2549"/>
                    <a:pt x="369" y="2668"/>
                  </a:cubicBezTo>
                  <a:lnTo>
                    <a:pt x="2048" y="3430"/>
                  </a:lnTo>
                  <a:cubicBezTo>
                    <a:pt x="2120" y="3466"/>
                    <a:pt x="2191" y="3477"/>
                    <a:pt x="2262" y="3477"/>
                  </a:cubicBezTo>
                  <a:cubicBezTo>
                    <a:pt x="2465" y="3477"/>
                    <a:pt x="2655" y="3358"/>
                    <a:pt x="2739" y="3180"/>
                  </a:cubicBezTo>
                  <a:lnTo>
                    <a:pt x="3501" y="1489"/>
                  </a:lnTo>
                  <a:cubicBezTo>
                    <a:pt x="3620" y="1227"/>
                    <a:pt x="3501" y="929"/>
                    <a:pt x="3239" y="810"/>
                  </a:cubicBezTo>
                  <a:lnTo>
                    <a:pt x="2691" y="560"/>
                  </a:lnTo>
                  <a:lnTo>
                    <a:pt x="1560" y="48"/>
                  </a:lnTo>
                  <a:cubicBezTo>
                    <a:pt x="1489" y="13"/>
                    <a:pt x="1417" y="1"/>
                    <a:pt x="1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8282307" y="741910"/>
              <a:ext cx="124191" cy="119664"/>
            </a:xfrm>
            <a:custGeom>
              <a:avLst/>
              <a:gdLst/>
              <a:ahLst/>
              <a:cxnLst/>
              <a:rect l="l" t="t" r="r" b="b"/>
              <a:pathLst>
                <a:path w="3621" h="3489" extrusionOk="0">
                  <a:moveTo>
                    <a:pt x="1358" y="0"/>
                  </a:moveTo>
                  <a:cubicBezTo>
                    <a:pt x="1156" y="0"/>
                    <a:pt x="965" y="119"/>
                    <a:pt x="882" y="298"/>
                  </a:cubicBezTo>
                  <a:lnTo>
                    <a:pt x="120" y="2001"/>
                  </a:lnTo>
                  <a:cubicBezTo>
                    <a:pt x="1" y="2251"/>
                    <a:pt x="120" y="2560"/>
                    <a:pt x="382" y="2679"/>
                  </a:cubicBezTo>
                  <a:lnTo>
                    <a:pt x="2061" y="3441"/>
                  </a:lnTo>
                  <a:cubicBezTo>
                    <a:pt x="2120" y="3477"/>
                    <a:pt x="2192" y="3489"/>
                    <a:pt x="2263" y="3489"/>
                  </a:cubicBezTo>
                  <a:cubicBezTo>
                    <a:pt x="2465" y="3489"/>
                    <a:pt x="2656" y="3370"/>
                    <a:pt x="2751" y="3191"/>
                  </a:cubicBezTo>
                  <a:lnTo>
                    <a:pt x="3501" y="1512"/>
                  </a:lnTo>
                  <a:cubicBezTo>
                    <a:pt x="3620" y="1250"/>
                    <a:pt x="3501" y="941"/>
                    <a:pt x="3251" y="822"/>
                  </a:cubicBezTo>
                  <a:lnTo>
                    <a:pt x="2692" y="572"/>
                  </a:lnTo>
                  <a:lnTo>
                    <a:pt x="1561" y="60"/>
                  </a:lnTo>
                  <a:cubicBezTo>
                    <a:pt x="1501" y="36"/>
                    <a:pt x="1430" y="12"/>
                    <a:pt x="1358" y="12"/>
                  </a:cubicBezTo>
                  <a:lnTo>
                    <a:pt x="1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8333789" y="628794"/>
              <a:ext cx="124157" cy="119252"/>
            </a:xfrm>
            <a:custGeom>
              <a:avLst/>
              <a:gdLst/>
              <a:ahLst/>
              <a:cxnLst/>
              <a:rect l="l" t="t" r="r" b="b"/>
              <a:pathLst>
                <a:path w="3620" h="3477" extrusionOk="0">
                  <a:moveTo>
                    <a:pt x="1357" y="0"/>
                  </a:moveTo>
                  <a:cubicBezTo>
                    <a:pt x="1143" y="0"/>
                    <a:pt x="964" y="119"/>
                    <a:pt x="869" y="298"/>
                  </a:cubicBezTo>
                  <a:lnTo>
                    <a:pt x="119" y="1989"/>
                  </a:lnTo>
                  <a:cubicBezTo>
                    <a:pt x="0" y="2239"/>
                    <a:pt x="119" y="2548"/>
                    <a:pt x="369" y="2667"/>
                  </a:cubicBezTo>
                  <a:lnTo>
                    <a:pt x="2060" y="3429"/>
                  </a:lnTo>
                  <a:cubicBezTo>
                    <a:pt x="2119" y="3453"/>
                    <a:pt x="2191" y="3477"/>
                    <a:pt x="2262" y="3477"/>
                  </a:cubicBezTo>
                  <a:cubicBezTo>
                    <a:pt x="2465" y="3477"/>
                    <a:pt x="2655" y="3358"/>
                    <a:pt x="2738" y="3167"/>
                  </a:cubicBezTo>
                  <a:lnTo>
                    <a:pt x="3500" y="1489"/>
                  </a:lnTo>
                  <a:cubicBezTo>
                    <a:pt x="3620" y="1227"/>
                    <a:pt x="3500" y="917"/>
                    <a:pt x="3239" y="798"/>
                  </a:cubicBezTo>
                  <a:lnTo>
                    <a:pt x="2691" y="548"/>
                  </a:lnTo>
                  <a:lnTo>
                    <a:pt x="1560" y="36"/>
                  </a:lnTo>
                  <a:cubicBezTo>
                    <a:pt x="1500" y="12"/>
                    <a:pt x="1429" y="0"/>
                    <a:pt x="1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8091608" y="519347"/>
              <a:ext cx="108243" cy="117640"/>
            </a:xfrm>
            <a:custGeom>
              <a:avLst/>
              <a:gdLst/>
              <a:ahLst/>
              <a:cxnLst/>
              <a:rect l="l" t="t" r="r" b="b"/>
              <a:pathLst>
                <a:path w="3156" h="3430" extrusionOk="0">
                  <a:moveTo>
                    <a:pt x="1370" y="0"/>
                  </a:moveTo>
                  <a:cubicBezTo>
                    <a:pt x="1156" y="0"/>
                    <a:pt x="977" y="119"/>
                    <a:pt x="894" y="298"/>
                  </a:cubicBezTo>
                  <a:lnTo>
                    <a:pt x="870" y="298"/>
                  </a:lnTo>
                  <a:lnTo>
                    <a:pt x="108" y="1977"/>
                  </a:lnTo>
                  <a:cubicBezTo>
                    <a:pt x="1" y="2239"/>
                    <a:pt x="108" y="2548"/>
                    <a:pt x="370" y="2667"/>
                  </a:cubicBezTo>
                  <a:lnTo>
                    <a:pt x="2037" y="3429"/>
                  </a:lnTo>
                  <a:cubicBezTo>
                    <a:pt x="2191" y="3191"/>
                    <a:pt x="2334" y="2953"/>
                    <a:pt x="2465" y="2715"/>
                  </a:cubicBezTo>
                  <a:cubicBezTo>
                    <a:pt x="2560" y="2524"/>
                    <a:pt x="2668" y="2346"/>
                    <a:pt x="2763" y="2155"/>
                  </a:cubicBezTo>
                  <a:cubicBezTo>
                    <a:pt x="2858" y="1965"/>
                    <a:pt x="2930" y="1774"/>
                    <a:pt x="3001" y="1584"/>
                  </a:cubicBezTo>
                  <a:cubicBezTo>
                    <a:pt x="3072" y="1381"/>
                    <a:pt x="3132" y="1179"/>
                    <a:pt x="3156" y="977"/>
                  </a:cubicBezTo>
                  <a:cubicBezTo>
                    <a:pt x="3156" y="905"/>
                    <a:pt x="3156" y="834"/>
                    <a:pt x="3156" y="762"/>
                  </a:cubicBezTo>
                  <a:lnTo>
                    <a:pt x="2703" y="560"/>
                  </a:lnTo>
                  <a:lnTo>
                    <a:pt x="1572" y="48"/>
                  </a:lnTo>
                  <a:cubicBezTo>
                    <a:pt x="1501" y="12"/>
                    <a:pt x="1429"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7998110" y="629617"/>
              <a:ext cx="158454" cy="233600"/>
            </a:xfrm>
            <a:custGeom>
              <a:avLst/>
              <a:gdLst/>
              <a:ahLst/>
              <a:cxnLst/>
              <a:rect l="l" t="t" r="r" b="b"/>
              <a:pathLst>
                <a:path w="4620" h="6811" extrusionOk="0">
                  <a:moveTo>
                    <a:pt x="2870" y="0"/>
                  </a:moveTo>
                  <a:cubicBezTo>
                    <a:pt x="2608" y="0"/>
                    <a:pt x="2238" y="369"/>
                    <a:pt x="2012" y="893"/>
                  </a:cubicBezTo>
                  <a:lnTo>
                    <a:pt x="274" y="4739"/>
                  </a:lnTo>
                  <a:cubicBezTo>
                    <a:pt x="12" y="5322"/>
                    <a:pt x="0" y="5906"/>
                    <a:pt x="262" y="6025"/>
                  </a:cubicBezTo>
                  <a:lnTo>
                    <a:pt x="1941" y="6787"/>
                  </a:lnTo>
                  <a:cubicBezTo>
                    <a:pt x="1965" y="6798"/>
                    <a:pt x="1988" y="6798"/>
                    <a:pt x="2012" y="6810"/>
                  </a:cubicBezTo>
                  <a:cubicBezTo>
                    <a:pt x="2131" y="6608"/>
                    <a:pt x="2238" y="6406"/>
                    <a:pt x="2346" y="6191"/>
                  </a:cubicBezTo>
                  <a:cubicBezTo>
                    <a:pt x="2762" y="5382"/>
                    <a:pt x="3155" y="4560"/>
                    <a:pt x="3536" y="3727"/>
                  </a:cubicBezTo>
                  <a:cubicBezTo>
                    <a:pt x="3608" y="3560"/>
                    <a:pt x="3679" y="3393"/>
                    <a:pt x="3774" y="3227"/>
                  </a:cubicBezTo>
                  <a:cubicBezTo>
                    <a:pt x="3858" y="3060"/>
                    <a:pt x="3917" y="2929"/>
                    <a:pt x="4001" y="2774"/>
                  </a:cubicBezTo>
                  <a:cubicBezTo>
                    <a:pt x="4167" y="2453"/>
                    <a:pt x="4310" y="2119"/>
                    <a:pt x="4441" y="1774"/>
                  </a:cubicBezTo>
                  <a:cubicBezTo>
                    <a:pt x="4441" y="1774"/>
                    <a:pt x="4441" y="1786"/>
                    <a:pt x="4441" y="1786"/>
                  </a:cubicBezTo>
                  <a:cubicBezTo>
                    <a:pt x="4536" y="1548"/>
                    <a:pt x="4584" y="1298"/>
                    <a:pt x="4620" y="1036"/>
                  </a:cubicBezTo>
                  <a:lnTo>
                    <a:pt x="4620" y="833"/>
                  </a:lnTo>
                  <a:lnTo>
                    <a:pt x="4620" y="762"/>
                  </a:lnTo>
                  <a:lnTo>
                    <a:pt x="4096" y="536"/>
                  </a:lnTo>
                  <a:lnTo>
                    <a:pt x="2965" y="24"/>
                  </a:lnTo>
                  <a:cubicBezTo>
                    <a:pt x="2941" y="12"/>
                    <a:pt x="2905"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8211687" y="575288"/>
              <a:ext cx="109855" cy="118052"/>
            </a:xfrm>
            <a:custGeom>
              <a:avLst/>
              <a:gdLst/>
              <a:ahLst/>
              <a:cxnLst/>
              <a:rect l="l" t="t" r="r" b="b"/>
              <a:pathLst>
                <a:path w="3203" h="3442" extrusionOk="0">
                  <a:moveTo>
                    <a:pt x="1357" y="1"/>
                  </a:moveTo>
                  <a:cubicBezTo>
                    <a:pt x="1143" y="1"/>
                    <a:pt x="964" y="108"/>
                    <a:pt x="881" y="298"/>
                  </a:cubicBezTo>
                  <a:lnTo>
                    <a:pt x="881" y="310"/>
                  </a:lnTo>
                  <a:lnTo>
                    <a:pt x="119" y="1989"/>
                  </a:lnTo>
                  <a:cubicBezTo>
                    <a:pt x="0" y="2251"/>
                    <a:pt x="119" y="2548"/>
                    <a:pt x="381" y="2668"/>
                  </a:cubicBezTo>
                  <a:lnTo>
                    <a:pt x="2060" y="3430"/>
                  </a:lnTo>
                  <a:lnTo>
                    <a:pt x="2107" y="3441"/>
                  </a:lnTo>
                  <a:lnTo>
                    <a:pt x="2191" y="3287"/>
                  </a:lnTo>
                  <a:cubicBezTo>
                    <a:pt x="2298" y="3120"/>
                    <a:pt x="2393" y="2953"/>
                    <a:pt x="2477" y="2787"/>
                  </a:cubicBezTo>
                  <a:cubicBezTo>
                    <a:pt x="2596" y="2584"/>
                    <a:pt x="2691" y="2382"/>
                    <a:pt x="2798" y="2191"/>
                  </a:cubicBezTo>
                  <a:cubicBezTo>
                    <a:pt x="2893" y="1989"/>
                    <a:pt x="2977" y="1775"/>
                    <a:pt x="3060" y="1560"/>
                  </a:cubicBezTo>
                  <a:cubicBezTo>
                    <a:pt x="3060" y="1572"/>
                    <a:pt x="3060" y="1572"/>
                    <a:pt x="3060" y="1572"/>
                  </a:cubicBezTo>
                  <a:cubicBezTo>
                    <a:pt x="3131" y="1382"/>
                    <a:pt x="3179" y="1191"/>
                    <a:pt x="3203" y="989"/>
                  </a:cubicBezTo>
                  <a:cubicBezTo>
                    <a:pt x="3203" y="917"/>
                    <a:pt x="3203" y="846"/>
                    <a:pt x="3191" y="786"/>
                  </a:cubicBezTo>
                  <a:lnTo>
                    <a:pt x="2691" y="548"/>
                  </a:lnTo>
                  <a:lnTo>
                    <a:pt x="1560" y="36"/>
                  </a:lnTo>
                  <a:cubicBezTo>
                    <a:pt x="1488" y="12"/>
                    <a:pt x="1429" y="1"/>
                    <a:pt x="1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8333789" y="629205"/>
              <a:ext cx="109855" cy="118052"/>
            </a:xfrm>
            <a:custGeom>
              <a:avLst/>
              <a:gdLst/>
              <a:ahLst/>
              <a:cxnLst/>
              <a:rect l="l" t="t" r="r" b="b"/>
              <a:pathLst>
                <a:path w="3203" h="3442" extrusionOk="0">
                  <a:moveTo>
                    <a:pt x="1357" y="0"/>
                  </a:moveTo>
                  <a:cubicBezTo>
                    <a:pt x="1155" y="0"/>
                    <a:pt x="964" y="107"/>
                    <a:pt x="881" y="298"/>
                  </a:cubicBezTo>
                  <a:lnTo>
                    <a:pt x="881" y="310"/>
                  </a:lnTo>
                  <a:lnTo>
                    <a:pt x="119" y="1988"/>
                  </a:lnTo>
                  <a:cubicBezTo>
                    <a:pt x="0" y="2250"/>
                    <a:pt x="119" y="2560"/>
                    <a:pt x="381" y="2679"/>
                  </a:cubicBezTo>
                  <a:lnTo>
                    <a:pt x="2060" y="3441"/>
                  </a:lnTo>
                  <a:lnTo>
                    <a:pt x="2072" y="3441"/>
                  </a:lnTo>
                  <a:lnTo>
                    <a:pt x="2096" y="3417"/>
                  </a:lnTo>
                  <a:lnTo>
                    <a:pt x="2203" y="3215"/>
                  </a:lnTo>
                  <a:cubicBezTo>
                    <a:pt x="2310" y="3048"/>
                    <a:pt x="2393" y="2905"/>
                    <a:pt x="2500" y="2715"/>
                  </a:cubicBezTo>
                  <a:cubicBezTo>
                    <a:pt x="2619" y="2524"/>
                    <a:pt x="2727" y="2334"/>
                    <a:pt x="2822" y="2131"/>
                  </a:cubicBezTo>
                  <a:cubicBezTo>
                    <a:pt x="2917" y="1941"/>
                    <a:pt x="3000" y="1750"/>
                    <a:pt x="3072" y="1548"/>
                  </a:cubicBezTo>
                  <a:cubicBezTo>
                    <a:pt x="3131" y="1393"/>
                    <a:pt x="3167" y="1215"/>
                    <a:pt x="3191" y="1048"/>
                  </a:cubicBezTo>
                  <a:cubicBezTo>
                    <a:pt x="3191" y="1048"/>
                    <a:pt x="3191" y="1048"/>
                    <a:pt x="3191" y="1060"/>
                  </a:cubicBezTo>
                  <a:cubicBezTo>
                    <a:pt x="3203" y="976"/>
                    <a:pt x="3191" y="905"/>
                    <a:pt x="3179" y="834"/>
                  </a:cubicBezTo>
                  <a:cubicBezTo>
                    <a:pt x="3179" y="810"/>
                    <a:pt x="3167" y="786"/>
                    <a:pt x="3167" y="774"/>
                  </a:cubicBezTo>
                  <a:lnTo>
                    <a:pt x="2691" y="560"/>
                  </a:lnTo>
                  <a:lnTo>
                    <a:pt x="1560" y="36"/>
                  </a:lnTo>
                  <a:cubicBezTo>
                    <a:pt x="1500" y="12"/>
                    <a:pt x="1429" y="0"/>
                    <a:pt x="13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8160616" y="688404"/>
              <a:ext cx="107866" cy="117640"/>
            </a:xfrm>
            <a:custGeom>
              <a:avLst/>
              <a:gdLst/>
              <a:ahLst/>
              <a:cxnLst/>
              <a:rect l="l" t="t" r="r" b="b"/>
              <a:pathLst>
                <a:path w="3145" h="3430" extrusionOk="0">
                  <a:moveTo>
                    <a:pt x="1346" y="1"/>
                  </a:moveTo>
                  <a:cubicBezTo>
                    <a:pt x="1144" y="1"/>
                    <a:pt x="953" y="120"/>
                    <a:pt x="870" y="298"/>
                  </a:cubicBezTo>
                  <a:lnTo>
                    <a:pt x="108" y="1977"/>
                  </a:lnTo>
                  <a:cubicBezTo>
                    <a:pt x="1" y="2239"/>
                    <a:pt x="108" y="2537"/>
                    <a:pt x="370" y="2668"/>
                  </a:cubicBezTo>
                  <a:lnTo>
                    <a:pt x="2049" y="3430"/>
                  </a:lnTo>
                  <a:cubicBezTo>
                    <a:pt x="2394" y="2846"/>
                    <a:pt x="2692" y="2239"/>
                    <a:pt x="2942" y="1608"/>
                  </a:cubicBezTo>
                  <a:lnTo>
                    <a:pt x="2942" y="1620"/>
                  </a:lnTo>
                  <a:cubicBezTo>
                    <a:pt x="3001" y="1465"/>
                    <a:pt x="3049" y="1298"/>
                    <a:pt x="3085" y="1132"/>
                  </a:cubicBezTo>
                  <a:cubicBezTo>
                    <a:pt x="3120" y="1013"/>
                    <a:pt x="3132" y="894"/>
                    <a:pt x="3144" y="763"/>
                  </a:cubicBezTo>
                  <a:lnTo>
                    <a:pt x="2680" y="560"/>
                  </a:lnTo>
                  <a:lnTo>
                    <a:pt x="1549" y="48"/>
                  </a:lnTo>
                  <a:cubicBezTo>
                    <a:pt x="1489" y="12"/>
                    <a:pt x="1418" y="1"/>
                    <a:pt x="1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8282307" y="741910"/>
              <a:ext cx="110712" cy="118052"/>
            </a:xfrm>
            <a:custGeom>
              <a:avLst/>
              <a:gdLst/>
              <a:ahLst/>
              <a:cxnLst/>
              <a:rect l="l" t="t" r="r" b="b"/>
              <a:pathLst>
                <a:path w="3228" h="3442" extrusionOk="0">
                  <a:moveTo>
                    <a:pt x="1358" y="0"/>
                  </a:moveTo>
                  <a:cubicBezTo>
                    <a:pt x="1156" y="0"/>
                    <a:pt x="965" y="119"/>
                    <a:pt x="882" y="298"/>
                  </a:cubicBezTo>
                  <a:lnTo>
                    <a:pt x="882" y="310"/>
                  </a:lnTo>
                  <a:lnTo>
                    <a:pt x="120" y="1989"/>
                  </a:lnTo>
                  <a:cubicBezTo>
                    <a:pt x="1" y="2251"/>
                    <a:pt x="120" y="2548"/>
                    <a:pt x="382" y="2667"/>
                  </a:cubicBezTo>
                  <a:lnTo>
                    <a:pt x="2061" y="3429"/>
                  </a:lnTo>
                  <a:lnTo>
                    <a:pt x="2084" y="3441"/>
                  </a:lnTo>
                  <a:cubicBezTo>
                    <a:pt x="2454" y="2858"/>
                    <a:pt x="2775" y="2251"/>
                    <a:pt x="3025" y="1596"/>
                  </a:cubicBezTo>
                  <a:cubicBezTo>
                    <a:pt x="3025" y="1608"/>
                    <a:pt x="3025" y="1608"/>
                    <a:pt x="3025" y="1608"/>
                  </a:cubicBezTo>
                  <a:cubicBezTo>
                    <a:pt x="3085" y="1441"/>
                    <a:pt x="3132" y="1274"/>
                    <a:pt x="3168" y="1096"/>
                  </a:cubicBezTo>
                  <a:cubicBezTo>
                    <a:pt x="3192" y="1000"/>
                    <a:pt x="3216" y="893"/>
                    <a:pt x="3227" y="798"/>
                  </a:cubicBezTo>
                  <a:lnTo>
                    <a:pt x="2704" y="560"/>
                  </a:lnTo>
                  <a:lnTo>
                    <a:pt x="1572" y="48"/>
                  </a:lnTo>
                  <a:cubicBezTo>
                    <a:pt x="1501" y="24"/>
                    <a:pt x="1430"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8110403" y="803579"/>
              <a:ext cx="109066" cy="118018"/>
            </a:xfrm>
            <a:custGeom>
              <a:avLst/>
              <a:gdLst/>
              <a:ahLst/>
              <a:cxnLst/>
              <a:rect l="l" t="t" r="r" b="b"/>
              <a:pathLst>
                <a:path w="3180" h="3441" extrusionOk="0">
                  <a:moveTo>
                    <a:pt x="1346" y="0"/>
                  </a:moveTo>
                  <a:cubicBezTo>
                    <a:pt x="1143" y="0"/>
                    <a:pt x="965" y="107"/>
                    <a:pt x="869" y="298"/>
                  </a:cubicBezTo>
                  <a:lnTo>
                    <a:pt x="881" y="298"/>
                  </a:lnTo>
                  <a:lnTo>
                    <a:pt x="119" y="1988"/>
                  </a:lnTo>
                  <a:cubicBezTo>
                    <a:pt x="0" y="2238"/>
                    <a:pt x="119" y="2548"/>
                    <a:pt x="369" y="2667"/>
                  </a:cubicBezTo>
                  <a:lnTo>
                    <a:pt x="2060" y="3429"/>
                  </a:lnTo>
                  <a:lnTo>
                    <a:pt x="2096" y="3441"/>
                  </a:lnTo>
                  <a:cubicBezTo>
                    <a:pt x="2441" y="2893"/>
                    <a:pt x="2739" y="2310"/>
                    <a:pt x="2965" y="1703"/>
                  </a:cubicBezTo>
                  <a:cubicBezTo>
                    <a:pt x="3025" y="1536"/>
                    <a:pt x="3072" y="1381"/>
                    <a:pt x="3120" y="1203"/>
                  </a:cubicBezTo>
                  <a:cubicBezTo>
                    <a:pt x="3144" y="1060"/>
                    <a:pt x="3167" y="917"/>
                    <a:pt x="3179" y="774"/>
                  </a:cubicBezTo>
                  <a:lnTo>
                    <a:pt x="2691" y="548"/>
                  </a:lnTo>
                  <a:lnTo>
                    <a:pt x="1560" y="48"/>
                  </a:lnTo>
                  <a:cubicBezTo>
                    <a:pt x="1489" y="12"/>
                    <a:pt x="1417" y="0"/>
                    <a:pt x="1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8232506" y="857462"/>
              <a:ext cx="110678" cy="118052"/>
            </a:xfrm>
            <a:custGeom>
              <a:avLst/>
              <a:gdLst/>
              <a:ahLst/>
              <a:cxnLst/>
              <a:rect l="l" t="t" r="r" b="b"/>
              <a:pathLst>
                <a:path w="3227" h="3442" extrusionOk="0">
                  <a:moveTo>
                    <a:pt x="1346" y="1"/>
                  </a:moveTo>
                  <a:cubicBezTo>
                    <a:pt x="1143" y="1"/>
                    <a:pt x="965" y="108"/>
                    <a:pt x="869" y="298"/>
                  </a:cubicBezTo>
                  <a:lnTo>
                    <a:pt x="119" y="1977"/>
                  </a:lnTo>
                  <a:cubicBezTo>
                    <a:pt x="0" y="2239"/>
                    <a:pt x="119" y="2537"/>
                    <a:pt x="369" y="2668"/>
                  </a:cubicBezTo>
                  <a:lnTo>
                    <a:pt x="2048" y="3418"/>
                  </a:lnTo>
                  <a:cubicBezTo>
                    <a:pt x="2072" y="3430"/>
                    <a:pt x="2096" y="3442"/>
                    <a:pt x="2120" y="3442"/>
                  </a:cubicBezTo>
                  <a:cubicBezTo>
                    <a:pt x="2286" y="3192"/>
                    <a:pt x="2441" y="2942"/>
                    <a:pt x="2584" y="2680"/>
                  </a:cubicBezTo>
                  <a:cubicBezTo>
                    <a:pt x="2751" y="2370"/>
                    <a:pt x="2894" y="2060"/>
                    <a:pt x="3013" y="1739"/>
                  </a:cubicBezTo>
                  <a:cubicBezTo>
                    <a:pt x="3072" y="1572"/>
                    <a:pt x="3120" y="1418"/>
                    <a:pt x="3155" y="1251"/>
                  </a:cubicBezTo>
                  <a:cubicBezTo>
                    <a:pt x="3191" y="1108"/>
                    <a:pt x="3215" y="953"/>
                    <a:pt x="3227" y="798"/>
                  </a:cubicBezTo>
                  <a:lnTo>
                    <a:pt x="2691" y="548"/>
                  </a:lnTo>
                  <a:lnTo>
                    <a:pt x="1560" y="36"/>
                  </a:lnTo>
                  <a:cubicBezTo>
                    <a:pt x="1489" y="13"/>
                    <a:pt x="1417" y="1"/>
                    <a:pt x="1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8335813" y="917107"/>
              <a:ext cx="34" cy="34"/>
            </a:xfrm>
            <a:custGeom>
              <a:avLst/>
              <a:gdLst/>
              <a:ahLst/>
              <a:cxnLst/>
              <a:rect l="l" t="t" r="r" b="b"/>
              <a:pathLst>
                <a:path w="1" h="1" extrusionOk="0">
                  <a:moveTo>
                    <a:pt x="1" y="0"/>
                  </a:moveTo>
                  <a:lnTo>
                    <a:pt x="1" y="0"/>
                  </a:lnTo>
                  <a:lnTo>
                    <a:pt x="1" y="0"/>
                  </a:lnTo>
                  <a:lnTo>
                    <a:pt x="1" y="0"/>
                  </a:lnTo>
                  <a:close/>
                </a:path>
              </a:pathLst>
            </a:custGeom>
            <a:solidFill>
              <a:srgbClr val="FBD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36"/>
          <p:cNvSpPr txBox="1">
            <a:spLocks noGrp="1"/>
          </p:cNvSpPr>
          <p:nvPr>
            <p:ph type="title"/>
          </p:nvPr>
        </p:nvSpPr>
        <p:spPr>
          <a:xfrm>
            <a:off x="677321" y="230646"/>
            <a:ext cx="7704000" cy="7230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38" name="Google Shape;1338;p36"/>
          <p:cNvSpPr/>
          <p:nvPr/>
        </p:nvSpPr>
        <p:spPr>
          <a:xfrm flipH="1">
            <a:off x="9594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01</a:t>
            </a:r>
            <a:endParaRPr/>
          </a:p>
        </p:txBody>
      </p:sp>
      <p:sp>
        <p:nvSpPr>
          <p:cNvPr id="1339" name="Google Shape;1339;p36"/>
          <p:cNvSpPr txBox="1"/>
          <p:nvPr/>
        </p:nvSpPr>
        <p:spPr>
          <a:xfrm>
            <a:off x="12816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420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426</a:t>
            </a:r>
            <a:endParaRPr>
              <a:solidFill>
                <a:schemeClr val="dk2"/>
              </a:solidFill>
              <a:latin typeface="Englebert"/>
              <a:ea typeface="Englebert"/>
              <a:cs typeface="Englebert"/>
              <a:sym typeface="Englebert"/>
            </a:endParaRPr>
          </a:p>
        </p:txBody>
      </p:sp>
      <p:cxnSp>
        <p:nvCxnSpPr>
          <p:cNvPr id="1340" name="Google Shape;1340;p36"/>
          <p:cNvCxnSpPr/>
          <p:nvPr/>
        </p:nvCxnSpPr>
        <p:spPr>
          <a:xfrm rot="10800000">
            <a:off x="13593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341" name="Google Shape;1341;p36"/>
          <p:cNvSpPr/>
          <p:nvPr/>
        </p:nvSpPr>
        <p:spPr>
          <a:xfrm flipH="1">
            <a:off x="30803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02</a:t>
            </a:r>
            <a:endParaRPr/>
          </a:p>
        </p:txBody>
      </p:sp>
      <p:sp>
        <p:nvSpPr>
          <p:cNvPr id="1342" name="Google Shape;1342;p36"/>
          <p:cNvSpPr txBox="1"/>
          <p:nvPr/>
        </p:nvSpPr>
        <p:spPr>
          <a:xfrm>
            <a:off x="34025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333</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390</a:t>
            </a:r>
            <a:endParaRPr>
              <a:solidFill>
                <a:schemeClr val="dk2"/>
              </a:solidFill>
              <a:latin typeface="Englebert"/>
              <a:ea typeface="Englebert"/>
              <a:cs typeface="Englebert"/>
              <a:sym typeface="Englebert"/>
            </a:endParaRPr>
          </a:p>
        </p:txBody>
      </p:sp>
      <p:cxnSp>
        <p:nvCxnSpPr>
          <p:cNvPr id="1343" name="Google Shape;1343;p36"/>
          <p:cNvCxnSpPr/>
          <p:nvPr/>
        </p:nvCxnSpPr>
        <p:spPr>
          <a:xfrm rot="10800000">
            <a:off x="34802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344" name="Google Shape;1344;p36"/>
          <p:cNvSpPr/>
          <p:nvPr/>
        </p:nvSpPr>
        <p:spPr>
          <a:xfrm flipH="1">
            <a:off x="52012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03</a:t>
            </a:r>
            <a:endParaRPr/>
          </a:p>
        </p:txBody>
      </p:sp>
      <p:sp>
        <p:nvSpPr>
          <p:cNvPr id="1345" name="Google Shape;1345;p36"/>
          <p:cNvSpPr txBox="1"/>
          <p:nvPr/>
        </p:nvSpPr>
        <p:spPr>
          <a:xfrm>
            <a:off x="55234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990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856</a:t>
            </a:r>
            <a:endParaRPr>
              <a:solidFill>
                <a:schemeClr val="dk2"/>
              </a:solidFill>
              <a:latin typeface="Englebert"/>
              <a:ea typeface="Englebert"/>
              <a:cs typeface="Englebert"/>
              <a:sym typeface="Englebert"/>
            </a:endParaRPr>
          </a:p>
        </p:txBody>
      </p:sp>
      <p:cxnSp>
        <p:nvCxnSpPr>
          <p:cNvPr id="1346" name="Google Shape;1346;p36"/>
          <p:cNvCxnSpPr/>
          <p:nvPr/>
        </p:nvCxnSpPr>
        <p:spPr>
          <a:xfrm rot="10800000">
            <a:off x="56011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347" name="Google Shape;1347;p36"/>
          <p:cNvSpPr/>
          <p:nvPr/>
        </p:nvSpPr>
        <p:spPr>
          <a:xfrm flipH="1">
            <a:off x="73221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04</a:t>
            </a:r>
            <a:endParaRPr/>
          </a:p>
        </p:txBody>
      </p:sp>
      <p:sp>
        <p:nvSpPr>
          <p:cNvPr id="1348" name="Google Shape;1348;p36"/>
          <p:cNvSpPr txBox="1"/>
          <p:nvPr/>
        </p:nvSpPr>
        <p:spPr>
          <a:xfrm>
            <a:off x="76443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243</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426</a:t>
            </a:r>
            <a:endParaRPr>
              <a:solidFill>
                <a:schemeClr val="dk2"/>
              </a:solidFill>
              <a:latin typeface="Englebert"/>
              <a:ea typeface="Englebert"/>
              <a:cs typeface="Englebert"/>
              <a:sym typeface="Englebert"/>
            </a:endParaRPr>
          </a:p>
        </p:txBody>
      </p:sp>
      <p:cxnSp>
        <p:nvCxnSpPr>
          <p:cNvPr id="1349" name="Google Shape;1349;p36"/>
          <p:cNvCxnSpPr/>
          <p:nvPr/>
        </p:nvCxnSpPr>
        <p:spPr>
          <a:xfrm rot="10800000">
            <a:off x="77220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350" name="Google Shape;1350;p36"/>
          <p:cNvSpPr txBox="1"/>
          <p:nvPr/>
        </p:nvSpPr>
        <p:spPr>
          <a:xfrm>
            <a:off x="1270200" y="1781175"/>
            <a:ext cx="618900" cy="4383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None/>
            </a:pPr>
            <a:r>
              <a:rPr lang="en" smtClean="0">
                <a:solidFill>
                  <a:schemeClr val="accent1"/>
                </a:solidFill>
                <a:latin typeface="Englebert"/>
                <a:ea typeface="Englebert"/>
                <a:cs typeface="Englebert"/>
                <a:sym typeface="Englebert"/>
              </a:rPr>
              <a:t>Đáp án</a:t>
            </a:r>
            <a:endParaRPr>
              <a:solidFill>
                <a:schemeClr val="accent1"/>
              </a:solidFill>
              <a:latin typeface="Englebert"/>
              <a:ea typeface="Englebert"/>
              <a:cs typeface="Englebert"/>
              <a:sym typeface="Englebert"/>
            </a:endParaRPr>
          </a:p>
        </p:txBody>
      </p:sp>
      <p:sp>
        <p:nvSpPr>
          <p:cNvPr id="1351" name="Google Shape;1351;p36"/>
          <p:cNvSpPr txBox="1"/>
          <p:nvPr/>
        </p:nvSpPr>
        <p:spPr>
          <a:xfrm>
            <a:off x="3396838"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52" name="Google Shape;1352;p36"/>
          <p:cNvSpPr txBox="1"/>
          <p:nvPr/>
        </p:nvSpPr>
        <p:spPr>
          <a:xfrm>
            <a:off x="5520600"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53" name="Google Shape;1353;p36"/>
          <p:cNvSpPr txBox="1"/>
          <p:nvPr/>
        </p:nvSpPr>
        <p:spPr>
          <a:xfrm>
            <a:off x="7644350"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54" name="Google Shape;1354;p36"/>
          <p:cNvSpPr/>
          <p:nvPr/>
        </p:nvSpPr>
        <p:spPr>
          <a:xfrm flipH="1">
            <a:off x="9594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05</a:t>
            </a:r>
            <a:endParaRPr/>
          </a:p>
        </p:txBody>
      </p:sp>
      <p:sp>
        <p:nvSpPr>
          <p:cNvPr id="1355" name="Google Shape;1355;p36"/>
          <p:cNvSpPr txBox="1"/>
          <p:nvPr/>
        </p:nvSpPr>
        <p:spPr>
          <a:xfrm>
            <a:off x="12816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645</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835</a:t>
            </a:r>
            <a:endParaRPr>
              <a:solidFill>
                <a:schemeClr val="dk2"/>
              </a:solidFill>
              <a:latin typeface="Englebert"/>
              <a:ea typeface="Englebert"/>
              <a:cs typeface="Englebert"/>
              <a:sym typeface="Englebert"/>
            </a:endParaRPr>
          </a:p>
        </p:txBody>
      </p:sp>
      <p:cxnSp>
        <p:nvCxnSpPr>
          <p:cNvPr id="1356" name="Google Shape;1356;p36"/>
          <p:cNvCxnSpPr/>
          <p:nvPr/>
        </p:nvCxnSpPr>
        <p:spPr>
          <a:xfrm rot="10800000">
            <a:off x="13593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357" name="Google Shape;1357;p36"/>
          <p:cNvSpPr/>
          <p:nvPr/>
        </p:nvSpPr>
        <p:spPr>
          <a:xfrm flipH="1">
            <a:off x="30803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06</a:t>
            </a:r>
            <a:endParaRPr/>
          </a:p>
        </p:txBody>
      </p:sp>
      <p:sp>
        <p:nvSpPr>
          <p:cNvPr id="1358" name="Google Shape;1358;p36"/>
          <p:cNvSpPr txBox="1"/>
          <p:nvPr/>
        </p:nvSpPr>
        <p:spPr>
          <a:xfrm>
            <a:off x="34025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954</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759</a:t>
            </a:r>
            <a:endParaRPr>
              <a:solidFill>
                <a:schemeClr val="dk2"/>
              </a:solidFill>
              <a:latin typeface="Englebert"/>
              <a:ea typeface="Englebert"/>
              <a:cs typeface="Englebert"/>
              <a:sym typeface="Englebert"/>
            </a:endParaRPr>
          </a:p>
        </p:txBody>
      </p:sp>
      <p:cxnSp>
        <p:nvCxnSpPr>
          <p:cNvPr id="1359" name="Google Shape;1359;p36"/>
          <p:cNvCxnSpPr/>
          <p:nvPr/>
        </p:nvCxnSpPr>
        <p:spPr>
          <a:xfrm rot="10800000">
            <a:off x="34802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360" name="Google Shape;1360;p36"/>
          <p:cNvSpPr/>
          <p:nvPr/>
        </p:nvSpPr>
        <p:spPr>
          <a:xfrm flipH="1">
            <a:off x="52012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07</a:t>
            </a:r>
            <a:endParaRPr/>
          </a:p>
        </p:txBody>
      </p:sp>
      <p:sp>
        <p:nvSpPr>
          <p:cNvPr id="1361" name="Google Shape;1361;p36"/>
          <p:cNvSpPr txBox="1"/>
          <p:nvPr/>
        </p:nvSpPr>
        <p:spPr>
          <a:xfrm>
            <a:off x="55234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240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783</a:t>
            </a:r>
            <a:endParaRPr>
              <a:solidFill>
                <a:schemeClr val="dk2"/>
              </a:solidFill>
              <a:latin typeface="Englebert"/>
              <a:ea typeface="Englebert"/>
              <a:cs typeface="Englebert"/>
              <a:sym typeface="Englebert"/>
            </a:endParaRPr>
          </a:p>
        </p:txBody>
      </p:sp>
      <p:cxnSp>
        <p:nvCxnSpPr>
          <p:cNvPr id="1362" name="Google Shape;1362;p36"/>
          <p:cNvCxnSpPr/>
          <p:nvPr/>
        </p:nvCxnSpPr>
        <p:spPr>
          <a:xfrm rot="10800000">
            <a:off x="56011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363" name="Google Shape;1363;p36"/>
          <p:cNvSpPr/>
          <p:nvPr/>
        </p:nvSpPr>
        <p:spPr>
          <a:xfrm flipH="1">
            <a:off x="73221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08</a:t>
            </a:r>
            <a:endParaRPr/>
          </a:p>
        </p:txBody>
      </p:sp>
      <p:sp>
        <p:nvSpPr>
          <p:cNvPr id="1364" name="Google Shape;1364;p36"/>
          <p:cNvSpPr txBox="1"/>
          <p:nvPr/>
        </p:nvSpPr>
        <p:spPr>
          <a:xfrm>
            <a:off x="76443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420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893</a:t>
            </a:r>
            <a:endParaRPr>
              <a:solidFill>
                <a:schemeClr val="dk2"/>
              </a:solidFill>
              <a:latin typeface="Englebert"/>
              <a:ea typeface="Englebert"/>
              <a:cs typeface="Englebert"/>
              <a:sym typeface="Englebert"/>
            </a:endParaRPr>
          </a:p>
        </p:txBody>
      </p:sp>
      <p:cxnSp>
        <p:nvCxnSpPr>
          <p:cNvPr id="1365" name="Google Shape;1365;p36"/>
          <p:cNvCxnSpPr/>
          <p:nvPr/>
        </p:nvCxnSpPr>
        <p:spPr>
          <a:xfrm rot="10800000">
            <a:off x="77220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366" name="Google Shape;1366;p36"/>
          <p:cNvSpPr txBox="1"/>
          <p:nvPr/>
        </p:nvSpPr>
        <p:spPr>
          <a:xfrm>
            <a:off x="127020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67" name="Google Shape;1367;p36"/>
          <p:cNvSpPr txBox="1"/>
          <p:nvPr/>
        </p:nvSpPr>
        <p:spPr>
          <a:xfrm>
            <a:off x="3396838"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68" name="Google Shape;1368;p36"/>
          <p:cNvSpPr txBox="1"/>
          <p:nvPr/>
        </p:nvSpPr>
        <p:spPr>
          <a:xfrm>
            <a:off x="552060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69" name="Google Shape;1369;p36"/>
          <p:cNvSpPr txBox="1"/>
          <p:nvPr/>
        </p:nvSpPr>
        <p:spPr>
          <a:xfrm>
            <a:off x="764435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70" name="Google Shape;1370;p36"/>
          <p:cNvSpPr/>
          <p:nvPr/>
        </p:nvSpPr>
        <p:spPr>
          <a:xfrm flipH="1">
            <a:off x="9594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09</a:t>
            </a:r>
            <a:endParaRPr/>
          </a:p>
        </p:txBody>
      </p:sp>
      <p:sp>
        <p:nvSpPr>
          <p:cNvPr id="1371" name="Google Shape;1371;p36"/>
          <p:cNvSpPr txBox="1"/>
          <p:nvPr/>
        </p:nvSpPr>
        <p:spPr>
          <a:xfrm>
            <a:off x="12816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125</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603</a:t>
            </a:r>
            <a:endParaRPr>
              <a:solidFill>
                <a:schemeClr val="dk2"/>
              </a:solidFill>
              <a:latin typeface="Englebert"/>
              <a:ea typeface="Englebert"/>
              <a:cs typeface="Englebert"/>
              <a:sym typeface="Englebert"/>
            </a:endParaRPr>
          </a:p>
        </p:txBody>
      </p:sp>
      <p:cxnSp>
        <p:nvCxnSpPr>
          <p:cNvPr id="1372" name="Google Shape;1372;p36"/>
          <p:cNvCxnSpPr/>
          <p:nvPr/>
        </p:nvCxnSpPr>
        <p:spPr>
          <a:xfrm rot="10800000">
            <a:off x="13593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373" name="Google Shape;1373;p36"/>
          <p:cNvSpPr/>
          <p:nvPr/>
        </p:nvSpPr>
        <p:spPr>
          <a:xfrm flipH="1">
            <a:off x="30803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10</a:t>
            </a:r>
            <a:endParaRPr/>
          </a:p>
        </p:txBody>
      </p:sp>
      <p:sp>
        <p:nvSpPr>
          <p:cNvPr id="1374" name="Google Shape;1374;p36"/>
          <p:cNvSpPr txBox="1"/>
          <p:nvPr/>
        </p:nvSpPr>
        <p:spPr>
          <a:xfrm>
            <a:off x="34025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718</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342</a:t>
            </a:r>
            <a:endParaRPr>
              <a:solidFill>
                <a:schemeClr val="dk2"/>
              </a:solidFill>
              <a:latin typeface="Englebert"/>
              <a:ea typeface="Englebert"/>
              <a:cs typeface="Englebert"/>
              <a:sym typeface="Englebert"/>
            </a:endParaRPr>
          </a:p>
        </p:txBody>
      </p:sp>
      <p:cxnSp>
        <p:nvCxnSpPr>
          <p:cNvPr id="1375" name="Google Shape;1375;p36"/>
          <p:cNvCxnSpPr/>
          <p:nvPr/>
        </p:nvCxnSpPr>
        <p:spPr>
          <a:xfrm rot="10800000">
            <a:off x="34802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376" name="Google Shape;1376;p36"/>
          <p:cNvSpPr/>
          <p:nvPr/>
        </p:nvSpPr>
        <p:spPr>
          <a:xfrm flipH="1">
            <a:off x="52012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11</a:t>
            </a:r>
            <a:endParaRPr/>
          </a:p>
        </p:txBody>
      </p:sp>
      <p:sp>
        <p:nvSpPr>
          <p:cNvPr id="1377" name="Google Shape;1377;p36"/>
          <p:cNvSpPr txBox="1"/>
          <p:nvPr/>
        </p:nvSpPr>
        <p:spPr>
          <a:xfrm>
            <a:off x="55234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548</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785</a:t>
            </a:r>
            <a:endParaRPr>
              <a:solidFill>
                <a:schemeClr val="dk2"/>
              </a:solidFill>
              <a:latin typeface="Englebert"/>
              <a:ea typeface="Englebert"/>
              <a:cs typeface="Englebert"/>
              <a:sym typeface="Englebert"/>
            </a:endParaRPr>
          </a:p>
        </p:txBody>
      </p:sp>
      <p:cxnSp>
        <p:nvCxnSpPr>
          <p:cNvPr id="1378" name="Google Shape;1378;p36"/>
          <p:cNvCxnSpPr/>
          <p:nvPr/>
        </p:nvCxnSpPr>
        <p:spPr>
          <a:xfrm rot="10800000">
            <a:off x="56011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379" name="Google Shape;1379;p36"/>
          <p:cNvSpPr/>
          <p:nvPr/>
        </p:nvSpPr>
        <p:spPr>
          <a:xfrm flipH="1">
            <a:off x="73221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12</a:t>
            </a:r>
            <a:endParaRPr/>
          </a:p>
        </p:txBody>
      </p:sp>
      <p:sp>
        <p:nvSpPr>
          <p:cNvPr id="1380" name="Google Shape;1380;p36"/>
          <p:cNvSpPr txBox="1"/>
          <p:nvPr/>
        </p:nvSpPr>
        <p:spPr>
          <a:xfrm>
            <a:off x="76443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972</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559</a:t>
            </a:r>
            <a:endParaRPr>
              <a:solidFill>
                <a:schemeClr val="dk2"/>
              </a:solidFill>
              <a:latin typeface="Englebert"/>
              <a:ea typeface="Englebert"/>
              <a:cs typeface="Englebert"/>
              <a:sym typeface="Englebert"/>
            </a:endParaRPr>
          </a:p>
        </p:txBody>
      </p:sp>
      <p:cxnSp>
        <p:nvCxnSpPr>
          <p:cNvPr id="1381" name="Google Shape;1381;p36"/>
          <p:cNvCxnSpPr/>
          <p:nvPr/>
        </p:nvCxnSpPr>
        <p:spPr>
          <a:xfrm rot="10800000">
            <a:off x="77220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382" name="Google Shape;1382;p36"/>
          <p:cNvSpPr txBox="1"/>
          <p:nvPr/>
        </p:nvSpPr>
        <p:spPr>
          <a:xfrm>
            <a:off x="127020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83" name="Google Shape;1383;p36"/>
          <p:cNvSpPr txBox="1"/>
          <p:nvPr/>
        </p:nvSpPr>
        <p:spPr>
          <a:xfrm>
            <a:off x="3396838"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84" name="Google Shape;1384;p36"/>
          <p:cNvSpPr txBox="1"/>
          <p:nvPr/>
        </p:nvSpPr>
        <p:spPr>
          <a:xfrm>
            <a:off x="552060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85" name="Google Shape;1385;p36"/>
          <p:cNvSpPr txBox="1"/>
          <p:nvPr/>
        </p:nvSpPr>
        <p:spPr>
          <a:xfrm>
            <a:off x="764435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386" name="Google Shape;1386;p36">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36"/>
          <p:cNvGrpSpPr/>
          <p:nvPr/>
        </p:nvGrpSpPr>
        <p:grpSpPr>
          <a:xfrm>
            <a:off x="548131" y="535364"/>
            <a:ext cx="171865" cy="155230"/>
            <a:chOff x="4026406" y="64389"/>
            <a:chExt cx="171865" cy="155230"/>
          </a:xfrm>
        </p:grpSpPr>
        <p:sp>
          <p:nvSpPr>
            <p:cNvPr id="1390" name="Google Shape;1390;p36"/>
            <p:cNvSpPr/>
            <p:nvPr/>
          </p:nvSpPr>
          <p:spPr>
            <a:xfrm>
              <a:off x="4032271" y="64389"/>
              <a:ext cx="166000" cy="155230"/>
            </a:xfrm>
            <a:custGeom>
              <a:avLst/>
              <a:gdLst/>
              <a:ahLst/>
              <a:cxnLst/>
              <a:rect l="l" t="t" r="r" b="b"/>
              <a:pathLst>
                <a:path w="4840" h="4526" extrusionOk="0">
                  <a:moveTo>
                    <a:pt x="691" y="0"/>
                  </a:moveTo>
                  <a:cubicBezTo>
                    <a:pt x="537" y="0"/>
                    <a:pt x="382" y="60"/>
                    <a:pt x="263" y="167"/>
                  </a:cubicBezTo>
                  <a:cubicBezTo>
                    <a:pt x="13" y="417"/>
                    <a:pt x="1" y="810"/>
                    <a:pt x="239" y="1060"/>
                  </a:cubicBezTo>
                  <a:lnTo>
                    <a:pt x="3501" y="4334"/>
                  </a:lnTo>
                  <a:cubicBezTo>
                    <a:pt x="3639" y="4469"/>
                    <a:pt x="3793" y="4525"/>
                    <a:pt x="3941" y="4525"/>
                  </a:cubicBezTo>
                  <a:cubicBezTo>
                    <a:pt x="4421" y="4525"/>
                    <a:pt x="4839" y="3929"/>
                    <a:pt x="4430" y="3465"/>
                  </a:cubicBezTo>
                  <a:lnTo>
                    <a:pt x="4370" y="3405"/>
                  </a:lnTo>
                  <a:lnTo>
                    <a:pt x="1168" y="191"/>
                  </a:lnTo>
                  <a:cubicBezTo>
                    <a:pt x="1037" y="72"/>
                    <a:pt x="870" y="0"/>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4026406" y="64389"/>
              <a:ext cx="165588" cy="155230"/>
            </a:xfrm>
            <a:custGeom>
              <a:avLst/>
              <a:gdLst/>
              <a:ahLst/>
              <a:cxnLst/>
              <a:rect l="l" t="t" r="r" b="b"/>
              <a:pathLst>
                <a:path w="4828" h="4526" extrusionOk="0">
                  <a:moveTo>
                    <a:pt x="4149" y="0"/>
                  </a:moveTo>
                  <a:cubicBezTo>
                    <a:pt x="3970" y="0"/>
                    <a:pt x="3803" y="72"/>
                    <a:pt x="3672" y="191"/>
                  </a:cubicBezTo>
                  <a:lnTo>
                    <a:pt x="469" y="3405"/>
                  </a:lnTo>
                  <a:lnTo>
                    <a:pt x="410" y="3465"/>
                  </a:lnTo>
                  <a:cubicBezTo>
                    <a:pt x="0" y="3929"/>
                    <a:pt x="419" y="4525"/>
                    <a:pt x="899" y="4525"/>
                  </a:cubicBezTo>
                  <a:cubicBezTo>
                    <a:pt x="1047" y="4525"/>
                    <a:pt x="1201" y="4469"/>
                    <a:pt x="1339" y="4334"/>
                  </a:cubicBezTo>
                  <a:lnTo>
                    <a:pt x="4601" y="1060"/>
                  </a:lnTo>
                  <a:cubicBezTo>
                    <a:pt x="4827" y="810"/>
                    <a:pt x="4815" y="417"/>
                    <a:pt x="4577" y="167"/>
                  </a:cubicBezTo>
                  <a:cubicBezTo>
                    <a:pt x="4458" y="60"/>
                    <a:pt x="4303" y="0"/>
                    <a:pt x="4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36"/>
          <p:cNvSpPr/>
          <p:nvPr/>
        </p:nvSpPr>
        <p:spPr>
          <a:xfrm>
            <a:off x="289944" y="501425"/>
            <a:ext cx="197691" cy="249960"/>
          </a:xfrm>
          <a:custGeom>
            <a:avLst/>
            <a:gdLst/>
            <a:ahLst/>
            <a:cxnLst/>
            <a:rect l="l" t="t" r="r" b="b"/>
            <a:pathLst>
              <a:path w="5764" h="7288" extrusionOk="0">
                <a:moveTo>
                  <a:pt x="3584" y="1"/>
                </a:moveTo>
                <a:cubicBezTo>
                  <a:pt x="3513" y="1"/>
                  <a:pt x="3441" y="13"/>
                  <a:pt x="3370" y="37"/>
                </a:cubicBezTo>
                <a:lnTo>
                  <a:pt x="3370" y="25"/>
                </a:lnTo>
                <a:cubicBezTo>
                  <a:pt x="2882" y="168"/>
                  <a:pt x="2382" y="287"/>
                  <a:pt x="1906" y="430"/>
                </a:cubicBezTo>
                <a:cubicBezTo>
                  <a:pt x="1584" y="537"/>
                  <a:pt x="1286" y="644"/>
                  <a:pt x="989" y="787"/>
                </a:cubicBezTo>
                <a:cubicBezTo>
                  <a:pt x="739" y="894"/>
                  <a:pt x="524" y="1037"/>
                  <a:pt x="346" y="1227"/>
                </a:cubicBezTo>
                <a:cubicBezTo>
                  <a:pt x="227" y="1358"/>
                  <a:pt x="143" y="1489"/>
                  <a:pt x="84" y="1656"/>
                </a:cubicBezTo>
                <a:cubicBezTo>
                  <a:pt x="36" y="1787"/>
                  <a:pt x="12" y="1930"/>
                  <a:pt x="12" y="2073"/>
                </a:cubicBezTo>
                <a:cubicBezTo>
                  <a:pt x="1" y="2227"/>
                  <a:pt x="24" y="2382"/>
                  <a:pt x="60" y="2537"/>
                </a:cubicBezTo>
                <a:cubicBezTo>
                  <a:pt x="84" y="2668"/>
                  <a:pt x="108" y="2799"/>
                  <a:pt x="155" y="2918"/>
                </a:cubicBezTo>
                <a:cubicBezTo>
                  <a:pt x="262" y="3228"/>
                  <a:pt x="405" y="3525"/>
                  <a:pt x="560" y="3811"/>
                </a:cubicBezTo>
                <a:cubicBezTo>
                  <a:pt x="679" y="4037"/>
                  <a:pt x="822" y="4251"/>
                  <a:pt x="965" y="4454"/>
                </a:cubicBezTo>
                <a:cubicBezTo>
                  <a:pt x="1084" y="4632"/>
                  <a:pt x="1251" y="4752"/>
                  <a:pt x="1453" y="4799"/>
                </a:cubicBezTo>
                <a:cubicBezTo>
                  <a:pt x="1526" y="4817"/>
                  <a:pt x="1599" y="4826"/>
                  <a:pt x="1671" y="4826"/>
                </a:cubicBezTo>
                <a:cubicBezTo>
                  <a:pt x="1881" y="4826"/>
                  <a:pt x="2082" y="4751"/>
                  <a:pt x="2251" y="4609"/>
                </a:cubicBezTo>
                <a:cubicBezTo>
                  <a:pt x="2322" y="4537"/>
                  <a:pt x="2406" y="4478"/>
                  <a:pt x="2501" y="4406"/>
                </a:cubicBezTo>
                <a:cubicBezTo>
                  <a:pt x="2632" y="4311"/>
                  <a:pt x="2787" y="4228"/>
                  <a:pt x="2941" y="4156"/>
                </a:cubicBezTo>
                <a:cubicBezTo>
                  <a:pt x="3025" y="4132"/>
                  <a:pt x="3108" y="4109"/>
                  <a:pt x="3203" y="4085"/>
                </a:cubicBezTo>
                <a:lnTo>
                  <a:pt x="3370" y="4085"/>
                </a:lnTo>
                <a:cubicBezTo>
                  <a:pt x="3406" y="4097"/>
                  <a:pt x="3453" y="4109"/>
                  <a:pt x="3501" y="4121"/>
                </a:cubicBezTo>
                <a:cubicBezTo>
                  <a:pt x="3537" y="4144"/>
                  <a:pt x="3584" y="4168"/>
                  <a:pt x="3620" y="4192"/>
                </a:cubicBezTo>
                <a:cubicBezTo>
                  <a:pt x="3680" y="4228"/>
                  <a:pt x="3727" y="4275"/>
                  <a:pt x="3775" y="4323"/>
                </a:cubicBezTo>
                <a:cubicBezTo>
                  <a:pt x="3822" y="4394"/>
                  <a:pt x="3870" y="4466"/>
                  <a:pt x="3906" y="4537"/>
                </a:cubicBezTo>
                <a:cubicBezTo>
                  <a:pt x="3942" y="4644"/>
                  <a:pt x="3977" y="4740"/>
                  <a:pt x="4001" y="4835"/>
                </a:cubicBezTo>
                <a:cubicBezTo>
                  <a:pt x="4001" y="4942"/>
                  <a:pt x="4001" y="5037"/>
                  <a:pt x="4001" y="5133"/>
                </a:cubicBezTo>
                <a:cubicBezTo>
                  <a:pt x="3977" y="5216"/>
                  <a:pt x="3965" y="5287"/>
                  <a:pt x="3942" y="5359"/>
                </a:cubicBezTo>
                <a:cubicBezTo>
                  <a:pt x="3906" y="5406"/>
                  <a:pt x="3870" y="5454"/>
                  <a:pt x="3846" y="5502"/>
                </a:cubicBezTo>
                <a:cubicBezTo>
                  <a:pt x="3799" y="5537"/>
                  <a:pt x="3763" y="5573"/>
                  <a:pt x="3727" y="5609"/>
                </a:cubicBezTo>
                <a:cubicBezTo>
                  <a:pt x="3668" y="5645"/>
                  <a:pt x="3608" y="5680"/>
                  <a:pt x="3549" y="5704"/>
                </a:cubicBezTo>
                <a:cubicBezTo>
                  <a:pt x="3453" y="5740"/>
                  <a:pt x="3346" y="5764"/>
                  <a:pt x="3239" y="5775"/>
                </a:cubicBezTo>
                <a:cubicBezTo>
                  <a:pt x="3174" y="5781"/>
                  <a:pt x="3108" y="5784"/>
                  <a:pt x="3044" y="5784"/>
                </a:cubicBezTo>
                <a:cubicBezTo>
                  <a:pt x="2980" y="5784"/>
                  <a:pt x="2918" y="5781"/>
                  <a:pt x="2858" y="5775"/>
                </a:cubicBezTo>
                <a:cubicBezTo>
                  <a:pt x="2739" y="5764"/>
                  <a:pt x="2632" y="5728"/>
                  <a:pt x="2537" y="5692"/>
                </a:cubicBezTo>
                <a:lnTo>
                  <a:pt x="2370" y="5633"/>
                </a:lnTo>
                <a:cubicBezTo>
                  <a:pt x="2298" y="5615"/>
                  <a:pt x="2227" y="5606"/>
                  <a:pt x="2156" y="5606"/>
                </a:cubicBezTo>
                <a:cubicBezTo>
                  <a:pt x="2084" y="5606"/>
                  <a:pt x="2013" y="5615"/>
                  <a:pt x="1941" y="5633"/>
                </a:cubicBezTo>
                <a:cubicBezTo>
                  <a:pt x="1739" y="5680"/>
                  <a:pt x="1560" y="5811"/>
                  <a:pt x="1453" y="5978"/>
                </a:cubicBezTo>
                <a:cubicBezTo>
                  <a:pt x="1346" y="6145"/>
                  <a:pt x="1310" y="6359"/>
                  <a:pt x="1370" y="6561"/>
                </a:cubicBezTo>
                <a:cubicBezTo>
                  <a:pt x="1429" y="6752"/>
                  <a:pt x="1560" y="6907"/>
                  <a:pt x="1739" y="7002"/>
                </a:cubicBezTo>
                <a:cubicBezTo>
                  <a:pt x="1917" y="7073"/>
                  <a:pt x="2096" y="7145"/>
                  <a:pt x="2275" y="7192"/>
                </a:cubicBezTo>
                <a:cubicBezTo>
                  <a:pt x="2489" y="7252"/>
                  <a:pt x="2727" y="7276"/>
                  <a:pt x="2953" y="7288"/>
                </a:cubicBezTo>
                <a:cubicBezTo>
                  <a:pt x="3096" y="7288"/>
                  <a:pt x="3239" y="7288"/>
                  <a:pt x="3382" y="7264"/>
                </a:cubicBezTo>
                <a:cubicBezTo>
                  <a:pt x="3537" y="7252"/>
                  <a:pt x="3691" y="7216"/>
                  <a:pt x="3858" y="7192"/>
                </a:cubicBezTo>
                <a:cubicBezTo>
                  <a:pt x="4287" y="7085"/>
                  <a:pt x="4692" y="6859"/>
                  <a:pt x="5013" y="6537"/>
                </a:cubicBezTo>
                <a:cubicBezTo>
                  <a:pt x="5573" y="5942"/>
                  <a:pt x="5763" y="5085"/>
                  <a:pt x="5537" y="4311"/>
                </a:cubicBezTo>
                <a:cubicBezTo>
                  <a:pt x="5418" y="3918"/>
                  <a:pt x="5215" y="3573"/>
                  <a:pt x="4942" y="3275"/>
                </a:cubicBezTo>
                <a:cubicBezTo>
                  <a:pt x="4799" y="3144"/>
                  <a:pt x="4656" y="3025"/>
                  <a:pt x="4489" y="2918"/>
                </a:cubicBezTo>
                <a:cubicBezTo>
                  <a:pt x="4311" y="2811"/>
                  <a:pt x="4108" y="2716"/>
                  <a:pt x="3906" y="2668"/>
                </a:cubicBezTo>
                <a:cubicBezTo>
                  <a:pt x="3703" y="2608"/>
                  <a:pt x="3489" y="2585"/>
                  <a:pt x="3287" y="2585"/>
                </a:cubicBezTo>
                <a:cubicBezTo>
                  <a:pt x="3037" y="2585"/>
                  <a:pt x="2799" y="2620"/>
                  <a:pt x="2560" y="2692"/>
                </a:cubicBezTo>
                <a:cubicBezTo>
                  <a:pt x="2334" y="2763"/>
                  <a:pt x="2120" y="2858"/>
                  <a:pt x="1917" y="2966"/>
                </a:cubicBezTo>
                <a:cubicBezTo>
                  <a:pt x="1894" y="2918"/>
                  <a:pt x="1870" y="2870"/>
                  <a:pt x="1846" y="2823"/>
                </a:cubicBezTo>
                <a:cubicBezTo>
                  <a:pt x="1763" y="2620"/>
                  <a:pt x="1691" y="2418"/>
                  <a:pt x="1644" y="2216"/>
                </a:cubicBezTo>
                <a:lnTo>
                  <a:pt x="1644" y="2192"/>
                </a:lnTo>
                <a:cubicBezTo>
                  <a:pt x="1751" y="2120"/>
                  <a:pt x="1870" y="2073"/>
                  <a:pt x="1989" y="2025"/>
                </a:cubicBezTo>
                <a:cubicBezTo>
                  <a:pt x="2584" y="1811"/>
                  <a:pt x="3203" y="1668"/>
                  <a:pt x="3799" y="1489"/>
                </a:cubicBezTo>
                <a:cubicBezTo>
                  <a:pt x="4001" y="1430"/>
                  <a:pt x="4180" y="1311"/>
                  <a:pt x="4287" y="1144"/>
                </a:cubicBezTo>
                <a:cubicBezTo>
                  <a:pt x="4394" y="965"/>
                  <a:pt x="4430" y="763"/>
                  <a:pt x="4370" y="561"/>
                </a:cubicBezTo>
                <a:cubicBezTo>
                  <a:pt x="4251" y="227"/>
                  <a:pt x="3942" y="13"/>
                  <a:pt x="3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616886" y="229987"/>
            <a:ext cx="206231" cy="271430"/>
          </a:xfrm>
          <a:custGeom>
            <a:avLst/>
            <a:gdLst/>
            <a:ahLst/>
            <a:cxnLst/>
            <a:rect l="l" t="t" r="r" b="b"/>
            <a:pathLst>
              <a:path w="6013" h="7914" extrusionOk="0">
                <a:moveTo>
                  <a:pt x="2905" y="1917"/>
                </a:moveTo>
                <a:cubicBezTo>
                  <a:pt x="2977" y="1929"/>
                  <a:pt x="3048" y="1953"/>
                  <a:pt x="3120" y="1977"/>
                </a:cubicBezTo>
                <a:cubicBezTo>
                  <a:pt x="3203" y="2012"/>
                  <a:pt x="3274" y="2060"/>
                  <a:pt x="3334" y="2108"/>
                </a:cubicBezTo>
                <a:cubicBezTo>
                  <a:pt x="3417" y="2167"/>
                  <a:pt x="3489" y="2250"/>
                  <a:pt x="3560" y="2322"/>
                </a:cubicBezTo>
                <a:cubicBezTo>
                  <a:pt x="3596" y="2381"/>
                  <a:pt x="3632" y="2453"/>
                  <a:pt x="3679" y="2512"/>
                </a:cubicBezTo>
                <a:cubicBezTo>
                  <a:pt x="3560" y="2643"/>
                  <a:pt x="3429" y="2762"/>
                  <a:pt x="3298" y="2870"/>
                </a:cubicBezTo>
                <a:cubicBezTo>
                  <a:pt x="3167" y="2965"/>
                  <a:pt x="3024" y="3048"/>
                  <a:pt x="2881" y="3120"/>
                </a:cubicBezTo>
                <a:cubicBezTo>
                  <a:pt x="2774" y="3155"/>
                  <a:pt x="2667" y="3179"/>
                  <a:pt x="2560" y="3215"/>
                </a:cubicBezTo>
                <a:lnTo>
                  <a:pt x="2322" y="3215"/>
                </a:lnTo>
                <a:cubicBezTo>
                  <a:pt x="2262" y="3203"/>
                  <a:pt x="2215" y="3191"/>
                  <a:pt x="2155" y="3167"/>
                </a:cubicBezTo>
                <a:lnTo>
                  <a:pt x="2072" y="3120"/>
                </a:lnTo>
                <a:lnTo>
                  <a:pt x="2012" y="3060"/>
                </a:lnTo>
                <a:cubicBezTo>
                  <a:pt x="2000" y="3036"/>
                  <a:pt x="1977" y="3012"/>
                  <a:pt x="1965" y="2977"/>
                </a:cubicBezTo>
                <a:cubicBezTo>
                  <a:pt x="1953" y="2929"/>
                  <a:pt x="1929" y="2905"/>
                  <a:pt x="1929" y="2846"/>
                </a:cubicBezTo>
                <a:lnTo>
                  <a:pt x="1929" y="2679"/>
                </a:lnTo>
                <a:cubicBezTo>
                  <a:pt x="1941" y="2608"/>
                  <a:pt x="1965" y="2536"/>
                  <a:pt x="1989" y="2477"/>
                </a:cubicBezTo>
                <a:cubicBezTo>
                  <a:pt x="2012" y="2405"/>
                  <a:pt x="2060" y="2346"/>
                  <a:pt x="2096" y="2274"/>
                </a:cubicBezTo>
                <a:cubicBezTo>
                  <a:pt x="2155" y="2215"/>
                  <a:pt x="2215" y="2155"/>
                  <a:pt x="2286" y="2096"/>
                </a:cubicBezTo>
                <a:cubicBezTo>
                  <a:pt x="2346" y="2048"/>
                  <a:pt x="2429" y="1989"/>
                  <a:pt x="2500" y="1977"/>
                </a:cubicBezTo>
                <a:cubicBezTo>
                  <a:pt x="2560" y="1953"/>
                  <a:pt x="2631" y="1929"/>
                  <a:pt x="2703" y="1917"/>
                </a:cubicBezTo>
                <a:close/>
                <a:moveTo>
                  <a:pt x="2810" y="0"/>
                </a:moveTo>
                <a:cubicBezTo>
                  <a:pt x="2655" y="12"/>
                  <a:pt x="2489" y="24"/>
                  <a:pt x="2334" y="48"/>
                </a:cubicBezTo>
                <a:cubicBezTo>
                  <a:pt x="1929" y="107"/>
                  <a:pt x="1536" y="274"/>
                  <a:pt x="1203" y="524"/>
                </a:cubicBezTo>
                <a:cubicBezTo>
                  <a:pt x="857" y="774"/>
                  <a:pt x="560" y="1096"/>
                  <a:pt x="345" y="1477"/>
                </a:cubicBezTo>
                <a:cubicBezTo>
                  <a:pt x="262" y="1631"/>
                  <a:pt x="179" y="1810"/>
                  <a:pt x="131" y="1989"/>
                </a:cubicBezTo>
                <a:cubicBezTo>
                  <a:pt x="72" y="2167"/>
                  <a:pt x="36" y="2346"/>
                  <a:pt x="24" y="2536"/>
                </a:cubicBezTo>
                <a:lnTo>
                  <a:pt x="12" y="2620"/>
                </a:lnTo>
                <a:cubicBezTo>
                  <a:pt x="0" y="2739"/>
                  <a:pt x="0" y="2870"/>
                  <a:pt x="24" y="2989"/>
                </a:cubicBezTo>
                <a:cubicBezTo>
                  <a:pt x="36" y="3191"/>
                  <a:pt x="84" y="3393"/>
                  <a:pt x="155" y="3584"/>
                </a:cubicBezTo>
                <a:cubicBezTo>
                  <a:pt x="274" y="3941"/>
                  <a:pt x="488" y="4263"/>
                  <a:pt x="774" y="4525"/>
                </a:cubicBezTo>
                <a:cubicBezTo>
                  <a:pt x="1226" y="4907"/>
                  <a:pt x="1791" y="5120"/>
                  <a:pt x="2381" y="5120"/>
                </a:cubicBezTo>
                <a:cubicBezTo>
                  <a:pt x="2397" y="5120"/>
                  <a:pt x="2413" y="5120"/>
                  <a:pt x="2429" y="5120"/>
                </a:cubicBezTo>
                <a:cubicBezTo>
                  <a:pt x="2715" y="5120"/>
                  <a:pt x="3001" y="5072"/>
                  <a:pt x="3286" y="4989"/>
                </a:cubicBezTo>
                <a:cubicBezTo>
                  <a:pt x="3501" y="4917"/>
                  <a:pt x="3727" y="4834"/>
                  <a:pt x="3929" y="4715"/>
                </a:cubicBezTo>
                <a:cubicBezTo>
                  <a:pt x="3989" y="4691"/>
                  <a:pt x="4048" y="4656"/>
                  <a:pt x="4108" y="4620"/>
                </a:cubicBezTo>
                <a:lnTo>
                  <a:pt x="4108" y="4620"/>
                </a:lnTo>
                <a:cubicBezTo>
                  <a:pt x="4096" y="5025"/>
                  <a:pt x="4084" y="5453"/>
                  <a:pt x="4072" y="5918"/>
                </a:cubicBezTo>
                <a:lnTo>
                  <a:pt x="4072" y="5989"/>
                </a:lnTo>
                <a:lnTo>
                  <a:pt x="4072" y="6060"/>
                </a:lnTo>
                <a:cubicBezTo>
                  <a:pt x="4060" y="6394"/>
                  <a:pt x="4048" y="6668"/>
                  <a:pt x="4048" y="6953"/>
                </a:cubicBezTo>
                <a:cubicBezTo>
                  <a:pt x="4036" y="7203"/>
                  <a:pt x="4144" y="7442"/>
                  <a:pt x="4322" y="7620"/>
                </a:cubicBezTo>
                <a:cubicBezTo>
                  <a:pt x="4517" y="7823"/>
                  <a:pt x="4760" y="7913"/>
                  <a:pt x="4999" y="7913"/>
                </a:cubicBezTo>
                <a:cubicBezTo>
                  <a:pt x="5489" y="7913"/>
                  <a:pt x="5961" y="7530"/>
                  <a:pt x="5953" y="6953"/>
                </a:cubicBezTo>
                <a:cubicBezTo>
                  <a:pt x="5965" y="6632"/>
                  <a:pt x="5977" y="6299"/>
                  <a:pt x="5989" y="5953"/>
                </a:cubicBezTo>
                <a:lnTo>
                  <a:pt x="5989" y="5930"/>
                </a:lnTo>
                <a:cubicBezTo>
                  <a:pt x="6001" y="5513"/>
                  <a:pt x="6013" y="5060"/>
                  <a:pt x="6013" y="4620"/>
                </a:cubicBezTo>
                <a:cubicBezTo>
                  <a:pt x="6001" y="4144"/>
                  <a:pt x="5965" y="3679"/>
                  <a:pt x="5894" y="3227"/>
                </a:cubicBezTo>
                <a:cubicBezTo>
                  <a:pt x="5822" y="2774"/>
                  <a:pt x="5703" y="2346"/>
                  <a:pt x="5513" y="1929"/>
                </a:cubicBezTo>
                <a:cubicBezTo>
                  <a:pt x="5346" y="1536"/>
                  <a:pt x="5108" y="1167"/>
                  <a:pt x="4810" y="846"/>
                </a:cubicBezTo>
                <a:cubicBezTo>
                  <a:pt x="4667" y="715"/>
                  <a:pt x="4525" y="596"/>
                  <a:pt x="4370" y="488"/>
                </a:cubicBezTo>
                <a:lnTo>
                  <a:pt x="4310" y="453"/>
                </a:lnTo>
                <a:cubicBezTo>
                  <a:pt x="4132" y="334"/>
                  <a:pt x="3941" y="238"/>
                  <a:pt x="3727" y="167"/>
                </a:cubicBezTo>
                <a:lnTo>
                  <a:pt x="3667" y="143"/>
                </a:lnTo>
                <a:cubicBezTo>
                  <a:pt x="3477" y="72"/>
                  <a:pt x="3286" y="24"/>
                  <a:pt x="3096" y="12"/>
                </a:cubicBezTo>
                <a:lnTo>
                  <a:pt x="3060" y="12"/>
                </a:lnTo>
                <a:cubicBezTo>
                  <a:pt x="2977" y="0"/>
                  <a:pt x="2893"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4" name="Google Shape;1394;p36"/>
          <p:cNvGrpSpPr/>
          <p:nvPr/>
        </p:nvGrpSpPr>
        <p:grpSpPr>
          <a:xfrm rot="3523190">
            <a:off x="-16843" y="665605"/>
            <a:ext cx="252388" cy="805455"/>
            <a:chOff x="8478897" y="4127025"/>
            <a:chExt cx="252400" cy="805492"/>
          </a:xfrm>
        </p:grpSpPr>
        <p:sp>
          <p:nvSpPr>
            <p:cNvPr id="1395" name="Google Shape;1395;p36"/>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36"/>
          <p:cNvGrpSpPr/>
          <p:nvPr/>
        </p:nvGrpSpPr>
        <p:grpSpPr>
          <a:xfrm rot="1039784" flipH="1">
            <a:off x="7812891" y="-65513"/>
            <a:ext cx="1730461" cy="1383820"/>
            <a:chOff x="15524550" y="1548900"/>
            <a:chExt cx="1307925" cy="1045925"/>
          </a:xfrm>
        </p:grpSpPr>
        <p:sp>
          <p:nvSpPr>
            <p:cNvPr id="1400" name="Google Shape;1400;p36"/>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6"/>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6"/>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6"/>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6"/>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6"/>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6"/>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6"/>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6"/>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6"/>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6"/>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6"/>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6"/>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6"/>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6"/>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6"/>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6"/>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6"/>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37"/>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Multiplication Practice</a:t>
            </a:r>
            <a:endParaRPr/>
          </a:p>
        </p:txBody>
      </p:sp>
      <p:sp>
        <p:nvSpPr>
          <p:cNvPr id="1450" name="Google Shape;1450;p37"/>
          <p:cNvSpPr/>
          <p:nvPr/>
        </p:nvSpPr>
        <p:spPr>
          <a:xfrm flipH="1">
            <a:off x="9594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13</a:t>
            </a:r>
            <a:endParaRPr/>
          </a:p>
        </p:txBody>
      </p:sp>
      <p:sp>
        <p:nvSpPr>
          <p:cNvPr id="1451" name="Google Shape;1451;p37"/>
          <p:cNvSpPr txBox="1"/>
          <p:nvPr/>
        </p:nvSpPr>
        <p:spPr>
          <a:xfrm>
            <a:off x="12816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740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842</a:t>
            </a:r>
            <a:endParaRPr>
              <a:solidFill>
                <a:schemeClr val="dk2"/>
              </a:solidFill>
              <a:latin typeface="Englebert"/>
              <a:ea typeface="Englebert"/>
              <a:cs typeface="Englebert"/>
              <a:sym typeface="Englebert"/>
            </a:endParaRPr>
          </a:p>
        </p:txBody>
      </p:sp>
      <p:cxnSp>
        <p:nvCxnSpPr>
          <p:cNvPr id="1452" name="Google Shape;1452;p37"/>
          <p:cNvCxnSpPr/>
          <p:nvPr/>
        </p:nvCxnSpPr>
        <p:spPr>
          <a:xfrm rot="10800000">
            <a:off x="13593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453" name="Google Shape;1453;p37"/>
          <p:cNvSpPr/>
          <p:nvPr/>
        </p:nvSpPr>
        <p:spPr>
          <a:xfrm flipH="1">
            <a:off x="30803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14</a:t>
            </a:r>
            <a:endParaRPr/>
          </a:p>
        </p:txBody>
      </p:sp>
      <p:sp>
        <p:nvSpPr>
          <p:cNvPr id="1454" name="Google Shape;1454;p37"/>
          <p:cNvSpPr txBox="1"/>
          <p:nvPr/>
        </p:nvSpPr>
        <p:spPr>
          <a:xfrm>
            <a:off x="34025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430</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396</a:t>
            </a:r>
            <a:endParaRPr>
              <a:solidFill>
                <a:schemeClr val="dk2"/>
              </a:solidFill>
              <a:latin typeface="Englebert"/>
              <a:ea typeface="Englebert"/>
              <a:cs typeface="Englebert"/>
              <a:sym typeface="Englebert"/>
            </a:endParaRPr>
          </a:p>
        </p:txBody>
      </p:sp>
      <p:cxnSp>
        <p:nvCxnSpPr>
          <p:cNvPr id="1455" name="Google Shape;1455;p37"/>
          <p:cNvCxnSpPr/>
          <p:nvPr/>
        </p:nvCxnSpPr>
        <p:spPr>
          <a:xfrm rot="10800000">
            <a:off x="34802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456" name="Google Shape;1456;p37"/>
          <p:cNvSpPr/>
          <p:nvPr/>
        </p:nvSpPr>
        <p:spPr>
          <a:xfrm flipH="1">
            <a:off x="52012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15</a:t>
            </a:r>
            <a:endParaRPr/>
          </a:p>
        </p:txBody>
      </p:sp>
      <p:sp>
        <p:nvSpPr>
          <p:cNvPr id="1457" name="Google Shape;1457;p37"/>
          <p:cNvSpPr txBox="1"/>
          <p:nvPr/>
        </p:nvSpPr>
        <p:spPr>
          <a:xfrm>
            <a:off x="55234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141</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694</a:t>
            </a:r>
            <a:endParaRPr>
              <a:solidFill>
                <a:schemeClr val="dk2"/>
              </a:solidFill>
              <a:latin typeface="Englebert"/>
              <a:ea typeface="Englebert"/>
              <a:cs typeface="Englebert"/>
              <a:sym typeface="Englebert"/>
            </a:endParaRPr>
          </a:p>
        </p:txBody>
      </p:sp>
      <p:cxnSp>
        <p:nvCxnSpPr>
          <p:cNvPr id="1458" name="Google Shape;1458;p37"/>
          <p:cNvCxnSpPr/>
          <p:nvPr/>
        </p:nvCxnSpPr>
        <p:spPr>
          <a:xfrm rot="10800000">
            <a:off x="56011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459" name="Google Shape;1459;p37"/>
          <p:cNvSpPr/>
          <p:nvPr/>
        </p:nvSpPr>
        <p:spPr>
          <a:xfrm flipH="1">
            <a:off x="7322148" y="129096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16</a:t>
            </a:r>
            <a:endParaRPr/>
          </a:p>
        </p:txBody>
      </p:sp>
      <p:sp>
        <p:nvSpPr>
          <p:cNvPr id="1460" name="Google Shape;1460;p37"/>
          <p:cNvSpPr txBox="1"/>
          <p:nvPr/>
        </p:nvSpPr>
        <p:spPr>
          <a:xfrm>
            <a:off x="7644375" y="1257300"/>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517</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973</a:t>
            </a:r>
            <a:endParaRPr>
              <a:solidFill>
                <a:schemeClr val="dk2"/>
              </a:solidFill>
              <a:latin typeface="Englebert"/>
              <a:ea typeface="Englebert"/>
              <a:cs typeface="Englebert"/>
              <a:sym typeface="Englebert"/>
            </a:endParaRPr>
          </a:p>
        </p:txBody>
      </p:sp>
      <p:cxnSp>
        <p:nvCxnSpPr>
          <p:cNvPr id="1461" name="Google Shape;1461;p37"/>
          <p:cNvCxnSpPr/>
          <p:nvPr/>
        </p:nvCxnSpPr>
        <p:spPr>
          <a:xfrm rot="10800000">
            <a:off x="7722000" y="1781175"/>
            <a:ext cx="440700" cy="0"/>
          </a:xfrm>
          <a:prstGeom prst="straightConnector1">
            <a:avLst/>
          </a:prstGeom>
          <a:noFill/>
          <a:ln w="9525" cap="flat" cmpd="sng">
            <a:solidFill>
              <a:schemeClr val="accent4"/>
            </a:solidFill>
            <a:prstDash val="solid"/>
            <a:round/>
            <a:headEnd type="none" w="med" len="med"/>
            <a:tailEnd type="none" w="med" len="med"/>
          </a:ln>
        </p:spPr>
      </p:cxnSp>
      <p:sp>
        <p:nvSpPr>
          <p:cNvPr id="1462" name="Google Shape;1462;p37"/>
          <p:cNvSpPr txBox="1"/>
          <p:nvPr/>
        </p:nvSpPr>
        <p:spPr>
          <a:xfrm>
            <a:off x="1270200"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63" name="Google Shape;1463;p37"/>
          <p:cNvSpPr txBox="1"/>
          <p:nvPr/>
        </p:nvSpPr>
        <p:spPr>
          <a:xfrm>
            <a:off x="3396838"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64" name="Google Shape;1464;p37"/>
          <p:cNvSpPr txBox="1"/>
          <p:nvPr/>
        </p:nvSpPr>
        <p:spPr>
          <a:xfrm>
            <a:off x="5520600"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65" name="Google Shape;1465;p37"/>
          <p:cNvSpPr txBox="1"/>
          <p:nvPr/>
        </p:nvSpPr>
        <p:spPr>
          <a:xfrm>
            <a:off x="7644350" y="1781175"/>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66" name="Google Shape;1466;p37"/>
          <p:cNvSpPr/>
          <p:nvPr/>
        </p:nvSpPr>
        <p:spPr>
          <a:xfrm flipH="1">
            <a:off x="9594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17</a:t>
            </a:r>
            <a:endParaRPr/>
          </a:p>
        </p:txBody>
      </p:sp>
      <p:sp>
        <p:nvSpPr>
          <p:cNvPr id="1467" name="Google Shape;1467;p37"/>
          <p:cNvSpPr txBox="1"/>
          <p:nvPr/>
        </p:nvSpPr>
        <p:spPr>
          <a:xfrm>
            <a:off x="12816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818</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179</a:t>
            </a:r>
            <a:endParaRPr>
              <a:solidFill>
                <a:schemeClr val="dk2"/>
              </a:solidFill>
              <a:latin typeface="Englebert"/>
              <a:ea typeface="Englebert"/>
              <a:cs typeface="Englebert"/>
              <a:sym typeface="Englebert"/>
            </a:endParaRPr>
          </a:p>
        </p:txBody>
      </p:sp>
      <p:cxnSp>
        <p:nvCxnSpPr>
          <p:cNvPr id="1468" name="Google Shape;1468;p37"/>
          <p:cNvCxnSpPr/>
          <p:nvPr/>
        </p:nvCxnSpPr>
        <p:spPr>
          <a:xfrm rot="10800000">
            <a:off x="13593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469" name="Google Shape;1469;p37"/>
          <p:cNvSpPr/>
          <p:nvPr/>
        </p:nvSpPr>
        <p:spPr>
          <a:xfrm flipH="1">
            <a:off x="30803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18</a:t>
            </a:r>
            <a:endParaRPr/>
          </a:p>
        </p:txBody>
      </p:sp>
      <p:sp>
        <p:nvSpPr>
          <p:cNvPr id="1470" name="Google Shape;1470;p37"/>
          <p:cNvSpPr txBox="1"/>
          <p:nvPr/>
        </p:nvSpPr>
        <p:spPr>
          <a:xfrm>
            <a:off x="34025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373</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685</a:t>
            </a:r>
            <a:endParaRPr>
              <a:solidFill>
                <a:schemeClr val="dk2"/>
              </a:solidFill>
              <a:latin typeface="Englebert"/>
              <a:ea typeface="Englebert"/>
              <a:cs typeface="Englebert"/>
              <a:sym typeface="Englebert"/>
            </a:endParaRPr>
          </a:p>
        </p:txBody>
      </p:sp>
      <p:cxnSp>
        <p:nvCxnSpPr>
          <p:cNvPr id="1471" name="Google Shape;1471;p37"/>
          <p:cNvCxnSpPr/>
          <p:nvPr/>
        </p:nvCxnSpPr>
        <p:spPr>
          <a:xfrm rot="10800000">
            <a:off x="34802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472" name="Google Shape;1472;p37"/>
          <p:cNvSpPr/>
          <p:nvPr/>
        </p:nvSpPr>
        <p:spPr>
          <a:xfrm flipH="1">
            <a:off x="52012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19</a:t>
            </a:r>
            <a:endParaRPr/>
          </a:p>
        </p:txBody>
      </p:sp>
      <p:sp>
        <p:nvSpPr>
          <p:cNvPr id="1473" name="Google Shape;1473;p37"/>
          <p:cNvSpPr txBox="1"/>
          <p:nvPr/>
        </p:nvSpPr>
        <p:spPr>
          <a:xfrm>
            <a:off x="55234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161</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991</a:t>
            </a:r>
            <a:endParaRPr>
              <a:solidFill>
                <a:schemeClr val="dk2"/>
              </a:solidFill>
              <a:latin typeface="Englebert"/>
              <a:ea typeface="Englebert"/>
              <a:cs typeface="Englebert"/>
              <a:sym typeface="Englebert"/>
            </a:endParaRPr>
          </a:p>
        </p:txBody>
      </p:sp>
      <p:cxnSp>
        <p:nvCxnSpPr>
          <p:cNvPr id="1474" name="Google Shape;1474;p37"/>
          <p:cNvCxnSpPr/>
          <p:nvPr/>
        </p:nvCxnSpPr>
        <p:spPr>
          <a:xfrm rot="10800000">
            <a:off x="56011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475" name="Google Shape;1475;p37"/>
          <p:cNvSpPr/>
          <p:nvPr/>
        </p:nvSpPr>
        <p:spPr>
          <a:xfrm flipH="1">
            <a:off x="7322148" y="2330575"/>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20</a:t>
            </a:r>
            <a:endParaRPr/>
          </a:p>
        </p:txBody>
      </p:sp>
      <p:sp>
        <p:nvSpPr>
          <p:cNvPr id="1476" name="Google Shape;1476;p37"/>
          <p:cNvSpPr txBox="1"/>
          <p:nvPr/>
        </p:nvSpPr>
        <p:spPr>
          <a:xfrm>
            <a:off x="7644375" y="2296913"/>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634</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976</a:t>
            </a:r>
            <a:endParaRPr>
              <a:solidFill>
                <a:schemeClr val="dk2"/>
              </a:solidFill>
              <a:latin typeface="Englebert"/>
              <a:ea typeface="Englebert"/>
              <a:cs typeface="Englebert"/>
              <a:sym typeface="Englebert"/>
            </a:endParaRPr>
          </a:p>
        </p:txBody>
      </p:sp>
      <p:cxnSp>
        <p:nvCxnSpPr>
          <p:cNvPr id="1477" name="Google Shape;1477;p37"/>
          <p:cNvCxnSpPr/>
          <p:nvPr/>
        </p:nvCxnSpPr>
        <p:spPr>
          <a:xfrm rot="10800000">
            <a:off x="7722000" y="2820788"/>
            <a:ext cx="440700" cy="0"/>
          </a:xfrm>
          <a:prstGeom prst="straightConnector1">
            <a:avLst/>
          </a:prstGeom>
          <a:noFill/>
          <a:ln w="9525" cap="flat" cmpd="sng">
            <a:solidFill>
              <a:schemeClr val="accent4"/>
            </a:solidFill>
            <a:prstDash val="solid"/>
            <a:round/>
            <a:headEnd type="none" w="med" len="med"/>
            <a:tailEnd type="none" w="med" len="med"/>
          </a:ln>
        </p:spPr>
      </p:cxnSp>
      <p:sp>
        <p:nvSpPr>
          <p:cNvPr id="1478" name="Google Shape;1478;p37"/>
          <p:cNvSpPr txBox="1"/>
          <p:nvPr/>
        </p:nvSpPr>
        <p:spPr>
          <a:xfrm>
            <a:off x="127020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79" name="Google Shape;1479;p37"/>
          <p:cNvSpPr txBox="1"/>
          <p:nvPr/>
        </p:nvSpPr>
        <p:spPr>
          <a:xfrm>
            <a:off x="3396838"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80" name="Google Shape;1480;p37"/>
          <p:cNvSpPr txBox="1"/>
          <p:nvPr/>
        </p:nvSpPr>
        <p:spPr>
          <a:xfrm>
            <a:off x="552060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81" name="Google Shape;1481;p37"/>
          <p:cNvSpPr txBox="1"/>
          <p:nvPr/>
        </p:nvSpPr>
        <p:spPr>
          <a:xfrm>
            <a:off x="7644350" y="2820788"/>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82" name="Google Shape;1482;p37"/>
          <p:cNvSpPr/>
          <p:nvPr/>
        </p:nvSpPr>
        <p:spPr>
          <a:xfrm flipH="1">
            <a:off x="9594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21</a:t>
            </a:r>
            <a:endParaRPr/>
          </a:p>
        </p:txBody>
      </p:sp>
      <p:sp>
        <p:nvSpPr>
          <p:cNvPr id="1483" name="Google Shape;1483;p37"/>
          <p:cNvSpPr txBox="1"/>
          <p:nvPr/>
        </p:nvSpPr>
        <p:spPr>
          <a:xfrm>
            <a:off x="12816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469</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866</a:t>
            </a:r>
            <a:endParaRPr>
              <a:solidFill>
                <a:schemeClr val="dk2"/>
              </a:solidFill>
              <a:latin typeface="Englebert"/>
              <a:ea typeface="Englebert"/>
              <a:cs typeface="Englebert"/>
              <a:sym typeface="Englebert"/>
            </a:endParaRPr>
          </a:p>
        </p:txBody>
      </p:sp>
      <p:cxnSp>
        <p:nvCxnSpPr>
          <p:cNvPr id="1484" name="Google Shape;1484;p37"/>
          <p:cNvCxnSpPr/>
          <p:nvPr/>
        </p:nvCxnSpPr>
        <p:spPr>
          <a:xfrm rot="10800000">
            <a:off x="13593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485" name="Google Shape;1485;p37"/>
          <p:cNvSpPr/>
          <p:nvPr/>
        </p:nvSpPr>
        <p:spPr>
          <a:xfrm flipH="1">
            <a:off x="30803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22</a:t>
            </a:r>
            <a:endParaRPr/>
          </a:p>
        </p:txBody>
      </p:sp>
      <p:sp>
        <p:nvSpPr>
          <p:cNvPr id="1486" name="Google Shape;1486;p37"/>
          <p:cNvSpPr txBox="1"/>
          <p:nvPr/>
        </p:nvSpPr>
        <p:spPr>
          <a:xfrm>
            <a:off x="34025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694</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849</a:t>
            </a:r>
            <a:endParaRPr>
              <a:solidFill>
                <a:schemeClr val="dk2"/>
              </a:solidFill>
              <a:latin typeface="Englebert"/>
              <a:ea typeface="Englebert"/>
              <a:cs typeface="Englebert"/>
              <a:sym typeface="Englebert"/>
            </a:endParaRPr>
          </a:p>
        </p:txBody>
      </p:sp>
      <p:cxnSp>
        <p:nvCxnSpPr>
          <p:cNvPr id="1487" name="Google Shape;1487;p37"/>
          <p:cNvCxnSpPr/>
          <p:nvPr/>
        </p:nvCxnSpPr>
        <p:spPr>
          <a:xfrm rot="10800000">
            <a:off x="34802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488" name="Google Shape;1488;p37"/>
          <p:cNvSpPr/>
          <p:nvPr/>
        </p:nvSpPr>
        <p:spPr>
          <a:xfrm flipH="1">
            <a:off x="52012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23</a:t>
            </a:r>
            <a:endParaRPr/>
          </a:p>
        </p:txBody>
      </p:sp>
      <p:sp>
        <p:nvSpPr>
          <p:cNvPr id="1489" name="Google Shape;1489;p37"/>
          <p:cNvSpPr txBox="1"/>
          <p:nvPr/>
        </p:nvSpPr>
        <p:spPr>
          <a:xfrm>
            <a:off x="55234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242</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874</a:t>
            </a:r>
            <a:endParaRPr>
              <a:solidFill>
                <a:schemeClr val="dk2"/>
              </a:solidFill>
              <a:latin typeface="Englebert"/>
              <a:ea typeface="Englebert"/>
              <a:cs typeface="Englebert"/>
              <a:sym typeface="Englebert"/>
            </a:endParaRPr>
          </a:p>
        </p:txBody>
      </p:sp>
      <p:cxnSp>
        <p:nvCxnSpPr>
          <p:cNvPr id="1490" name="Google Shape;1490;p37"/>
          <p:cNvCxnSpPr/>
          <p:nvPr/>
        </p:nvCxnSpPr>
        <p:spPr>
          <a:xfrm rot="10800000">
            <a:off x="56011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491" name="Google Shape;1491;p37"/>
          <p:cNvSpPr/>
          <p:nvPr/>
        </p:nvSpPr>
        <p:spPr>
          <a:xfrm flipH="1">
            <a:off x="7322148" y="3370187"/>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24</a:t>
            </a:r>
            <a:endParaRPr/>
          </a:p>
        </p:txBody>
      </p:sp>
      <p:sp>
        <p:nvSpPr>
          <p:cNvPr id="1492" name="Google Shape;1492;p37"/>
          <p:cNvSpPr txBox="1"/>
          <p:nvPr/>
        </p:nvSpPr>
        <p:spPr>
          <a:xfrm>
            <a:off x="7644375" y="3336525"/>
            <a:ext cx="552300" cy="57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146</a:t>
            </a:r>
            <a:endParaRPr>
              <a:solidFill>
                <a:schemeClr val="dk2"/>
              </a:solidFill>
              <a:latin typeface="Englebert"/>
              <a:ea typeface="Englebert"/>
              <a:cs typeface="Englebert"/>
              <a:sym typeface="Englebert"/>
            </a:endParaRPr>
          </a:p>
          <a:p>
            <a:pPr marL="0" lvl="0" indent="0" algn="r" rtl="0">
              <a:spcBef>
                <a:spcPts val="0"/>
              </a:spcBef>
              <a:spcAft>
                <a:spcPts val="0"/>
              </a:spcAft>
              <a:buNone/>
            </a:pPr>
            <a:r>
              <a:rPr lang="en">
                <a:solidFill>
                  <a:schemeClr val="dk2"/>
                </a:solidFill>
                <a:latin typeface="Englebert"/>
                <a:ea typeface="Englebert"/>
                <a:cs typeface="Englebert"/>
                <a:sym typeface="Englebert"/>
              </a:rPr>
              <a:t>x 695</a:t>
            </a:r>
            <a:endParaRPr>
              <a:solidFill>
                <a:schemeClr val="dk2"/>
              </a:solidFill>
              <a:latin typeface="Englebert"/>
              <a:ea typeface="Englebert"/>
              <a:cs typeface="Englebert"/>
              <a:sym typeface="Englebert"/>
            </a:endParaRPr>
          </a:p>
        </p:txBody>
      </p:sp>
      <p:cxnSp>
        <p:nvCxnSpPr>
          <p:cNvPr id="1493" name="Google Shape;1493;p37"/>
          <p:cNvCxnSpPr/>
          <p:nvPr/>
        </p:nvCxnSpPr>
        <p:spPr>
          <a:xfrm rot="10800000">
            <a:off x="7722000" y="3860400"/>
            <a:ext cx="440700" cy="0"/>
          </a:xfrm>
          <a:prstGeom prst="straightConnector1">
            <a:avLst/>
          </a:prstGeom>
          <a:noFill/>
          <a:ln w="9525" cap="flat" cmpd="sng">
            <a:solidFill>
              <a:schemeClr val="accent4"/>
            </a:solidFill>
            <a:prstDash val="solid"/>
            <a:round/>
            <a:headEnd type="none" w="med" len="med"/>
            <a:tailEnd type="none" w="med" len="med"/>
          </a:ln>
        </p:spPr>
      </p:cxnSp>
      <p:sp>
        <p:nvSpPr>
          <p:cNvPr id="1494" name="Google Shape;1494;p37"/>
          <p:cNvSpPr txBox="1"/>
          <p:nvPr/>
        </p:nvSpPr>
        <p:spPr>
          <a:xfrm>
            <a:off x="127020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95" name="Google Shape;1495;p37"/>
          <p:cNvSpPr txBox="1"/>
          <p:nvPr/>
        </p:nvSpPr>
        <p:spPr>
          <a:xfrm>
            <a:off x="3396838"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96" name="Google Shape;1496;p37"/>
          <p:cNvSpPr txBox="1"/>
          <p:nvPr/>
        </p:nvSpPr>
        <p:spPr>
          <a:xfrm>
            <a:off x="552060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97" name="Google Shape;1497;p37"/>
          <p:cNvSpPr txBox="1"/>
          <p:nvPr/>
        </p:nvSpPr>
        <p:spPr>
          <a:xfrm>
            <a:off x="7644350" y="3860400"/>
            <a:ext cx="618900" cy="438300"/>
          </a:xfrm>
          <a:prstGeom prst="rect">
            <a:avLst/>
          </a:prstGeom>
          <a:noFill/>
          <a:ln>
            <a:noFill/>
          </a:ln>
        </p:spPr>
        <p:txBody>
          <a:bodyPr spcFirstLastPara="1" wrap="square" lIns="0" tIns="91425" rIns="0"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498" name="Google Shape;1498;p37">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1" name="Google Shape;1501;p37"/>
          <p:cNvGrpSpPr/>
          <p:nvPr/>
        </p:nvGrpSpPr>
        <p:grpSpPr>
          <a:xfrm>
            <a:off x="8385700" y="387589"/>
            <a:ext cx="171865" cy="155230"/>
            <a:chOff x="4026406" y="64389"/>
            <a:chExt cx="171865" cy="155230"/>
          </a:xfrm>
        </p:grpSpPr>
        <p:sp>
          <p:nvSpPr>
            <p:cNvPr id="1502" name="Google Shape;1502;p37"/>
            <p:cNvSpPr/>
            <p:nvPr/>
          </p:nvSpPr>
          <p:spPr>
            <a:xfrm>
              <a:off x="4032271" y="64389"/>
              <a:ext cx="166000" cy="155230"/>
            </a:xfrm>
            <a:custGeom>
              <a:avLst/>
              <a:gdLst/>
              <a:ahLst/>
              <a:cxnLst/>
              <a:rect l="l" t="t" r="r" b="b"/>
              <a:pathLst>
                <a:path w="4840" h="4526" extrusionOk="0">
                  <a:moveTo>
                    <a:pt x="691" y="0"/>
                  </a:moveTo>
                  <a:cubicBezTo>
                    <a:pt x="537" y="0"/>
                    <a:pt x="382" y="60"/>
                    <a:pt x="263" y="167"/>
                  </a:cubicBezTo>
                  <a:cubicBezTo>
                    <a:pt x="13" y="417"/>
                    <a:pt x="1" y="810"/>
                    <a:pt x="239" y="1060"/>
                  </a:cubicBezTo>
                  <a:lnTo>
                    <a:pt x="3501" y="4334"/>
                  </a:lnTo>
                  <a:cubicBezTo>
                    <a:pt x="3639" y="4469"/>
                    <a:pt x="3793" y="4525"/>
                    <a:pt x="3941" y="4525"/>
                  </a:cubicBezTo>
                  <a:cubicBezTo>
                    <a:pt x="4421" y="4525"/>
                    <a:pt x="4839" y="3929"/>
                    <a:pt x="4430" y="3465"/>
                  </a:cubicBezTo>
                  <a:lnTo>
                    <a:pt x="4370" y="3405"/>
                  </a:lnTo>
                  <a:lnTo>
                    <a:pt x="1168" y="191"/>
                  </a:lnTo>
                  <a:cubicBezTo>
                    <a:pt x="1037" y="72"/>
                    <a:pt x="870" y="0"/>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4026406" y="64389"/>
              <a:ext cx="165588" cy="155230"/>
            </a:xfrm>
            <a:custGeom>
              <a:avLst/>
              <a:gdLst/>
              <a:ahLst/>
              <a:cxnLst/>
              <a:rect l="l" t="t" r="r" b="b"/>
              <a:pathLst>
                <a:path w="4828" h="4526" extrusionOk="0">
                  <a:moveTo>
                    <a:pt x="4149" y="0"/>
                  </a:moveTo>
                  <a:cubicBezTo>
                    <a:pt x="3970" y="0"/>
                    <a:pt x="3803" y="72"/>
                    <a:pt x="3672" y="191"/>
                  </a:cubicBezTo>
                  <a:lnTo>
                    <a:pt x="469" y="3405"/>
                  </a:lnTo>
                  <a:lnTo>
                    <a:pt x="410" y="3465"/>
                  </a:lnTo>
                  <a:cubicBezTo>
                    <a:pt x="0" y="3929"/>
                    <a:pt x="419" y="4525"/>
                    <a:pt x="899" y="4525"/>
                  </a:cubicBezTo>
                  <a:cubicBezTo>
                    <a:pt x="1047" y="4525"/>
                    <a:pt x="1201" y="4469"/>
                    <a:pt x="1339" y="4334"/>
                  </a:cubicBezTo>
                  <a:lnTo>
                    <a:pt x="4601" y="1060"/>
                  </a:lnTo>
                  <a:cubicBezTo>
                    <a:pt x="4827" y="810"/>
                    <a:pt x="4815" y="417"/>
                    <a:pt x="4577" y="167"/>
                  </a:cubicBezTo>
                  <a:cubicBezTo>
                    <a:pt x="4458" y="60"/>
                    <a:pt x="4303" y="0"/>
                    <a:pt x="4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4" name="Google Shape;1504;p37"/>
          <p:cNvSpPr/>
          <p:nvPr/>
        </p:nvSpPr>
        <p:spPr>
          <a:xfrm>
            <a:off x="8458513" y="615250"/>
            <a:ext cx="197691" cy="249960"/>
          </a:xfrm>
          <a:custGeom>
            <a:avLst/>
            <a:gdLst/>
            <a:ahLst/>
            <a:cxnLst/>
            <a:rect l="l" t="t" r="r" b="b"/>
            <a:pathLst>
              <a:path w="5764" h="7288" extrusionOk="0">
                <a:moveTo>
                  <a:pt x="3584" y="1"/>
                </a:moveTo>
                <a:cubicBezTo>
                  <a:pt x="3513" y="1"/>
                  <a:pt x="3441" y="13"/>
                  <a:pt x="3370" y="37"/>
                </a:cubicBezTo>
                <a:lnTo>
                  <a:pt x="3370" y="25"/>
                </a:lnTo>
                <a:cubicBezTo>
                  <a:pt x="2882" y="168"/>
                  <a:pt x="2382" y="287"/>
                  <a:pt x="1906" y="430"/>
                </a:cubicBezTo>
                <a:cubicBezTo>
                  <a:pt x="1584" y="537"/>
                  <a:pt x="1286" y="644"/>
                  <a:pt x="989" y="787"/>
                </a:cubicBezTo>
                <a:cubicBezTo>
                  <a:pt x="739" y="894"/>
                  <a:pt x="524" y="1037"/>
                  <a:pt x="346" y="1227"/>
                </a:cubicBezTo>
                <a:cubicBezTo>
                  <a:pt x="227" y="1358"/>
                  <a:pt x="143" y="1489"/>
                  <a:pt x="84" y="1656"/>
                </a:cubicBezTo>
                <a:cubicBezTo>
                  <a:pt x="36" y="1787"/>
                  <a:pt x="12" y="1930"/>
                  <a:pt x="12" y="2073"/>
                </a:cubicBezTo>
                <a:cubicBezTo>
                  <a:pt x="1" y="2227"/>
                  <a:pt x="24" y="2382"/>
                  <a:pt x="60" y="2537"/>
                </a:cubicBezTo>
                <a:cubicBezTo>
                  <a:pt x="84" y="2668"/>
                  <a:pt x="108" y="2799"/>
                  <a:pt x="155" y="2918"/>
                </a:cubicBezTo>
                <a:cubicBezTo>
                  <a:pt x="262" y="3228"/>
                  <a:pt x="405" y="3525"/>
                  <a:pt x="560" y="3811"/>
                </a:cubicBezTo>
                <a:cubicBezTo>
                  <a:pt x="679" y="4037"/>
                  <a:pt x="822" y="4251"/>
                  <a:pt x="965" y="4454"/>
                </a:cubicBezTo>
                <a:cubicBezTo>
                  <a:pt x="1084" y="4632"/>
                  <a:pt x="1251" y="4752"/>
                  <a:pt x="1453" y="4799"/>
                </a:cubicBezTo>
                <a:cubicBezTo>
                  <a:pt x="1526" y="4817"/>
                  <a:pt x="1599" y="4826"/>
                  <a:pt x="1671" y="4826"/>
                </a:cubicBezTo>
                <a:cubicBezTo>
                  <a:pt x="1881" y="4826"/>
                  <a:pt x="2082" y="4751"/>
                  <a:pt x="2251" y="4609"/>
                </a:cubicBezTo>
                <a:cubicBezTo>
                  <a:pt x="2322" y="4537"/>
                  <a:pt x="2406" y="4478"/>
                  <a:pt x="2501" y="4406"/>
                </a:cubicBezTo>
                <a:cubicBezTo>
                  <a:pt x="2632" y="4311"/>
                  <a:pt x="2787" y="4228"/>
                  <a:pt x="2941" y="4156"/>
                </a:cubicBezTo>
                <a:cubicBezTo>
                  <a:pt x="3025" y="4132"/>
                  <a:pt x="3108" y="4109"/>
                  <a:pt x="3203" y="4085"/>
                </a:cubicBezTo>
                <a:lnTo>
                  <a:pt x="3370" y="4085"/>
                </a:lnTo>
                <a:cubicBezTo>
                  <a:pt x="3406" y="4097"/>
                  <a:pt x="3453" y="4109"/>
                  <a:pt x="3501" y="4121"/>
                </a:cubicBezTo>
                <a:cubicBezTo>
                  <a:pt x="3537" y="4144"/>
                  <a:pt x="3584" y="4168"/>
                  <a:pt x="3620" y="4192"/>
                </a:cubicBezTo>
                <a:cubicBezTo>
                  <a:pt x="3680" y="4228"/>
                  <a:pt x="3727" y="4275"/>
                  <a:pt x="3775" y="4323"/>
                </a:cubicBezTo>
                <a:cubicBezTo>
                  <a:pt x="3822" y="4394"/>
                  <a:pt x="3870" y="4466"/>
                  <a:pt x="3906" y="4537"/>
                </a:cubicBezTo>
                <a:cubicBezTo>
                  <a:pt x="3942" y="4644"/>
                  <a:pt x="3977" y="4740"/>
                  <a:pt x="4001" y="4835"/>
                </a:cubicBezTo>
                <a:cubicBezTo>
                  <a:pt x="4001" y="4942"/>
                  <a:pt x="4001" y="5037"/>
                  <a:pt x="4001" y="5133"/>
                </a:cubicBezTo>
                <a:cubicBezTo>
                  <a:pt x="3977" y="5216"/>
                  <a:pt x="3965" y="5287"/>
                  <a:pt x="3942" y="5359"/>
                </a:cubicBezTo>
                <a:cubicBezTo>
                  <a:pt x="3906" y="5406"/>
                  <a:pt x="3870" y="5454"/>
                  <a:pt x="3846" y="5502"/>
                </a:cubicBezTo>
                <a:cubicBezTo>
                  <a:pt x="3799" y="5537"/>
                  <a:pt x="3763" y="5573"/>
                  <a:pt x="3727" y="5609"/>
                </a:cubicBezTo>
                <a:cubicBezTo>
                  <a:pt x="3668" y="5645"/>
                  <a:pt x="3608" y="5680"/>
                  <a:pt x="3549" y="5704"/>
                </a:cubicBezTo>
                <a:cubicBezTo>
                  <a:pt x="3453" y="5740"/>
                  <a:pt x="3346" y="5764"/>
                  <a:pt x="3239" y="5775"/>
                </a:cubicBezTo>
                <a:cubicBezTo>
                  <a:pt x="3174" y="5781"/>
                  <a:pt x="3108" y="5784"/>
                  <a:pt x="3044" y="5784"/>
                </a:cubicBezTo>
                <a:cubicBezTo>
                  <a:pt x="2980" y="5784"/>
                  <a:pt x="2918" y="5781"/>
                  <a:pt x="2858" y="5775"/>
                </a:cubicBezTo>
                <a:cubicBezTo>
                  <a:pt x="2739" y="5764"/>
                  <a:pt x="2632" y="5728"/>
                  <a:pt x="2537" y="5692"/>
                </a:cubicBezTo>
                <a:lnTo>
                  <a:pt x="2370" y="5633"/>
                </a:lnTo>
                <a:cubicBezTo>
                  <a:pt x="2298" y="5615"/>
                  <a:pt x="2227" y="5606"/>
                  <a:pt x="2156" y="5606"/>
                </a:cubicBezTo>
                <a:cubicBezTo>
                  <a:pt x="2084" y="5606"/>
                  <a:pt x="2013" y="5615"/>
                  <a:pt x="1941" y="5633"/>
                </a:cubicBezTo>
                <a:cubicBezTo>
                  <a:pt x="1739" y="5680"/>
                  <a:pt x="1560" y="5811"/>
                  <a:pt x="1453" y="5978"/>
                </a:cubicBezTo>
                <a:cubicBezTo>
                  <a:pt x="1346" y="6145"/>
                  <a:pt x="1310" y="6359"/>
                  <a:pt x="1370" y="6561"/>
                </a:cubicBezTo>
                <a:cubicBezTo>
                  <a:pt x="1429" y="6752"/>
                  <a:pt x="1560" y="6907"/>
                  <a:pt x="1739" y="7002"/>
                </a:cubicBezTo>
                <a:cubicBezTo>
                  <a:pt x="1917" y="7073"/>
                  <a:pt x="2096" y="7145"/>
                  <a:pt x="2275" y="7192"/>
                </a:cubicBezTo>
                <a:cubicBezTo>
                  <a:pt x="2489" y="7252"/>
                  <a:pt x="2727" y="7276"/>
                  <a:pt x="2953" y="7288"/>
                </a:cubicBezTo>
                <a:cubicBezTo>
                  <a:pt x="3096" y="7288"/>
                  <a:pt x="3239" y="7288"/>
                  <a:pt x="3382" y="7264"/>
                </a:cubicBezTo>
                <a:cubicBezTo>
                  <a:pt x="3537" y="7252"/>
                  <a:pt x="3691" y="7216"/>
                  <a:pt x="3858" y="7192"/>
                </a:cubicBezTo>
                <a:cubicBezTo>
                  <a:pt x="4287" y="7085"/>
                  <a:pt x="4692" y="6859"/>
                  <a:pt x="5013" y="6537"/>
                </a:cubicBezTo>
                <a:cubicBezTo>
                  <a:pt x="5573" y="5942"/>
                  <a:pt x="5763" y="5085"/>
                  <a:pt x="5537" y="4311"/>
                </a:cubicBezTo>
                <a:cubicBezTo>
                  <a:pt x="5418" y="3918"/>
                  <a:pt x="5215" y="3573"/>
                  <a:pt x="4942" y="3275"/>
                </a:cubicBezTo>
                <a:cubicBezTo>
                  <a:pt x="4799" y="3144"/>
                  <a:pt x="4656" y="3025"/>
                  <a:pt x="4489" y="2918"/>
                </a:cubicBezTo>
                <a:cubicBezTo>
                  <a:pt x="4311" y="2811"/>
                  <a:pt x="4108" y="2716"/>
                  <a:pt x="3906" y="2668"/>
                </a:cubicBezTo>
                <a:cubicBezTo>
                  <a:pt x="3703" y="2608"/>
                  <a:pt x="3489" y="2585"/>
                  <a:pt x="3287" y="2585"/>
                </a:cubicBezTo>
                <a:cubicBezTo>
                  <a:pt x="3037" y="2585"/>
                  <a:pt x="2799" y="2620"/>
                  <a:pt x="2560" y="2692"/>
                </a:cubicBezTo>
                <a:cubicBezTo>
                  <a:pt x="2334" y="2763"/>
                  <a:pt x="2120" y="2858"/>
                  <a:pt x="1917" y="2966"/>
                </a:cubicBezTo>
                <a:cubicBezTo>
                  <a:pt x="1894" y="2918"/>
                  <a:pt x="1870" y="2870"/>
                  <a:pt x="1846" y="2823"/>
                </a:cubicBezTo>
                <a:cubicBezTo>
                  <a:pt x="1763" y="2620"/>
                  <a:pt x="1691" y="2418"/>
                  <a:pt x="1644" y="2216"/>
                </a:cubicBezTo>
                <a:lnTo>
                  <a:pt x="1644" y="2192"/>
                </a:lnTo>
                <a:cubicBezTo>
                  <a:pt x="1751" y="2120"/>
                  <a:pt x="1870" y="2073"/>
                  <a:pt x="1989" y="2025"/>
                </a:cubicBezTo>
                <a:cubicBezTo>
                  <a:pt x="2584" y="1811"/>
                  <a:pt x="3203" y="1668"/>
                  <a:pt x="3799" y="1489"/>
                </a:cubicBezTo>
                <a:cubicBezTo>
                  <a:pt x="4001" y="1430"/>
                  <a:pt x="4180" y="1311"/>
                  <a:pt x="4287" y="1144"/>
                </a:cubicBezTo>
                <a:cubicBezTo>
                  <a:pt x="4394" y="965"/>
                  <a:pt x="4430" y="763"/>
                  <a:pt x="4370" y="561"/>
                </a:cubicBezTo>
                <a:cubicBezTo>
                  <a:pt x="4251" y="227"/>
                  <a:pt x="3942" y="13"/>
                  <a:pt x="3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8066542" y="220462"/>
            <a:ext cx="206231" cy="271430"/>
          </a:xfrm>
          <a:custGeom>
            <a:avLst/>
            <a:gdLst/>
            <a:ahLst/>
            <a:cxnLst/>
            <a:rect l="l" t="t" r="r" b="b"/>
            <a:pathLst>
              <a:path w="6013" h="7914" extrusionOk="0">
                <a:moveTo>
                  <a:pt x="2905" y="1917"/>
                </a:moveTo>
                <a:cubicBezTo>
                  <a:pt x="2977" y="1929"/>
                  <a:pt x="3048" y="1953"/>
                  <a:pt x="3120" y="1977"/>
                </a:cubicBezTo>
                <a:cubicBezTo>
                  <a:pt x="3203" y="2012"/>
                  <a:pt x="3274" y="2060"/>
                  <a:pt x="3334" y="2108"/>
                </a:cubicBezTo>
                <a:cubicBezTo>
                  <a:pt x="3417" y="2167"/>
                  <a:pt x="3489" y="2250"/>
                  <a:pt x="3560" y="2322"/>
                </a:cubicBezTo>
                <a:cubicBezTo>
                  <a:pt x="3596" y="2381"/>
                  <a:pt x="3632" y="2453"/>
                  <a:pt x="3679" y="2512"/>
                </a:cubicBezTo>
                <a:cubicBezTo>
                  <a:pt x="3560" y="2643"/>
                  <a:pt x="3429" y="2762"/>
                  <a:pt x="3298" y="2870"/>
                </a:cubicBezTo>
                <a:cubicBezTo>
                  <a:pt x="3167" y="2965"/>
                  <a:pt x="3024" y="3048"/>
                  <a:pt x="2881" y="3120"/>
                </a:cubicBezTo>
                <a:cubicBezTo>
                  <a:pt x="2774" y="3155"/>
                  <a:pt x="2667" y="3179"/>
                  <a:pt x="2560" y="3215"/>
                </a:cubicBezTo>
                <a:lnTo>
                  <a:pt x="2322" y="3215"/>
                </a:lnTo>
                <a:cubicBezTo>
                  <a:pt x="2262" y="3203"/>
                  <a:pt x="2215" y="3191"/>
                  <a:pt x="2155" y="3167"/>
                </a:cubicBezTo>
                <a:lnTo>
                  <a:pt x="2072" y="3120"/>
                </a:lnTo>
                <a:lnTo>
                  <a:pt x="2012" y="3060"/>
                </a:lnTo>
                <a:cubicBezTo>
                  <a:pt x="2000" y="3036"/>
                  <a:pt x="1977" y="3012"/>
                  <a:pt x="1965" y="2977"/>
                </a:cubicBezTo>
                <a:cubicBezTo>
                  <a:pt x="1953" y="2929"/>
                  <a:pt x="1929" y="2905"/>
                  <a:pt x="1929" y="2846"/>
                </a:cubicBezTo>
                <a:lnTo>
                  <a:pt x="1929" y="2679"/>
                </a:lnTo>
                <a:cubicBezTo>
                  <a:pt x="1941" y="2608"/>
                  <a:pt x="1965" y="2536"/>
                  <a:pt x="1989" y="2477"/>
                </a:cubicBezTo>
                <a:cubicBezTo>
                  <a:pt x="2012" y="2405"/>
                  <a:pt x="2060" y="2346"/>
                  <a:pt x="2096" y="2274"/>
                </a:cubicBezTo>
                <a:cubicBezTo>
                  <a:pt x="2155" y="2215"/>
                  <a:pt x="2215" y="2155"/>
                  <a:pt x="2286" y="2096"/>
                </a:cubicBezTo>
                <a:cubicBezTo>
                  <a:pt x="2346" y="2048"/>
                  <a:pt x="2429" y="1989"/>
                  <a:pt x="2500" y="1977"/>
                </a:cubicBezTo>
                <a:cubicBezTo>
                  <a:pt x="2560" y="1953"/>
                  <a:pt x="2631" y="1929"/>
                  <a:pt x="2703" y="1917"/>
                </a:cubicBezTo>
                <a:close/>
                <a:moveTo>
                  <a:pt x="2810" y="0"/>
                </a:moveTo>
                <a:cubicBezTo>
                  <a:pt x="2655" y="12"/>
                  <a:pt x="2489" y="24"/>
                  <a:pt x="2334" y="48"/>
                </a:cubicBezTo>
                <a:cubicBezTo>
                  <a:pt x="1929" y="107"/>
                  <a:pt x="1536" y="274"/>
                  <a:pt x="1203" y="524"/>
                </a:cubicBezTo>
                <a:cubicBezTo>
                  <a:pt x="857" y="774"/>
                  <a:pt x="560" y="1096"/>
                  <a:pt x="345" y="1477"/>
                </a:cubicBezTo>
                <a:cubicBezTo>
                  <a:pt x="262" y="1631"/>
                  <a:pt x="179" y="1810"/>
                  <a:pt x="131" y="1989"/>
                </a:cubicBezTo>
                <a:cubicBezTo>
                  <a:pt x="72" y="2167"/>
                  <a:pt x="36" y="2346"/>
                  <a:pt x="24" y="2536"/>
                </a:cubicBezTo>
                <a:lnTo>
                  <a:pt x="12" y="2620"/>
                </a:lnTo>
                <a:cubicBezTo>
                  <a:pt x="0" y="2739"/>
                  <a:pt x="0" y="2870"/>
                  <a:pt x="24" y="2989"/>
                </a:cubicBezTo>
                <a:cubicBezTo>
                  <a:pt x="36" y="3191"/>
                  <a:pt x="84" y="3393"/>
                  <a:pt x="155" y="3584"/>
                </a:cubicBezTo>
                <a:cubicBezTo>
                  <a:pt x="274" y="3941"/>
                  <a:pt x="488" y="4263"/>
                  <a:pt x="774" y="4525"/>
                </a:cubicBezTo>
                <a:cubicBezTo>
                  <a:pt x="1226" y="4907"/>
                  <a:pt x="1791" y="5120"/>
                  <a:pt x="2381" y="5120"/>
                </a:cubicBezTo>
                <a:cubicBezTo>
                  <a:pt x="2397" y="5120"/>
                  <a:pt x="2413" y="5120"/>
                  <a:pt x="2429" y="5120"/>
                </a:cubicBezTo>
                <a:cubicBezTo>
                  <a:pt x="2715" y="5120"/>
                  <a:pt x="3001" y="5072"/>
                  <a:pt x="3286" y="4989"/>
                </a:cubicBezTo>
                <a:cubicBezTo>
                  <a:pt x="3501" y="4917"/>
                  <a:pt x="3727" y="4834"/>
                  <a:pt x="3929" y="4715"/>
                </a:cubicBezTo>
                <a:cubicBezTo>
                  <a:pt x="3989" y="4691"/>
                  <a:pt x="4048" y="4656"/>
                  <a:pt x="4108" y="4620"/>
                </a:cubicBezTo>
                <a:lnTo>
                  <a:pt x="4108" y="4620"/>
                </a:lnTo>
                <a:cubicBezTo>
                  <a:pt x="4096" y="5025"/>
                  <a:pt x="4084" y="5453"/>
                  <a:pt x="4072" y="5918"/>
                </a:cubicBezTo>
                <a:lnTo>
                  <a:pt x="4072" y="5989"/>
                </a:lnTo>
                <a:lnTo>
                  <a:pt x="4072" y="6060"/>
                </a:lnTo>
                <a:cubicBezTo>
                  <a:pt x="4060" y="6394"/>
                  <a:pt x="4048" y="6668"/>
                  <a:pt x="4048" y="6953"/>
                </a:cubicBezTo>
                <a:cubicBezTo>
                  <a:pt x="4036" y="7203"/>
                  <a:pt x="4144" y="7442"/>
                  <a:pt x="4322" y="7620"/>
                </a:cubicBezTo>
                <a:cubicBezTo>
                  <a:pt x="4517" y="7823"/>
                  <a:pt x="4760" y="7913"/>
                  <a:pt x="4999" y="7913"/>
                </a:cubicBezTo>
                <a:cubicBezTo>
                  <a:pt x="5489" y="7913"/>
                  <a:pt x="5961" y="7530"/>
                  <a:pt x="5953" y="6953"/>
                </a:cubicBezTo>
                <a:cubicBezTo>
                  <a:pt x="5965" y="6632"/>
                  <a:pt x="5977" y="6299"/>
                  <a:pt x="5989" y="5953"/>
                </a:cubicBezTo>
                <a:lnTo>
                  <a:pt x="5989" y="5930"/>
                </a:lnTo>
                <a:cubicBezTo>
                  <a:pt x="6001" y="5513"/>
                  <a:pt x="6013" y="5060"/>
                  <a:pt x="6013" y="4620"/>
                </a:cubicBezTo>
                <a:cubicBezTo>
                  <a:pt x="6001" y="4144"/>
                  <a:pt x="5965" y="3679"/>
                  <a:pt x="5894" y="3227"/>
                </a:cubicBezTo>
                <a:cubicBezTo>
                  <a:pt x="5822" y="2774"/>
                  <a:pt x="5703" y="2346"/>
                  <a:pt x="5513" y="1929"/>
                </a:cubicBezTo>
                <a:cubicBezTo>
                  <a:pt x="5346" y="1536"/>
                  <a:pt x="5108" y="1167"/>
                  <a:pt x="4810" y="846"/>
                </a:cubicBezTo>
                <a:cubicBezTo>
                  <a:pt x="4667" y="715"/>
                  <a:pt x="4525" y="596"/>
                  <a:pt x="4370" y="488"/>
                </a:cubicBezTo>
                <a:lnTo>
                  <a:pt x="4310" y="453"/>
                </a:lnTo>
                <a:cubicBezTo>
                  <a:pt x="4132" y="334"/>
                  <a:pt x="3941" y="238"/>
                  <a:pt x="3727" y="167"/>
                </a:cubicBezTo>
                <a:lnTo>
                  <a:pt x="3667" y="143"/>
                </a:lnTo>
                <a:cubicBezTo>
                  <a:pt x="3477" y="72"/>
                  <a:pt x="3286" y="24"/>
                  <a:pt x="3096" y="12"/>
                </a:cubicBezTo>
                <a:lnTo>
                  <a:pt x="3060" y="12"/>
                </a:lnTo>
                <a:cubicBezTo>
                  <a:pt x="2977" y="0"/>
                  <a:pt x="2893"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6" name="Google Shape;1506;p37"/>
          <p:cNvGrpSpPr/>
          <p:nvPr/>
        </p:nvGrpSpPr>
        <p:grpSpPr>
          <a:xfrm rot="-3523190" flipH="1">
            <a:off x="8974247" y="665605"/>
            <a:ext cx="252388" cy="805455"/>
            <a:chOff x="8478897" y="4127025"/>
            <a:chExt cx="252400" cy="805492"/>
          </a:xfrm>
        </p:grpSpPr>
        <p:sp>
          <p:nvSpPr>
            <p:cNvPr id="1507" name="Google Shape;1507;p37"/>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37"/>
          <p:cNvGrpSpPr/>
          <p:nvPr/>
        </p:nvGrpSpPr>
        <p:grpSpPr>
          <a:xfrm rot="-1039784">
            <a:off x="-333560" y="-65513"/>
            <a:ext cx="1730461" cy="1383820"/>
            <a:chOff x="15524550" y="1548900"/>
            <a:chExt cx="1307925" cy="1045925"/>
          </a:xfrm>
        </p:grpSpPr>
        <p:sp>
          <p:nvSpPr>
            <p:cNvPr id="1512" name="Google Shape;1512;p37"/>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38"/>
          <p:cNvSpPr/>
          <p:nvPr/>
        </p:nvSpPr>
        <p:spPr>
          <a:xfrm>
            <a:off x="945099" y="23328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Luckiest Guy"/>
                <a:ea typeface="Luckiest Guy"/>
                <a:cs typeface="Luckiest Guy"/>
                <a:sym typeface="Luckiest Guy"/>
              </a:rPr>
              <a:t>Circles</a:t>
            </a:r>
            <a:endParaRPr/>
          </a:p>
        </p:txBody>
      </p:sp>
      <p:sp>
        <p:nvSpPr>
          <p:cNvPr id="1562" name="Google Shape;1562;p38"/>
          <p:cNvSpPr/>
          <p:nvPr/>
        </p:nvSpPr>
        <p:spPr>
          <a:xfrm>
            <a:off x="2758274" y="23328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Luckiest Guy"/>
                <a:ea typeface="Luckiest Guy"/>
                <a:cs typeface="Luckiest Guy"/>
                <a:sym typeface="Luckiest Guy"/>
              </a:rPr>
              <a:t>Pentagons</a:t>
            </a:r>
            <a:endParaRPr/>
          </a:p>
        </p:txBody>
      </p:sp>
      <p:sp>
        <p:nvSpPr>
          <p:cNvPr id="1563" name="Google Shape;1563;p38"/>
          <p:cNvSpPr/>
          <p:nvPr/>
        </p:nvSpPr>
        <p:spPr>
          <a:xfrm>
            <a:off x="4571449" y="23328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Luckiest Guy"/>
                <a:ea typeface="Luckiest Guy"/>
                <a:cs typeface="Luckiest Guy"/>
                <a:sym typeface="Luckiest Guy"/>
              </a:rPr>
              <a:t>Squares</a:t>
            </a:r>
            <a:endParaRPr/>
          </a:p>
        </p:txBody>
      </p:sp>
      <p:sp>
        <p:nvSpPr>
          <p:cNvPr id="1564" name="Google Shape;1564;p38"/>
          <p:cNvSpPr/>
          <p:nvPr/>
        </p:nvSpPr>
        <p:spPr>
          <a:xfrm>
            <a:off x="6384624" y="23328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Luckiest Guy"/>
                <a:ea typeface="Luckiest Guy"/>
                <a:cs typeface="Luckiest Guy"/>
                <a:sym typeface="Luckiest Guy"/>
              </a:rPr>
              <a:t>Hexagons</a:t>
            </a:r>
            <a:endParaRPr/>
          </a:p>
        </p:txBody>
      </p:sp>
      <p:sp>
        <p:nvSpPr>
          <p:cNvPr id="1565" name="Google Shape;1565;p38"/>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Shape Multiplication</a:t>
            </a:r>
            <a:endParaRPr/>
          </a:p>
        </p:txBody>
      </p:sp>
      <p:sp>
        <p:nvSpPr>
          <p:cNvPr id="1566" name="Google Shape;1566;p38"/>
          <p:cNvSpPr/>
          <p:nvPr/>
        </p:nvSpPr>
        <p:spPr>
          <a:xfrm>
            <a:off x="1324725" y="1551446"/>
            <a:ext cx="606900" cy="60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407</a:t>
            </a:r>
            <a:endParaRPr>
              <a:solidFill>
                <a:schemeClr val="lt1"/>
              </a:solidFill>
              <a:latin typeface="Englebert"/>
              <a:ea typeface="Englebert"/>
              <a:cs typeface="Englebert"/>
              <a:sym typeface="Englebert"/>
            </a:endParaRPr>
          </a:p>
        </p:txBody>
      </p:sp>
      <p:sp>
        <p:nvSpPr>
          <p:cNvPr id="1567" name="Google Shape;1567;p38"/>
          <p:cNvSpPr/>
          <p:nvPr/>
        </p:nvSpPr>
        <p:spPr>
          <a:xfrm>
            <a:off x="4762425" y="1551446"/>
            <a:ext cx="606900" cy="60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506</a:t>
            </a:r>
            <a:endParaRPr>
              <a:solidFill>
                <a:schemeClr val="lt1"/>
              </a:solidFill>
              <a:latin typeface="Englebert"/>
              <a:ea typeface="Englebert"/>
              <a:cs typeface="Englebert"/>
              <a:sym typeface="Englebert"/>
            </a:endParaRPr>
          </a:p>
        </p:txBody>
      </p:sp>
      <p:sp>
        <p:nvSpPr>
          <p:cNvPr id="1568" name="Google Shape;1568;p38"/>
          <p:cNvSpPr/>
          <p:nvPr/>
        </p:nvSpPr>
        <p:spPr>
          <a:xfrm>
            <a:off x="3012075" y="1551446"/>
            <a:ext cx="638400" cy="606900"/>
          </a:xfrm>
          <a:prstGeom prst="pentagon">
            <a:avLst>
              <a:gd name="hf" fmla="val 105146"/>
              <a:gd name="vf" fmla="val 110557"/>
            </a:avLst>
          </a:prstGeom>
          <a:solidFill>
            <a:schemeClr val="accent2"/>
          </a:solidFill>
          <a:ln>
            <a:noFill/>
          </a:ln>
        </p:spPr>
        <p:txBody>
          <a:bodyPr spcFirstLastPara="1" wrap="square" lIns="0" tIns="0" rIns="0" bIns="140400"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175</a:t>
            </a:r>
            <a:endParaRPr>
              <a:solidFill>
                <a:schemeClr val="lt1"/>
              </a:solidFill>
            </a:endParaRPr>
          </a:p>
        </p:txBody>
      </p:sp>
      <p:sp>
        <p:nvSpPr>
          <p:cNvPr id="1569" name="Google Shape;1569;p38"/>
          <p:cNvSpPr/>
          <p:nvPr/>
        </p:nvSpPr>
        <p:spPr>
          <a:xfrm>
            <a:off x="6449775" y="1551446"/>
            <a:ext cx="638400" cy="606900"/>
          </a:xfrm>
          <a:prstGeom prst="pentagon">
            <a:avLst>
              <a:gd name="hf" fmla="val 105146"/>
              <a:gd name="vf" fmla="val 110557"/>
            </a:avLst>
          </a:prstGeom>
          <a:solidFill>
            <a:schemeClr val="accent2"/>
          </a:solidFill>
          <a:ln>
            <a:noFill/>
          </a:ln>
        </p:spPr>
        <p:txBody>
          <a:bodyPr spcFirstLastPara="1" wrap="square" lIns="0" tIns="0" rIns="0" bIns="140400"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566</a:t>
            </a:r>
            <a:endParaRPr>
              <a:solidFill>
                <a:schemeClr val="lt1"/>
              </a:solidFill>
            </a:endParaRPr>
          </a:p>
        </p:txBody>
      </p:sp>
      <p:sp>
        <p:nvSpPr>
          <p:cNvPr id="1570" name="Google Shape;1570;p38"/>
          <p:cNvSpPr/>
          <p:nvPr/>
        </p:nvSpPr>
        <p:spPr>
          <a:xfrm>
            <a:off x="2168400" y="1558846"/>
            <a:ext cx="606900" cy="6069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880</a:t>
            </a:r>
            <a:endParaRPr>
              <a:solidFill>
                <a:schemeClr val="lt1"/>
              </a:solidFill>
            </a:endParaRPr>
          </a:p>
        </p:txBody>
      </p:sp>
      <p:sp>
        <p:nvSpPr>
          <p:cNvPr id="1571" name="Google Shape;1571;p38"/>
          <p:cNvSpPr/>
          <p:nvPr/>
        </p:nvSpPr>
        <p:spPr>
          <a:xfrm>
            <a:off x="5606100" y="1558846"/>
            <a:ext cx="606900" cy="6069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274</a:t>
            </a:r>
            <a:endParaRPr>
              <a:solidFill>
                <a:schemeClr val="lt1"/>
              </a:solidFill>
            </a:endParaRPr>
          </a:p>
        </p:txBody>
      </p:sp>
      <p:sp>
        <p:nvSpPr>
          <p:cNvPr id="1572" name="Google Shape;1572;p38"/>
          <p:cNvSpPr/>
          <p:nvPr/>
        </p:nvSpPr>
        <p:spPr>
          <a:xfrm>
            <a:off x="3887250" y="1585696"/>
            <a:ext cx="638400" cy="553200"/>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345</a:t>
            </a:r>
            <a:endParaRPr>
              <a:solidFill>
                <a:schemeClr val="lt1"/>
              </a:solidFill>
            </a:endParaRPr>
          </a:p>
        </p:txBody>
      </p:sp>
      <p:sp>
        <p:nvSpPr>
          <p:cNvPr id="1573" name="Google Shape;1573;p38"/>
          <p:cNvSpPr/>
          <p:nvPr/>
        </p:nvSpPr>
        <p:spPr>
          <a:xfrm>
            <a:off x="7324950" y="1585696"/>
            <a:ext cx="638400" cy="553200"/>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176</a:t>
            </a:r>
            <a:endParaRPr>
              <a:solidFill>
                <a:schemeClr val="lt1"/>
              </a:solidFill>
            </a:endParaRPr>
          </a:p>
        </p:txBody>
      </p:sp>
      <p:sp>
        <p:nvSpPr>
          <p:cNvPr id="1574" name="Google Shape;1574;p38"/>
          <p:cNvSpPr txBox="1"/>
          <p:nvPr/>
        </p:nvSpPr>
        <p:spPr>
          <a:xfrm>
            <a:off x="1943250" y="976900"/>
            <a:ext cx="5257800" cy="1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solidFill>
                <a:latin typeface="Englebert"/>
                <a:ea typeface="Englebert"/>
                <a:cs typeface="Englebert"/>
                <a:sym typeface="Englebert"/>
              </a:rPr>
              <a:t>Find the product of the numbers in each shape</a:t>
            </a:r>
            <a:endParaRPr>
              <a:solidFill>
                <a:schemeClr val="accent5"/>
              </a:solidFill>
              <a:latin typeface="Englebert"/>
              <a:ea typeface="Englebert"/>
              <a:cs typeface="Englebert"/>
              <a:sym typeface="Englebert"/>
            </a:endParaRPr>
          </a:p>
        </p:txBody>
      </p:sp>
      <p:sp>
        <p:nvSpPr>
          <p:cNvPr id="1575" name="Google Shape;1575;p38">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8"/>
          <p:cNvGrpSpPr/>
          <p:nvPr/>
        </p:nvGrpSpPr>
        <p:grpSpPr>
          <a:xfrm>
            <a:off x="548131" y="535364"/>
            <a:ext cx="171865" cy="155230"/>
            <a:chOff x="4026406" y="64389"/>
            <a:chExt cx="171865" cy="155230"/>
          </a:xfrm>
        </p:grpSpPr>
        <p:sp>
          <p:nvSpPr>
            <p:cNvPr id="1579" name="Google Shape;1579;p38"/>
            <p:cNvSpPr/>
            <p:nvPr/>
          </p:nvSpPr>
          <p:spPr>
            <a:xfrm>
              <a:off x="4032271" y="64389"/>
              <a:ext cx="166000" cy="155230"/>
            </a:xfrm>
            <a:custGeom>
              <a:avLst/>
              <a:gdLst/>
              <a:ahLst/>
              <a:cxnLst/>
              <a:rect l="l" t="t" r="r" b="b"/>
              <a:pathLst>
                <a:path w="4840" h="4526" extrusionOk="0">
                  <a:moveTo>
                    <a:pt x="691" y="0"/>
                  </a:moveTo>
                  <a:cubicBezTo>
                    <a:pt x="537" y="0"/>
                    <a:pt x="382" y="60"/>
                    <a:pt x="263" y="167"/>
                  </a:cubicBezTo>
                  <a:cubicBezTo>
                    <a:pt x="13" y="417"/>
                    <a:pt x="1" y="810"/>
                    <a:pt x="239" y="1060"/>
                  </a:cubicBezTo>
                  <a:lnTo>
                    <a:pt x="3501" y="4334"/>
                  </a:lnTo>
                  <a:cubicBezTo>
                    <a:pt x="3639" y="4469"/>
                    <a:pt x="3793" y="4525"/>
                    <a:pt x="3941" y="4525"/>
                  </a:cubicBezTo>
                  <a:cubicBezTo>
                    <a:pt x="4421" y="4525"/>
                    <a:pt x="4839" y="3929"/>
                    <a:pt x="4430" y="3465"/>
                  </a:cubicBezTo>
                  <a:lnTo>
                    <a:pt x="4370" y="3405"/>
                  </a:lnTo>
                  <a:lnTo>
                    <a:pt x="1168" y="191"/>
                  </a:lnTo>
                  <a:cubicBezTo>
                    <a:pt x="1037" y="72"/>
                    <a:pt x="870" y="0"/>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26406" y="64389"/>
              <a:ext cx="165588" cy="155230"/>
            </a:xfrm>
            <a:custGeom>
              <a:avLst/>
              <a:gdLst/>
              <a:ahLst/>
              <a:cxnLst/>
              <a:rect l="l" t="t" r="r" b="b"/>
              <a:pathLst>
                <a:path w="4828" h="4526" extrusionOk="0">
                  <a:moveTo>
                    <a:pt x="4149" y="0"/>
                  </a:moveTo>
                  <a:cubicBezTo>
                    <a:pt x="3970" y="0"/>
                    <a:pt x="3803" y="72"/>
                    <a:pt x="3672" y="191"/>
                  </a:cubicBezTo>
                  <a:lnTo>
                    <a:pt x="469" y="3405"/>
                  </a:lnTo>
                  <a:lnTo>
                    <a:pt x="410" y="3465"/>
                  </a:lnTo>
                  <a:cubicBezTo>
                    <a:pt x="0" y="3929"/>
                    <a:pt x="419" y="4525"/>
                    <a:pt x="899" y="4525"/>
                  </a:cubicBezTo>
                  <a:cubicBezTo>
                    <a:pt x="1047" y="4525"/>
                    <a:pt x="1201" y="4469"/>
                    <a:pt x="1339" y="4334"/>
                  </a:cubicBezTo>
                  <a:lnTo>
                    <a:pt x="4601" y="1060"/>
                  </a:lnTo>
                  <a:cubicBezTo>
                    <a:pt x="4827" y="810"/>
                    <a:pt x="4815" y="417"/>
                    <a:pt x="4577" y="167"/>
                  </a:cubicBezTo>
                  <a:cubicBezTo>
                    <a:pt x="4458" y="60"/>
                    <a:pt x="4303" y="0"/>
                    <a:pt x="4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289944" y="501425"/>
            <a:ext cx="197691" cy="249960"/>
          </a:xfrm>
          <a:custGeom>
            <a:avLst/>
            <a:gdLst/>
            <a:ahLst/>
            <a:cxnLst/>
            <a:rect l="l" t="t" r="r" b="b"/>
            <a:pathLst>
              <a:path w="5764" h="7288" extrusionOk="0">
                <a:moveTo>
                  <a:pt x="3584" y="1"/>
                </a:moveTo>
                <a:cubicBezTo>
                  <a:pt x="3513" y="1"/>
                  <a:pt x="3441" y="13"/>
                  <a:pt x="3370" y="37"/>
                </a:cubicBezTo>
                <a:lnTo>
                  <a:pt x="3370" y="25"/>
                </a:lnTo>
                <a:cubicBezTo>
                  <a:pt x="2882" y="168"/>
                  <a:pt x="2382" y="287"/>
                  <a:pt x="1906" y="430"/>
                </a:cubicBezTo>
                <a:cubicBezTo>
                  <a:pt x="1584" y="537"/>
                  <a:pt x="1286" y="644"/>
                  <a:pt x="989" y="787"/>
                </a:cubicBezTo>
                <a:cubicBezTo>
                  <a:pt x="739" y="894"/>
                  <a:pt x="524" y="1037"/>
                  <a:pt x="346" y="1227"/>
                </a:cubicBezTo>
                <a:cubicBezTo>
                  <a:pt x="227" y="1358"/>
                  <a:pt x="143" y="1489"/>
                  <a:pt x="84" y="1656"/>
                </a:cubicBezTo>
                <a:cubicBezTo>
                  <a:pt x="36" y="1787"/>
                  <a:pt x="12" y="1930"/>
                  <a:pt x="12" y="2073"/>
                </a:cubicBezTo>
                <a:cubicBezTo>
                  <a:pt x="1" y="2227"/>
                  <a:pt x="24" y="2382"/>
                  <a:pt x="60" y="2537"/>
                </a:cubicBezTo>
                <a:cubicBezTo>
                  <a:pt x="84" y="2668"/>
                  <a:pt x="108" y="2799"/>
                  <a:pt x="155" y="2918"/>
                </a:cubicBezTo>
                <a:cubicBezTo>
                  <a:pt x="262" y="3228"/>
                  <a:pt x="405" y="3525"/>
                  <a:pt x="560" y="3811"/>
                </a:cubicBezTo>
                <a:cubicBezTo>
                  <a:pt x="679" y="4037"/>
                  <a:pt x="822" y="4251"/>
                  <a:pt x="965" y="4454"/>
                </a:cubicBezTo>
                <a:cubicBezTo>
                  <a:pt x="1084" y="4632"/>
                  <a:pt x="1251" y="4752"/>
                  <a:pt x="1453" y="4799"/>
                </a:cubicBezTo>
                <a:cubicBezTo>
                  <a:pt x="1526" y="4817"/>
                  <a:pt x="1599" y="4826"/>
                  <a:pt x="1671" y="4826"/>
                </a:cubicBezTo>
                <a:cubicBezTo>
                  <a:pt x="1881" y="4826"/>
                  <a:pt x="2082" y="4751"/>
                  <a:pt x="2251" y="4609"/>
                </a:cubicBezTo>
                <a:cubicBezTo>
                  <a:pt x="2322" y="4537"/>
                  <a:pt x="2406" y="4478"/>
                  <a:pt x="2501" y="4406"/>
                </a:cubicBezTo>
                <a:cubicBezTo>
                  <a:pt x="2632" y="4311"/>
                  <a:pt x="2787" y="4228"/>
                  <a:pt x="2941" y="4156"/>
                </a:cubicBezTo>
                <a:cubicBezTo>
                  <a:pt x="3025" y="4132"/>
                  <a:pt x="3108" y="4109"/>
                  <a:pt x="3203" y="4085"/>
                </a:cubicBezTo>
                <a:lnTo>
                  <a:pt x="3370" y="4085"/>
                </a:lnTo>
                <a:cubicBezTo>
                  <a:pt x="3406" y="4097"/>
                  <a:pt x="3453" y="4109"/>
                  <a:pt x="3501" y="4121"/>
                </a:cubicBezTo>
                <a:cubicBezTo>
                  <a:pt x="3537" y="4144"/>
                  <a:pt x="3584" y="4168"/>
                  <a:pt x="3620" y="4192"/>
                </a:cubicBezTo>
                <a:cubicBezTo>
                  <a:pt x="3680" y="4228"/>
                  <a:pt x="3727" y="4275"/>
                  <a:pt x="3775" y="4323"/>
                </a:cubicBezTo>
                <a:cubicBezTo>
                  <a:pt x="3822" y="4394"/>
                  <a:pt x="3870" y="4466"/>
                  <a:pt x="3906" y="4537"/>
                </a:cubicBezTo>
                <a:cubicBezTo>
                  <a:pt x="3942" y="4644"/>
                  <a:pt x="3977" y="4740"/>
                  <a:pt x="4001" y="4835"/>
                </a:cubicBezTo>
                <a:cubicBezTo>
                  <a:pt x="4001" y="4942"/>
                  <a:pt x="4001" y="5037"/>
                  <a:pt x="4001" y="5133"/>
                </a:cubicBezTo>
                <a:cubicBezTo>
                  <a:pt x="3977" y="5216"/>
                  <a:pt x="3965" y="5287"/>
                  <a:pt x="3942" y="5359"/>
                </a:cubicBezTo>
                <a:cubicBezTo>
                  <a:pt x="3906" y="5406"/>
                  <a:pt x="3870" y="5454"/>
                  <a:pt x="3846" y="5502"/>
                </a:cubicBezTo>
                <a:cubicBezTo>
                  <a:pt x="3799" y="5537"/>
                  <a:pt x="3763" y="5573"/>
                  <a:pt x="3727" y="5609"/>
                </a:cubicBezTo>
                <a:cubicBezTo>
                  <a:pt x="3668" y="5645"/>
                  <a:pt x="3608" y="5680"/>
                  <a:pt x="3549" y="5704"/>
                </a:cubicBezTo>
                <a:cubicBezTo>
                  <a:pt x="3453" y="5740"/>
                  <a:pt x="3346" y="5764"/>
                  <a:pt x="3239" y="5775"/>
                </a:cubicBezTo>
                <a:cubicBezTo>
                  <a:pt x="3174" y="5781"/>
                  <a:pt x="3108" y="5784"/>
                  <a:pt x="3044" y="5784"/>
                </a:cubicBezTo>
                <a:cubicBezTo>
                  <a:pt x="2980" y="5784"/>
                  <a:pt x="2918" y="5781"/>
                  <a:pt x="2858" y="5775"/>
                </a:cubicBezTo>
                <a:cubicBezTo>
                  <a:pt x="2739" y="5764"/>
                  <a:pt x="2632" y="5728"/>
                  <a:pt x="2537" y="5692"/>
                </a:cubicBezTo>
                <a:lnTo>
                  <a:pt x="2370" y="5633"/>
                </a:lnTo>
                <a:cubicBezTo>
                  <a:pt x="2298" y="5615"/>
                  <a:pt x="2227" y="5606"/>
                  <a:pt x="2156" y="5606"/>
                </a:cubicBezTo>
                <a:cubicBezTo>
                  <a:pt x="2084" y="5606"/>
                  <a:pt x="2013" y="5615"/>
                  <a:pt x="1941" y="5633"/>
                </a:cubicBezTo>
                <a:cubicBezTo>
                  <a:pt x="1739" y="5680"/>
                  <a:pt x="1560" y="5811"/>
                  <a:pt x="1453" y="5978"/>
                </a:cubicBezTo>
                <a:cubicBezTo>
                  <a:pt x="1346" y="6145"/>
                  <a:pt x="1310" y="6359"/>
                  <a:pt x="1370" y="6561"/>
                </a:cubicBezTo>
                <a:cubicBezTo>
                  <a:pt x="1429" y="6752"/>
                  <a:pt x="1560" y="6907"/>
                  <a:pt x="1739" y="7002"/>
                </a:cubicBezTo>
                <a:cubicBezTo>
                  <a:pt x="1917" y="7073"/>
                  <a:pt x="2096" y="7145"/>
                  <a:pt x="2275" y="7192"/>
                </a:cubicBezTo>
                <a:cubicBezTo>
                  <a:pt x="2489" y="7252"/>
                  <a:pt x="2727" y="7276"/>
                  <a:pt x="2953" y="7288"/>
                </a:cubicBezTo>
                <a:cubicBezTo>
                  <a:pt x="3096" y="7288"/>
                  <a:pt x="3239" y="7288"/>
                  <a:pt x="3382" y="7264"/>
                </a:cubicBezTo>
                <a:cubicBezTo>
                  <a:pt x="3537" y="7252"/>
                  <a:pt x="3691" y="7216"/>
                  <a:pt x="3858" y="7192"/>
                </a:cubicBezTo>
                <a:cubicBezTo>
                  <a:pt x="4287" y="7085"/>
                  <a:pt x="4692" y="6859"/>
                  <a:pt x="5013" y="6537"/>
                </a:cubicBezTo>
                <a:cubicBezTo>
                  <a:pt x="5573" y="5942"/>
                  <a:pt x="5763" y="5085"/>
                  <a:pt x="5537" y="4311"/>
                </a:cubicBezTo>
                <a:cubicBezTo>
                  <a:pt x="5418" y="3918"/>
                  <a:pt x="5215" y="3573"/>
                  <a:pt x="4942" y="3275"/>
                </a:cubicBezTo>
                <a:cubicBezTo>
                  <a:pt x="4799" y="3144"/>
                  <a:pt x="4656" y="3025"/>
                  <a:pt x="4489" y="2918"/>
                </a:cubicBezTo>
                <a:cubicBezTo>
                  <a:pt x="4311" y="2811"/>
                  <a:pt x="4108" y="2716"/>
                  <a:pt x="3906" y="2668"/>
                </a:cubicBezTo>
                <a:cubicBezTo>
                  <a:pt x="3703" y="2608"/>
                  <a:pt x="3489" y="2585"/>
                  <a:pt x="3287" y="2585"/>
                </a:cubicBezTo>
                <a:cubicBezTo>
                  <a:pt x="3037" y="2585"/>
                  <a:pt x="2799" y="2620"/>
                  <a:pt x="2560" y="2692"/>
                </a:cubicBezTo>
                <a:cubicBezTo>
                  <a:pt x="2334" y="2763"/>
                  <a:pt x="2120" y="2858"/>
                  <a:pt x="1917" y="2966"/>
                </a:cubicBezTo>
                <a:cubicBezTo>
                  <a:pt x="1894" y="2918"/>
                  <a:pt x="1870" y="2870"/>
                  <a:pt x="1846" y="2823"/>
                </a:cubicBezTo>
                <a:cubicBezTo>
                  <a:pt x="1763" y="2620"/>
                  <a:pt x="1691" y="2418"/>
                  <a:pt x="1644" y="2216"/>
                </a:cubicBezTo>
                <a:lnTo>
                  <a:pt x="1644" y="2192"/>
                </a:lnTo>
                <a:cubicBezTo>
                  <a:pt x="1751" y="2120"/>
                  <a:pt x="1870" y="2073"/>
                  <a:pt x="1989" y="2025"/>
                </a:cubicBezTo>
                <a:cubicBezTo>
                  <a:pt x="2584" y="1811"/>
                  <a:pt x="3203" y="1668"/>
                  <a:pt x="3799" y="1489"/>
                </a:cubicBezTo>
                <a:cubicBezTo>
                  <a:pt x="4001" y="1430"/>
                  <a:pt x="4180" y="1311"/>
                  <a:pt x="4287" y="1144"/>
                </a:cubicBezTo>
                <a:cubicBezTo>
                  <a:pt x="4394" y="965"/>
                  <a:pt x="4430" y="763"/>
                  <a:pt x="4370" y="561"/>
                </a:cubicBezTo>
                <a:cubicBezTo>
                  <a:pt x="4251" y="227"/>
                  <a:pt x="3942" y="13"/>
                  <a:pt x="3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616886" y="229987"/>
            <a:ext cx="206231" cy="271430"/>
          </a:xfrm>
          <a:custGeom>
            <a:avLst/>
            <a:gdLst/>
            <a:ahLst/>
            <a:cxnLst/>
            <a:rect l="l" t="t" r="r" b="b"/>
            <a:pathLst>
              <a:path w="6013" h="7914" extrusionOk="0">
                <a:moveTo>
                  <a:pt x="2905" y="1917"/>
                </a:moveTo>
                <a:cubicBezTo>
                  <a:pt x="2977" y="1929"/>
                  <a:pt x="3048" y="1953"/>
                  <a:pt x="3120" y="1977"/>
                </a:cubicBezTo>
                <a:cubicBezTo>
                  <a:pt x="3203" y="2012"/>
                  <a:pt x="3274" y="2060"/>
                  <a:pt x="3334" y="2108"/>
                </a:cubicBezTo>
                <a:cubicBezTo>
                  <a:pt x="3417" y="2167"/>
                  <a:pt x="3489" y="2250"/>
                  <a:pt x="3560" y="2322"/>
                </a:cubicBezTo>
                <a:cubicBezTo>
                  <a:pt x="3596" y="2381"/>
                  <a:pt x="3632" y="2453"/>
                  <a:pt x="3679" y="2512"/>
                </a:cubicBezTo>
                <a:cubicBezTo>
                  <a:pt x="3560" y="2643"/>
                  <a:pt x="3429" y="2762"/>
                  <a:pt x="3298" y="2870"/>
                </a:cubicBezTo>
                <a:cubicBezTo>
                  <a:pt x="3167" y="2965"/>
                  <a:pt x="3024" y="3048"/>
                  <a:pt x="2881" y="3120"/>
                </a:cubicBezTo>
                <a:cubicBezTo>
                  <a:pt x="2774" y="3155"/>
                  <a:pt x="2667" y="3179"/>
                  <a:pt x="2560" y="3215"/>
                </a:cubicBezTo>
                <a:lnTo>
                  <a:pt x="2322" y="3215"/>
                </a:lnTo>
                <a:cubicBezTo>
                  <a:pt x="2262" y="3203"/>
                  <a:pt x="2215" y="3191"/>
                  <a:pt x="2155" y="3167"/>
                </a:cubicBezTo>
                <a:lnTo>
                  <a:pt x="2072" y="3120"/>
                </a:lnTo>
                <a:lnTo>
                  <a:pt x="2012" y="3060"/>
                </a:lnTo>
                <a:cubicBezTo>
                  <a:pt x="2000" y="3036"/>
                  <a:pt x="1977" y="3012"/>
                  <a:pt x="1965" y="2977"/>
                </a:cubicBezTo>
                <a:cubicBezTo>
                  <a:pt x="1953" y="2929"/>
                  <a:pt x="1929" y="2905"/>
                  <a:pt x="1929" y="2846"/>
                </a:cubicBezTo>
                <a:lnTo>
                  <a:pt x="1929" y="2679"/>
                </a:lnTo>
                <a:cubicBezTo>
                  <a:pt x="1941" y="2608"/>
                  <a:pt x="1965" y="2536"/>
                  <a:pt x="1989" y="2477"/>
                </a:cubicBezTo>
                <a:cubicBezTo>
                  <a:pt x="2012" y="2405"/>
                  <a:pt x="2060" y="2346"/>
                  <a:pt x="2096" y="2274"/>
                </a:cubicBezTo>
                <a:cubicBezTo>
                  <a:pt x="2155" y="2215"/>
                  <a:pt x="2215" y="2155"/>
                  <a:pt x="2286" y="2096"/>
                </a:cubicBezTo>
                <a:cubicBezTo>
                  <a:pt x="2346" y="2048"/>
                  <a:pt x="2429" y="1989"/>
                  <a:pt x="2500" y="1977"/>
                </a:cubicBezTo>
                <a:cubicBezTo>
                  <a:pt x="2560" y="1953"/>
                  <a:pt x="2631" y="1929"/>
                  <a:pt x="2703" y="1917"/>
                </a:cubicBezTo>
                <a:close/>
                <a:moveTo>
                  <a:pt x="2810" y="0"/>
                </a:moveTo>
                <a:cubicBezTo>
                  <a:pt x="2655" y="12"/>
                  <a:pt x="2489" y="24"/>
                  <a:pt x="2334" y="48"/>
                </a:cubicBezTo>
                <a:cubicBezTo>
                  <a:pt x="1929" y="107"/>
                  <a:pt x="1536" y="274"/>
                  <a:pt x="1203" y="524"/>
                </a:cubicBezTo>
                <a:cubicBezTo>
                  <a:pt x="857" y="774"/>
                  <a:pt x="560" y="1096"/>
                  <a:pt x="345" y="1477"/>
                </a:cubicBezTo>
                <a:cubicBezTo>
                  <a:pt x="262" y="1631"/>
                  <a:pt x="179" y="1810"/>
                  <a:pt x="131" y="1989"/>
                </a:cubicBezTo>
                <a:cubicBezTo>
                  <a:pt x="72" y="2167"/>
                  <a:pt x="36" y="2346"/>
                  <a:pt x="24" y="2536"/>
                </a:cubicBezTo>
                <a:lnTo>
                  <a:pt x="12" y="2620"/>
                </a:lnTo>
                <a:cubicBezTo>
                  <a:pt x="0" y="2739"/>
                  <a:pt x="0" y="2870"/>
                  <a:pt x="24" y="2989"/>
                </a:cubicBezTo>
                <a:cubicBezTo>
                  <a:pt x="36" y="3191"/>
                  <a:pt x="84" y="3393"/>
                  <a:pt x="155" y="3584"/>
                </a:cubicBezTo>
                <a:cubicBezTo>
                  <a:pt x="274" y="3941"/>
                  <a:pt x="488" y="4263"/>
                  <a:pt x="774" y="4525"/>
                </a:cubicBezTo>
                <a:cubicBezTo>
                  <a:pt x="1226" y="4907"/>
                  <a:pt x="1791" y="5120"/>
                  <a:pt x="2381" y="5120"/>
                </a:cubicBezTo>
                <a:cubicBezTo>
                  <a:pt x="2397" y="5120"/>
                  <a:pt x="2413" y="5120"/>
                  <a:pt x="2429" y="5120"/>
                </a:cubicBezTo>
                <a:cubicBezTo>
                  <a:pt x="2715" y="5120"/>
                  <a:pt x="3001" y="5072"/>
                  <a:pt x="3286" y="4989"/>
                </a:cubicBezTo>
                <a:cubicBezTo>
                  <a:pt x="3501" y="4917"/>
                  <a:pt x="3727" y="4834"/>
                  <a:pt x="3929" y="4715"/>
                </a:cubicBezTo>
                <a:cubicBezTo>
                  <a:pt x="3989" y="4691"/>
                  <a:pt x="4048" y="4656"/>
                  <a:pt x="4108" y="4620"/>
                </a:cubicBezTo>
                <a:lnTo>
                  <a:pt x="4108" y="4620"/>
                </a:lnTo>
                <a:cubicBezTo>
                  <a:pt x="4096" y="5025"/>
                  <a:pt x="4084" y="5453"/>
                  <a:pt x="4072" y="5918"/>
                </a:cubicBezTo>
                <a:lnTo>
                  <a:pt x="4072" y="5989"/>
                </a:lnTo>
                <a:lnTo>
                  <a:pt x="4072" y="6060"/>
                </a:lnTo>
                <a:cubicBezTo>
                  <a:pt x="4060" y="6394"/>
                  <a:pt x="4048" y="6668"/>
                  <a:pt x="4048" y="6953"/>
                </a:cubicBezTo>
                <a:cubicBezTo>
                  <a:pt x="4036" y="7203"/>
                  <a:pt x="4144" y="7442"/>
                  <a:pt x="4322" y="7620"/>
                </a:cubicBezTo>
                <a:cubicBezTo>
                  <a:pt x="4517" y="7823"/>
                  <a:pt x="4760" y="7913"/>
                  <a:pt x="4999" y="7913"/>
                </a:cubicBezTo>
                <a:cubicBezTo>
                  <a:pt x="5489" y="7913"/>
                  <a:pt x="5961" y="7530"/>
                  <a:pt x="5953" y="6953"/>
                </a:cubicBezTo>
                <a:cubicBezTo>
                  <a:pt x="5965" y="6632"/>
                  <a:pt x="5977" y="6299"/>
                  <a:pt x="5989" y="5953"/>
                </a:cubicBezTo>
                <a:lnTo>
                  <a:pt x="5989" y="5930"/>
                </a:lnTo>
                <a:cubicBezTo>
                  <a:pt x="6001" y="5513"/>
                  <a:pt x="6013" y="5060"/>
                  <a:pt x="6013" y="4620"/>
                </a:cubicBezTo>
                <a:cubicBezTo>
                  <a:pt x="6001" y="4144"/>
                  <a:pt x="5965" y="3679"/>
                  <a:pt x="5894" y="3227"/>
                </a:cubicBezTo>
                <a:cubicBezTo>
                  <a:pt x="5822" y="2774"/>
                  <a:pt x="5703" y="2346"/>
                  <a:pt x="5513" y="1929"/>
                </a:cubicBezTo>
                <a:cubicBezTo>
                  <a:pt x="5346" y="1536"/>
                  <a:pt x="5108" y="1167"/>
                  <a:pt x="4810" y="846"/>
                </a:cubicBezTo>
                <a:cubicBezTo>
                  <a:pt x="4667" y="715"/>
                  <a:pt x="4525" y="596"/>
                  <a:pt x="4370" y="488"/>
                </a:cubicBezTo>
                <a:lnTo>
                  <a:pt x="4310" y="453"/>
                </a:lnTo>
                <a:cubicBezTo>
                  <a:pt x="4132" y="334"/>
                  <a:pt x="3941" y="238"/>
                  <a:pt x="3727" y="167"/>
                </a:cubicBezTo>
                <a:lnTo>
                  <a:pt x="3667" y="143"/>
                </a:lnTo>
                <a:cubicBezTo>
                  <a:pt x="3477" y="72"/>
                  <a:pt x="3286" y="24"/>
                  <a:pt x="3096" y="12"/>
                </a:cubicBezTo>
                <a:lnTo>
                  <a:pt x="3060" y="12"/>
                </a:lnTo>
                <a:cubicBezTo>
                  <a:pt x="2977" y="0"/>
                  <a:pt x="2893"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8"/>
          <p:cNvGrpSpPr/>
          <p:nvPr/>
        </p:nvGrpSpPr>
        <p:grpSpPr>
          <a:xfrm rot="3523190">
            <a:off x="-16843" y="665605"/>
            <a:ext cx="252388" cy="805455"/>
            <a:chOff x="8478897" y="4127025"/>
            <a:chExt cx="252400" cy="805492"/>
          </a:xfrm>
        </p:grpSpPr>
        <p:sp>
          <p:nvSpPr>
            <p:cNvPr id="1584" name="Google Shape;1584;p38"/>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8"/>
          <p:cNvGrpSpPr/>
          <p:nvPr/>
        </p:nvGrpSpPr>
        <p:grpSpPr>
          <a:xfrm rot="1039784" flipH="1">
            <a:off x="7812891" y="-65513"/>
            <a:ext cx="1730461" cy="1383820"/>
            <a:chOff x="15524550" y="1548900"/>
            <a:chExt cx="1307925" cy="1045925"/>
          </a:xfrm>
        </p:grpSpPr>
        <p:sp>
          <p:nvSpPr>
            <p:cNvPr id="1589" name="Google Shape;1589;p38"/>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34" name="Google Shape;1634;p38"/>
          <p:cNvCxnSpPr/>
          <p:nvPr/>
        </p:nvCxnSpPr>
        <p:spPr>
          <a:xfrm rot="10800000">
            <a:off x="1581155" y="3805874"/>
            <a:ext cx="537600" cy="0"/>
          </a:xfrm>
          <a:prstGeom prst="straightConnector1">
            <a:avLst/>
          </a:prstGeom>
          <a:noFill/>
          <a:ln w="9525" cap="flat" cmpd="sng">
            <a:solidFill>
              <a:schemeClr val="accent4"/>
            </a:solidFill>
            <a:prstDash val="solid"/>
            <a:round/>
            <a:headEnd type="none" w="med" len="med"/>
            <a:tailEnd type="none" w="med" len="med"/>
          </a:ln>
        </p:spPr>
      </p:cxnSp>
      <p:cxnSp>
        <p:nvCxnSpPr>
          <p:cNvPr id="1635" name="Google Shape;1635;p38"/>
          <p:cNvCxnSpPr/>
          <p:nvPr/>
        </p:nvCxnSpPr>
        <p:spPr>
          <a:xfrm rot="10800000">
            <a:off x="3394330" y="3812390"/>
            <a:ext cx="537600" cy="0"/>
          </a:xfrm>
          <a:prstGeom prst="straightConnector1">
            <a:avLst/>
          </a:prstGeom>
          <a:noFill/>
          <a:ln w="9525" cap="flat" cmpd="sng">
            <a:solidFill>
              <a:schemeClr val="accent4"/>
            </a:solidFill>
            <a:prstDash val="solid"/>
            <a:round/>
            <a:headEnd type="none" w="med" len="med"/>
            <a:tailEnd type="none" w="med" len="med"/>
          </a:ln>
        </p:spPr>
      </p:cxnSp>
      <p:cxnSp>
        <p:nvCxnSpPr>
          <p:cNvPr id="1636" name="Google Shape;1636;p38"/>
          <p:cNvCxnSpPr/>
          <p:nvPr/>
        </p:nvCxnSpPr>
        <p:spPr>
          <a:xfrm rot="10800000">
            <a:off x="5192167" y="3812390"/>
            <a:ext cx="537600" cy="0"/>
          </a:xfrm>
          <a:prstGeom prst="straightConnector1">
            <a:avLst/>
          </a:prstGeom>
          <a:noFill/>
          <a:ln w="9525" cap="flat" cmpd="sng">
            <a:solidFill>
              <a:schemeClr val="accent4"/>
            </a:solidFill>
            <a:prstDash val="solid"/>
            <a:round/>
            <a:headEnd type="none" w="med" len="med"/>
            <a:tailEnd type="none" w="med" len="med"/>
          </a:ln>
        </p:spPr>
      </p:cxnSp>
      <p:cxnSp>
        <p:nvCxnSpPr>
          <p:cNvPr id="1637" name="Google Shape;1637;p38"/>
          <p:cNvCxnSpPr/>
          <p:nvPr/>
        </p:nvCxnSpPr>
        <p:spPr>
          <a:xfrm rot="10800000">
            <a:off x="6997730" y="3812390"/>
            <a:ext cx="537600" cy="0"/>
          </a:xfrm>
          <a:prstGeom prst="straightConnector1">
            <a:avLst/>
          </a:prstGeom>
          <a:noFill/>
          <a:ln w="9525" cap="flat" cmpd="sng">
            <a:solidFill>
              <a:schemeClr val="accent4"/>
            </a:solidFill>
            <a:prstDash val="solid"/>
            <a:round/>
            <a:headEnd type="none" w="med" len="med"/>
            <a:tailEnd type="none" w="med" len="med"/>
          </a:ln>
        </p:spPr>
      </p:cxnSp>
      <p:sp>
        <p:nvSpPr>
          <p:cNvPr id="1638" name="Google Shape;1638;p38"/>
          <p:cNvSpPr/>
          <p:nvPr/>
        </p:nvSpPr>
        <p:spPr>
          <a:xfrm>
            <a:off x="1636075" y="2866513"/>
            <a:ext cx="427800" cy="4278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880</a:t>
            </a:r>
            <a:endParaRPr>
              <a:solidFill>
                <a:schemeClr val="lt1"/>
              </a:solidFill>
            </a:endParaRPr>
          </a:p>
        </p:txBody>
      </p:sp>
      <p:sp>
        <p:nvSpPr>
          <p:cNvPr id="1639" name="Google Shape;1639;p38"/>
          <p:cNvSpPr/>
          <p:nvPr/>
        </p:nvSpPr>
        <p:spPr>
          <a:xfrm>
            <a:off x="1636075" y="3324490"/>
            <a:ext cx="427800" cy="4278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lt1"/>
                </a:solidFill>
                <a:latin typeface="Englebert"/>
                <a:ea typeface="Englebert"/>
                <a:cs typeface="Englebert"/>
                <a:sym typeface="Englebert"/>
              </a:rPr>
              <a:t>274</a:t>
            </a:r>
            <a:endParaRPr>
              <a:solidFill>
                <a:schemeClr val="lt1"/>
              </a:solidFill>
            </a:endParaRPr>
          </a:p>
        </p:txBody>
      </p:sp>
      <p:sp>
        <p:nvSpPr>
          <p:cNvPr id="1640" name="Google Shape;1640;p38"/>
          <p:cNvSpPr txBox="1"/>
          <p:nvPr/>
        </p:nvSpPr>
        <p:spPr>
          <a:xfrm>
            <a:off x="1410625" y="3859450"/>
            <a:ext cx="878700" cy="155100"/>
          </a:xfrm>
          <a:prstGeom prst="rect">
            <a:avLst/>
          </a:prstGeom>
          <a:noFill/>
          <a:ln>
            <a:noFill/>
          </a:ln>
        </p:spPr>
        <p:txBody>
          <a:bodyPr spcFirstLastPara="1" wrap="square" lIns="91425" tIns="91425" rIns="91425"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641" name="Google Shape;1641;p38"/>
          <p:cNvSpPr txBox="1"/>
          <p:nvPr/>
        </p:nvSpPr>
        <p:spPr>
          <a:xfrm>
            <a:off x="3223788" y="3859450"/>
            <a:ext cx="878700" cy="155100"/>
          </a:xfrm>
          <a:prstGeom prst="rect">
            <a:avLst/>
          </a:prstGeom>
          <a:noFill/>
          <a:ln>
            <a:noFill/>
          </a:ln>
        </p:spPr>
        <p:txBody>
          <a:bodyPr spcFirstLastPara="1" wrap="square" lIns="91425" tIns="91425" rIns="91425"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642" name="Google Shape;1642;p38"/>
          <p:cNvSpPr txBox="1"/>
          <p:nvPr/>
        </p:nvSpPr>
        <p:spPr>
          <a:xfrm>
            <a:off x="5036938" y="3859450"/>
            <a:ext cx="878700" cy="155100"/>
          </a:xfrm>
          <a:prstGeom prst="rect">
            <a:avLst/>
          </a:prstGeom>
          <a:noFill/>
          <a:ln>
            <a:noFill/>
          </a:ln>
        </p:spPr>
        <p:txBody>
          <a:bodyPr spcFirstLastPara="1" wrap="square" lIns="91425" tIns="91425" rIns="91425"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643" name="Google Shape;1643;p38"/>
          <p:cNvSpPr txBox="1"/>
          <p:nvPr/>
        </p:nvSpPr>
        <p:spPr>
          <a:xfrm>
            <a:off x="6850125" y="3859450"/>
            <a:ext cx="878700" cy="155100"/>
          </a:xfrm>
          <a:prstGeom prst="rect">
            <a:avLst/>
          </a:prstGeom>
          <a:noFill/>
          <a:ln>
            <a:noFill/>
          </a:ln>
        </p:spPr>
        <p:txBody>
          <a:bodyPr spcFirstLastPara="1" wrap="square" lIns="91425" tIns="91425" rIns="91425" bIns="91425" anchor="ctr" anchorCtr="0">
            <a:noAutofit/>
          </a:bodyPr>
          <a:lstStyle/>
          <a:p>
            <a:pPr lvl="0" algn="ctr">
              <a:lnSpc>
                <a:spcPct val="80000"/>
              </a:lnSpc>
            </a:pPr>
            <a:r>
              <a:rPr lang="en-US">
                <a:solidFill>
                  <a:schemeClr val="accent1"/>
                </a:solidFill>
                <a:latin typeface="Englebert"/>
                <a:ea typeface="Englebert"/>
                <a:cs typeface="Englebert"/>
                <a:sym typeface="Englebert"/>
              </a:rPr>
              <a:t>Đáp án</a:t>
            </a:r>
            <a:endParaRPr lang="en-US">
              <a:solidFill>
                <a:schemeClr val="accent1"/>
              </a:solidFill>
              <a:latin typeface="Englebert"/>
              <a:ea typeface="Englebert"/>
              <a:cs typeface="Englebert"/>
              <a:sym typeface="Englebert"/>
            </a:endParaRPr>
          </a:p>
        </p:txBody>
      </p:sp>
      <p:sp>
        <p:nvSpPr>
          <p:cNvPr id="1644" name="Google Shape;1644;p38"/>
          <p:cNvSpPr txBox="1"/>
          <p:nvPr/>
        </p:nvSpPr>
        <p:spPr>
          <a:xfrm>
            <a:off x="3223775" y="297760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45" name="Google Shape;1645;p38"/>
          <p:cNvSpPr txBox="1"/>
          <p:nvPr/>
        </p:nvSpPr>
        <p:spPr>
          <a:xfrm>
            <a:off x="3223775" y="342815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46" name="Google Shape;1646;p38"/>
          <p:cNvSpPr txBox="1"/>
          <p:nvPr/>
        </p:nvSpPr>
        <p:spPr>
          <a:xfrm>
            <a:off x="1410625" y="3197925"/>
            <a:ext cx="171900" cy="2205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x</a:t>
            </a:r>
            <a:endParaRPr>
              <a:latin typeface="Englebert"/>
              <a:ea typeface="Englebert"/>
              <a:cs typeface="Englebert"/>
              <a:sym typeface="Englebert"/>
            </a:endParaRPr>
          </a:p>
        </p:txBody>
      </p:sp>
      <p:sp>
        <p:nvSpPr>
          <p:cNvPr id="1647" name="Google Shape;1647;p38"/>
          <p:cNvSpPr txBox="1"/>
          <p:nvPr/>
        </p:nvSpPr>
        <p:spPr>
          <a:xfrm>
            <a:off x="3223775" y="3197925"/>
            <a:ext cx="171900" cy="2205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x</a:t>
            </a:r>
            <a:endParaRPr>
              <a:latin typeface="Englebert"/>
              <a:ea typeface="Englebert"/>
              <a:cs typeface="Englebert"/>
              <a:sym typeface="Englebert"/>
            </a:endParaRPr>
          </a:p>
        </p:txBody>
      </p:sp>
      <p:sp>
        <p:nvSpPr>
          <p:cNvPr id="1648" name="Google Shape;1648;p38"/>
          <p:cNvSpPr txBox="1"/>
          <p:nvPr/>
        </p:nvSpPr>
        <p:spPr>
          <a:xfrm>
            <a:off x="5036963" y="297760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49" name="Google Shape;1649;p38"/>
          <p:cNvSpPr txBox="1"/>
          <p:nvPr/>
        </p:nvSpPr>
        <p:spPr>
          <a:xfrm>
            <a:off x="5036963" y="342815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50" name="Google Shape;1650;p38"/>
          <p:cNvSpPr txBox="1"/>
          <p:nvPr/>
        </p:nvSpPr>
        <p:spPr>
          <a:xfrm>
            <a:off x="5036963" y="3197925"/>
            <a:ext cx="171900" cy="2205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x</a:t>
            </a:r>
            <a:endParaRPr>
              <a:latin typeface="Englebert"/>
              <a:ea typeface="Englebert"/>
              <a:cs typeface="Englebert"/>
              <a:sym typeface="Englebert"/>
            </a:endParaRPr>
          </a:p>
        </p:txBody>
      </p:sp>
      <p:sp>
        <p:nvSpPr>
          <p:cNvPr id="1651" name="Google Shape;1651;p38"/>
          <p:cNvSpPr txBox="1"/>
          <p:nvPr/>
        </p:nvSpPr>
        <p:spPr>
          <a:xfrm>
            <a:off x="6865450" y="297760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52" name="Google Shape;1652;p38"/>
          <p:cNvSpPr txBox="1"/>
          <p:nvPr/>
        </p:nvSpPr>
        <p:spPr>
          <a:xfrm>
            <a:off x="6865450" y="3428150"/>
            <a:ext cx="878700" cy="2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t>
            </a:r>
            <a:endParaRPr>
              <a:latin typeface="Englebert"/>
              <a:ea typeface="Englebert"/>
              <a:cs typeface="Englebert"/>
              <a:sym typeface="Englebert"/>
            </a:endParaRPr>
          </a:p>
        </p:txBody>
      </p:sp>
      <p:sp>
        <p:nvSpPr>
          <p:cNvPr id="1653" name="Google Shape;1653;p38"/>
          <p:cNvSpPr txBox="1"/>
          <p:nvPr/>
        </p:nvSpPr>
        <p:spPr>
          <a:xfrm>
            <a:off x="6865450" y="3197925"/>
            <a:ext cx="171900" cy="2205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en">
                <a:solidFill>
                  <a:schemeClr val="dk2"/>
                </a:solidFill>
                <a:latin typeface="Englebert"/>
                <a:ea typeface="Englebert"/>
                <a:cs typeface="Englebert"/>
                <a:sym typeface="Englebert"/>
              </a:rPr>
              <a:t>x</a:t>
            </a:r>
            <a:endParaRPr>
              <a:latin typeface="Englebert"/>
              <a:ea typeface="Englebert"/>
              <a:cs typeface="Englebert"/>
              <a:sym typeface="Engleber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43"/>
          <p:cNvSpPr/>
          <p:nvPr/>
        </p:nvSpPr>
        <p:spPr>
          <a:xfrm>
            <a:off x="739165" y="1193225"/>
            <a:ext cx="1169620" cy="888975"/>
          </a:xfrm>
          <a:custGeom>
            <a:avLst/>
            <a:gdLst/>
            <a:ahLst/>
            <a:cxnLst/>
            <a:rect l="l" t="t" r="r" b="b"/>
            <a:pathLst>
              <a:path w="477" h="382" extrusionOk="0">
                <a:moveTo>
                  <a:pt x="239" y="0"/>
                </a:moveTo>
                <a:cubicBezTo>
                  <a:pt x="0" y="0"/>
                  <a:pt x="0" y="381"/>
                  <a:pt x="239" y="381"/>
                </a:cubicBezTo>
                <a:cubicBezTo>
                  <a:pt x="477" y="38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txBox="1">
            <a:spLocks noGrp="1"/>
          </p:cNvSpPr>
          <p:nvPr>
            <p:ph type="title"/>
          </p:nvPr>
        </p:nvSpPr>
        <p:spPr>
          <a:xfrm>
            <a:off x="1876198" y="1202233"/>
            <a:ext cx="3941831" cy="954900"/>
          </a:xfrm>
          <a:prstGeom prst="rect">
            <a:avLst/>
          </a:prstGeom>
        </p:spPr>
        <p:txBody>
          <a:bodyPr spcFirstLastPara="1" wrap="square" lIns="91425" tIns="91425" rIns="180000"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4000" b="1" smtClean="0">
                <a:ln/>
                <a:solidFill>
                  <a:srgbClr val="FCA009"/>
                </a:solidFill>
                <a:latin typeface="Tahoma" panose="020B0604030504040204" pitchFamily="34" charset="0"/>
                <a:ea typeface="Tahoma" panose="020B0604030504040204" pitchFamily="34" charset="0"/>
                <a:cs typeface="Tahoma" panose="020B0604030504040204" pitchFamily="34" charset="0"/>
              </a:rPr>
              <a:t>BIỂU TƯỢNG CẢM XÚC</a:t>
            </a:r>
            <a:endParaRPr sz="4000" b="1">
              <a:ln/>
              <a:solidFill>
                <a:srgbClr val="FCA009"/>
              </a:solidFill>
              <a:latin typeface="Tahoma" panose="020B0604030504040204" pitchFamily="34" charset="0"/>
              <a:ea typeface="Tahoma" panose="020B0604030504040204" pitchFamily="34" charset="0"/>
              <a:cs typeface="Tahoma" panose="020B0604030504040204" pitchFamily="34" charset="0"/>
            </a:endParaRPr>
          </a:p>
        </p:txBody>
      </p:sp>
      <p:sp>
        <p:nvSpPr>
          <p:cNvPr id="1870" name="Google Shape;1870;p43"/>
          <p:cNvSpPr txBox="1">
            <a:spLocks noGrp="1"/>
          </p:cNvSpPr>
          <p:nvPr>
            <p:ph type="title" idx="2"/>
          </p:nvPr>
        </p:nvSpPr>
        <p:spPr>
          <a:xfrm>
            <a:off x="918387" y="1429938"/>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04</a:t>
            </a:r>
            <a:endParaRPr/>
          </a:p>
        </p:txBody>
      </p:sp>
      <p:sp>
        <p:nvSpPr>
          <p:cNvPr id="1872" name="Google Shape;1872;p43"/>
          <p:cNvSpPr/>
          <p:nvPr/>
        </p:nvSpPr>
        <p:spPr>
          <a:xfrm>
            <a:off x="6561225" y="1493375"/>
            <a:ext cx="1411815" cy="1103983"/>
          </a:xfrm>
          <a:custGeom>
            <a:avLst/>
            <a:gdLst/>
            <a:ahLst/>
            <a:cxnLst/>
            <a:rect l="l" t="t" r="r" b="b"/>
            <a:pathLst>
              <a:path w="22051" h="17243" extrusionOk="0">
                <a:moveTo>
                  <a:pt x="12266" y="0"/>
                </a:moveTo>
                <a:cubicBezTo>
                  <a:pt x="11486" y="0"/>
                  <a:pt x="10713" y="131"/>
                  <a:pt x="9930" y="152"/>
                </a:cubicBezTo>
                <a:cubicBezTo>
                  <a:pt x="9667" y="165"/>
                  <a:pt x="9405" y="167"/>
                  <a:pt x="9144" y="167"/>
                </a:cubicBezTo>
                <a:cubicBezTo>
                  <a:pt x="9057" y="167"/>
                  <a:pt x="8970" y="166"/>
                  <a:pt x="8883" y="166"/>
                </a:cubicBezTo>
                <a:cubicBezTo>
                  <a:pt x="8534" y="166"/>
                  <a:pt x="8186" y="169"/>
                  <a:pt x="7835" y="199"/>
                </a:cubicBezTo>
                <a:cubicBezTo>
                  <a:pt x="6894" y="294"/>
                  <a:pt x="5966" y="556"/>
                  <a:pt x="5215" y="1104"/>
                </a:cubicBezTo>
                <a:cubicBezTo>
                  <a:pt x="4453" y="1664"/>
                  <a:pt x="3882" y="2497"/>
                  <a:pt x="3763" y="3426"/>
                </a:cubicBezTo>
                <a:cubicBezTo>
                  <a:pt x="3668" y="4235"/>
                  <a:pt x="3870" y="5128"/>
                  <a:pt x="3453" y="5831"/>
                </a:cubicBezTo>
                <a:cubicBezTo>
                  <a:pt x="3072" y="6462"/>
                  <a:pt x="2394" y="6617"/>
                  <a:pt x="1775" y="6867"/>
                </a:cubicBezTo>
                <a:cubicBezTo>
                  <a:pt x="1132" y="7129"/>
                  <a:pt x="667" y="7676"/>
                  <a:pt x="358" y="8319"/>
                </a:cubicBezTo>
                <a:cubicBezTo>
                  <a:pt x="72" y="8915"/>
                  <a:pt x="1" y="9617"/>
                  <a:pt x="251" y="10212"/>
                </a:cubicBezTo>
                <a:cubicBezTo>
                  <a:pt x="393" y="10510"/>
                  <a:pt x="596" y="10784"/>
                  <a:pt x="715" y="11093"/>
                </a:cubicBezTo>
                <a:cubicBezTo>
                  <a:pt x="1072" y="12046"/>
                  <a:pt x="417" y="13058"/>
                  <a:pt x="298" y="14070"/>
                </a:cubicBezTo>
                <a:cubicBezTo>
                  <a:pt x="179" y="15094"/>
                  <a:pt x="667" y="16189"/>
                  <a:pt x="1536" y="16761"/>
                </a:cubicBezTo>
                <a:cubicBezTo>
                  <a:pt x="2005" y="17080"/>
                  <a:pt x="2573" y="17242"/>
                  <a:pt x="3142" y="17242"/>
                </a:cubicBezTo>
                <a:cubicBezTo>
                  <a:pt x="3613" y="17242"/>
                  <a:pt x="4085" y="17130"/>
                  <a:pt x="4501" y="16904"/>
                </a:cubicBezTo>
                <a:lnTo>
                  <a:pt x="19336" y="15784"/>
                </a:lnTo>
                <a:cubicBezTo>
                  <a:pt x="20694" y="15332"/>
                  <a:pt x="21670" y="14046"/>
                  <a:pt x="21884" y="12629"/>
                </a:cubicBezTo>
                <a:cubicBezTo>
                  <a:pt x="22051" y="11522"/>
                  <a:pt x="21729" y="10319"/>
                  <a:pt x="21158" y="9379"/>
                </a:cubicBezTo>
                <a:cubicBezTo>
                  <a:pt x="20836" y="8891"/>
                  <a:pt x="20539" y="8665"/>
                  <a:pt x="20063" y="8355"/>
                </a:cubicBezTo>
                <a:cubicBezTo>
                  <a:pt x="19670" y="8093"/>
                  <a:pt x="19289" y="7795"/>
                  <a:pt x="19098" y="7331"/>
                </a:cubicBezTo>
                <a:cubicBezTo>
                  <a:pt x="18872" y="6795"/>
                  <a:pt x="19098" y="6093"/>
                  <a:pt x="19098" y="5533"/>
                </a:cubicBezTo>
                <a:cubicBezTo>
                  <a:pt x="19098" y="4343"/>
                  <a:pt x="18896" y="2771"/>
                  <a:pt x="17800" y="2068"/>
                </a:cubicBezTo>
                <a:cubicBezTo>
                  <a:pt x="17479" y="1842"/>
                  <a:pt x="17110" y="1687"/>
                  <a:pt x="16753" y="1521"/>
                </a:cubicBezTo>
                <a:cubicBezTo>
                  <a:pt x="16491" y="1414"/>
                  <a:pt x="14931" y="1247"/>
                  <a:pt x="14871" y="1140"/>
                </a:cubicBezTo>
                <a:cubicBezTo>
                  <a:pt x="14336" y="354"/>
                  <a:pt x="13538" y="68"/>
                  <a:pt x="12597" y="9"/>
                </a:cubicBezTo>
                <a:cubicBezTo>
                  <a:pt x="12487" y="3"/>
                  <a:pt x="12376" y="0"/>
                  <a:pt x="1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648877" y="1621107"/>
            <a:ext cx="706708" cy="924713"/>
          </a:xfrm>
          <a:custGeom>
            <a:avLst/>
            <a:gdLst/>
            <a:ahLst/>
            <a:cxnLst/>
            <a:rect l="l" t="t" r="r" b="b"/>
            <a:pathLst>
              <a:path w="11038" h="14443" extrusionOk="0">
                <a:moveTo>
                  <a:pt x="6171" y="1"/>
                </a:moveTo>
                <a:cubicBezTo>
                  <a:pt x="5644" y="1"/>
                  <a:pt x="5110" y="159"/>
                  <a:pt x="4680" y="466"/>
                </a:cubicBezTo>
                <a:cubicBezTo>
                  <a:pt x="4096" y="883"/>
                  <a:pt x="3704" y="1586"/>
                  <a:pt x="3656" y="2300"/>
                </a:cubicBezTo>
                <a:cubicBezTo>
                  <a:pt x="3608" y="2836"/>
                  <a:pt x="3739" y="3383"/>
                  <a:pt x="3561" y="3907"/>
                </a:cubicBezTo>
                <a:cubicBezTo>
                  <a:pt x="3370" y="4455"/>
                  <a:pt x="2858" y="4848"/>
                  <a:pt x="2346" y="5110"/>
                </a:cubicBezTo>
                <a:cubicBezTo>
                  <a:pt x="1822" y="5384"/>
                  <a:pt x="1251" y="5586"/>
                  <a:pt x="798" y="5955"/>
                </a:cubicBezTo>
                <a:cubicBezTo>
                  <a:pt x="334" y="6336"/>
                  <a:pt x="1" y="6943"/>
                  <a:pt x="179" y="7503"/>
                </a:cubicBezTo>
                <a:cubicBezTo>
                  <a:pt x="453" y="8384"/>
                  <a:pt x="1763" y="8741"/>
                  <a:pt x="1763" y="9670"/>
                </a:cubicBezTo>
                <a:cubicBezTo>
                  <a:pt x="1763" y="9991"/>
                  <a:pt x="1584" y="10289"/>
                  <a:pt x="1453" y="10587"/>
                </a:cubicBezTo>
                <a:cubicBezTo>
                  <a:pt x="870" y="11932"/>
                  <a:pt x="1501" y="13718"/>
                  <a:pt x="2882" y="14254"/>
                </a:cubicBezTo>
                <a:cubicBezTo>
                  <a:pt x="3210" y="14386"/>
                  <a:pt x="3554" y="14443"/>
                  <a:pt x="3902" y="14443"/>
                </a:cubicBezTo>
                <a:cubicBezTo>
                  <a:pt x="4653" y="14443"/>
                  <a:pt x="5425" y="14179"/>
                  <a:pt x="6109" y="13837"/>
                </a:cubicBezTo>
                <a:cubicBezTo>
                  <a:pt x="7109" y="13313"/>
                  <a:pt x="8002" y="12611"/>
                  <a:pt x="9026" y="12182"/>
                </a:cubicBezTo>
                <a:cubicBezTo>
                  <a:pt x="9454" y="12004"/>
                  <a:pt x="9919" y="11873"/>
                  <a:pt x="10323" y="11623"/>
                </a:cubicBezTo>
                <a:cubicBezTo>
                  <a:pt x="10704" y="11349"/>
                  <a:pt x="11038" y="10920"/>
                  <a:pt x="10990" y="10456"/>
                </a:cubicBezTo>
                <a:lnTo>
                  <a:pt x="6728" y="62"/>
                </a:lnTo>
                <a:cubicBezTo>
                  <a:pt x="6546" y="21"/>
                  <a:pt x="6359" y="1"/>
                  <a:pt x="617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806701" y="3570445"/>
            <a:ext cx="474937" cy="855566"/>
          </a:xfrm>
          <a:custGeom>
            <a:avLst/>
            <a:gdLst/>
            <a:ahLst/>
            <a:cxnLst/>
            <a:rect l="l" t="t" r="r" b="b"/>
            <a:pathLst>
              <a:path w="7418" h="13363" extrusionOk="0">
                <a:moveTo>
                  <a:pt x="7335" y="0"/>
                </a:moveTo>
                <a:lnTo>
                  <a:pt x="2108" y="1024"/>
                </a:lnTo>
                <a:cubicBezTo>
                  <a:pt x="1679" y="4227"/>
                  <a:pt x="1643" y="7477"/>
                  <a:pt x="2012" y="10680"/>
                </a:cubicBezTo>
                <a:cubicBezTo>
                  <a:pt x="1465" y="10847"/>
                  <a:pt x="881" y="11025"/>
                  <a:pt x="500" y="11442"/>
                </a:cubicBezTo>
                <a:cubicBezTo>
                  <a:pt x="107" y="11859"/>
                  <a:pt x="0" y="12597"/>
                  <a:pt x="429" y="12990"/>
                </a:cubicBezTo>
                <a:cubicBezTo>
                  <a:pt x="679" y="13216"/>
                  <a:pt x="1048" y="13252"/>
                  <a:pt x="1381" y="13288"/>
                </a:cubicBezTo>
                <a:cubicBezTo>
                  <a:pt x="1933" y="13329"/>
                  <a:pt x="2496" y="13362"/>
                  <a:pt x="3057" y="13362"/>
                </a:cubicBezTo>
                <a:cubicBezTo>
                  <a:pt x="3466" y="13362"/>
                  <a:pt x="3873" y="13345"/>
                  <a:pt x="4275" y="13299"/>
                </a:cubicBezTo>
                <a:cubicBezTo>
                  <a:pt x="5144" y="13192"/>
                  <a:pt x="6025" y="13192"/>
                  <a:pt x="6858" y="12859"/>
                </a:cubicBezTo>
                <a:cubicBezTo>
                  <a:pt x="6989" y="12799"/>
                  <a:pt x="7120" y="12740"/>
                  <a:pt x="7216" y="12633"/>
                </a:cubicBezTo>
                <a:cubicBezTo>
                  <a:pt x="7418" y="12383"/>
                  <a:pt x="7358" y="12026"/>
                  <a:pt x="7299" y="11692"/>
                </a:cubicBezTo>
                <a:cubicBezTo>
                  <a:pt x="6513" y="7846"/>
                  <a:pt x="6525" y="3834"/>
                  <a:pt x="7335" y="0"/>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7019396" y="2269371"/>
            <a:ext cx="1000199" cy="1045720"/>
          </a:xfrm>
          <a:custGeom>
            <a:avLst/>
            <a:gdLst/>
            <a:ahLst/>
            <a:cxnLst/>
            <a:rect l="l" t="t" r="r" b="b"/>
            <a:pathLst>
              <a:path w="15622" h="16333" extrusionOk="0">
                <a:moveTo>
                  <a:pt x="6519" y="0"/>
                </a:moveTo>
                <a:cubicBezTo>
                  <a:pt x="5817" y="0"/>
                  <a:pt x="5111" y="45"/>
                  <a:pt x="4417" y="93"/>
                </a:cubicBezTo>
                <a:cubicBezTo>
                  <a:pt x="3477" y="152"/>
                  <a:pt x="2524" y="224"/>
                  <a:pt x="1643" y="581"/>
                </a:cubicBezTo>
                <a:cubicBezTo>
                  <a:pt x="893" y="878"/>
                  <a:pt x="214" y="1450"/>
                  <a:pt x="0" y="2200"/>
                </a:cubicBezTo>
                <a:lnTo>
                  <a:pt x="9097" y="16333"/>
                </a:lnTo>
                <a:cubicBezTo>
                  <a:pt x="10585" y="16154"/>
                  <a:pt x="12097" y="15940"/>
                  <a:pt x="13442" y="15297"/>
                </a:cubicBezTo>
                <a:cubicBezTo>
                  <a:pt x="14895" y="14618"/>
                  <a:pt x="15621" y="13380"/>
                  <a:pt x="15562" y="11773"/>
                </a:cubicBezTo>
                <a:cubicBezTo>
                  <a:pt x="15514" y="10618"/>
                  <a:pt x="15276" y="9344"/>
                  <a:pt x="14990" y="8213"/>
                </a:cubicBezTo>
                <a:cubicBezTo>
                  <a:pt x="14740" y="7201"/>
                  <a:pt x="14431" y="6177"/>
                  <a:pt x="14026" y="5212"/>
                </a:cubicBezTo>
                <a:cubicBezTo>
                  <a:pt x="13240" y="3319"/>
                  <a:pt x="12002" y="1486"/>
                  <a:pt x="10073" y="628"/>
                </a:cubicBezTo>
                <a:cubicBezTo>
                  <a:pt x="8960" y="136"/>
                  <a:pt x="7746" y="0"/>
                  <a:pt x="6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7432556" y="3566603"/>
            <a:ext cx="758504" cy="522956"/>
          </a:xfrm>
          <a:custGeom>
            <a:avLst/>
            <a:gdLst/>
            <a:ahLst/>
            <a:cxnLst/>
            <a:rect l="l" t="t" r="r" b="b"/>
            <a:pathLst>
              <a:path w="11847" h="8168" extrusionOk="0">
                <a:moveTo>
                  <a:pt x="4668" y="1"/>
                </a:moveTo>
                <a:lnTo>
                  <a:pt x="0" y="1930"/>
                </a:lnTo>
                <a:cubicBezTo>
                  <a:pt x="84" y="3180"/>
                  <a:pt x="191" y="4442"/>
                  <a:pt x="679" y="5609"/>
                </a:cubicBezTo>
                <a:cubicBezTo>
                  <a:pt x="1179" y="6752"/>
                  <a:pt x="2096" y="7799"/>
                  <a:pt x="3322" y="8085"/>
                </a:cubicBezTo>
                <a:cubicBezTo>
                  <a:pt x="3579" y="8143"/>
                  <a:pt x="3839" y="8168"/>
                  <a:pt x="4100" y="8168"/>
                </a:cubicBezTo>
                <a:cubicBezTo>
                  <a:pt x="4699" y="8168"/>
                  <a:pt x="5305" y="8037"/>
                  <a:pt x="5894" y="7871"/>
                </a:cubicBezTo>
                <a:cubicBezTo>
                  <a:pt x="7085" y="7549"/>
                  <a:pt x="8228" y="7085"/>
                  <a:pt x="9335" y="6502"/>
                </a:cubicBezTo>
                <a:cubicBezTo>
                  <a:pt x="9597" y="6918"/>
                  <a:pt x="9894" y="7347"/>
                  <a:pt x="10347" y="7573"/>
                </a:cubicBezTo>
                <a:cubicBezTo>
                  <a:pt x="10510" y="7657"/>
                  <a:pt x="10699" y="7701"/>
                  <a:pt x="10885" y="7701"/>
                </a:cubicBezTo>
                <a:cubicBezTo>
                  <a:pt x="11202" y="7701"/>
                  <a:pt x="11511" y="7572"/>
                  <a:pt x="11668" y="7287"/>
                </a:cubicBezTo>
                <a:cubicBezTo>
                  <a:pt x="11847" y="6966"/>
                  <a:pt x="11752" y="6573"/>
                  <a:pt x="11668" y="6216"/>
                </a:cubicBezTo>
                <a:cubicBezTo>
                  <a:pt x="11276" y="4787"/>
                  <a:pt x="10835" y="3358"/>
                  <a:pt x="10323" y="1965"/>
                </a:cubicBezTo>
                <a:cubicBezTo>
                  <a:pt x="10149" y="1465"/>
                  <a:pt x="9873" y="1293"/>
                  <a:pt x="9555" y="1293"/>
                </a:cubicBezTo>
                <a:cubicBezTo>
                  <a:pt x="9154" y="1293"/>
                  <a:pt x="8687" y="1566"/>
                  <a:pt x="8275" y="1799"/>
                </a:cubicBezTo>
                <a:cubicBezTo>
                  <a:pt x="7827" y="2049"/>
                  <a:pt x="6758" y="2418"/>
                  <a:pt x="6107" y="2418"/>
                </a:cubicBezTo>
                <a:cubicBezTo>
                  <a:pt x="6015" y="2418"/>
                  <a:pt x="5931" y="2410"/>
                  <a:pt x="5858" y="2394"/>
                </a:cubicBezTo>
                <a:cubicBezTo>
                  <a:pt x="5168" y="2227"/>
                  <a:pt x="4787" y="596"/>
                  <a:pt x="4668"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07469" y="3012009"/>
            <a:ext cx="1151874" cy="758696"/>
          </a:xfrm>
          <a:custGeom>
            <a:avLst/>
            <a:gdLst/>
            <a:ahLst/>
            <a:cxnLst/>
            <a:rect l="l" t="t" r="r" b="b"/>
            <a:pathLst>
              <a:path w="17991" h="11850" extrusionOk="0">
                <a:moveTo>
                  <a:pt x="11318" y="0"/>
                </a:moveTo>
                <a:cubicBezTo>
                  <a:pt x="11110" y="0"/>
                  <a:pt x="10891" y="29"/>
                  <a:pt x="10656" y="90"/>
                </a:cubicBezTo>
                <a:cubicBezTo>
                  <a:pt x="9061" y="483"/>
                  <a:pt x="7346" y="543"/>
                  <a:pt x="5715" y="590"/>
                </a:cubicBezTo>
                <a:cubicBezTo>
                  <a:pt x="5120" y="602"/>
                  <a:pt x="4501" y="602"/>
                  <a:pt x="3929" y="757"/>
                </a:cubicBezTo>
                <a:cubicBezTo>
                  <a:pt x="2215" y="1174"/>
                  <a:pt x="1858" y="3150"/>
                  <a:pt x="1334" y="4627"/>
                </a:cubicBezTo>
                <a:cubicBezTo>
                  <a:pt x="762" y="6305"/>
                  <a:pt x="310" y="7734"/>
                  <a:pt x="24" y="9496"/>
                </a:cubicBezTo>
                <a:cubicBezTo>
                  <a:pt x="12" y="9579"/>
                  <a:pt x="0" y="9687"/>
                  <a:pt x="24" y="9770"/>
                </a:cubicBezTo>
                <a:cubicBezTo>
                  <a:pt x="72" y="9889"/>
                  <a:pt x="179" y="9972"/>
                  <a:pt x="262" y="10044"/>
                </a:cubicBezTo>
                <a:cubicBezTo>
                  <a:pt x="1786" y="11103"/>
                  <a:pt x="3691" y="11437"/>
                  <a:pt x="5525" y="11699"/>
                </a:cubicBezTo>
                <a:cubicBezTo>
                  <a:pt x="6297" y="11799"/>
                  <a:pt x="7081" y="11849"/>
                  <a:pt x="7867" y="11849"/>
                </a:cubicBezTo>
                <a:cubicBezTo>
                  <a:pt x="9237" y="11849"/>
                  <a:pt x="10615" y="11695"/>
                  <a:pt x="11954" y="11377"/>
                </a:cubicBezTo>
                <a:cubicBezTo>
                  <a:pt x="14240" y="10842"/>
                  <a:pt x="15967" y="9806"/>
                  <a:pt x="17764" y="8341"/>
                </a:cubicBezTo>
                <a:cubicBezTo>
                  <a:pt x="17848" y="8282"/>
                  <a:pt x="17931" y="8210"/>
                  <a:pt x="17967" y="8103"/>
                </a:cubicBezTo>
                <a:cubicBezTo>
                  <a:pt x="17991" y="8032"/>
                  <a:pt x="17967" y="7948"/>
                  <a:pt x="17943" y="7865"/>
                </a:cubicBezTo>
                <a:cubicBezTo>
                  <a:pt x="17467" y="5817"/>
                  <a:pt x="16490" y="4210"/>
                  <a:pt x="15121" y="2626"/>
                </a:cubicBezTo>
                <a:cubicBezTo>
                  <a:pt x="14693" y="2126"/>
                  <a:pt x="14204" y="1662"/>
                  <a:pt x="13704" y="1233"/>
                </a:cubicBezTo>
                <a:cubicBezTo>
                  <a:pt x="12918" y="553"/>
                  <a:pt x="12234" y="0"/>
                  <a:pt x="1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15088" y="3012393"/>
            <a:ext cx="1131322" cy="754022"/>
          </a:xfrm>
          <a:custGeom>
            <a:avLst/>
            <a:gdLst/>
            <a:ahLst/>
            <a:cxnLst/>
            <a:rect l="l" t="t" r="r" b="b"/>
            <a:pathLst>
              <a:path w="17670" h="11777" extrusionOk="0">
                <a:moveTo>
                  <a:pt x="11918" y="3370"/>
                </a:moveTo>
                <a:cubicBezTo>
                  <a:pt x="12014" y="3620"/>
                  <a:pt x="12109" y="3870"/>
                  <a:pt x="12216" y="4144"/>
                </a:cubicBezTo>
                <a:cubicBezTo>
                  <a:pt x="12466" y="4751"/>
                  <a:pt x="12716" y="5347"/>
                  <a:pt x="12990" y="5918"/>
                </a:cubicBezTo>
                <a:cubicBezTo>
                  <a:pt x="11990" y="6192"/>
                  <a:pt x="10906" y="6406"/>
                  <a:pt x="9763" y="6549"/>
                </a:cubicBezTo>
                <a:cubicBezTo>
                  <a:pt x="9692" y="5930"/>
                  <a:pt x="9632" y="5263"/>
                  <a:pt x="9585" y="4585"/>
                </a:cubicBezTo>
                <a:lnTo>
                  <a:pt x="9537" y="3835"/>
                </a:lnTo>
                <a:cubicBezTo>
                  <a:pt x="10359" y="3716"/>
                  <a:pt x="11156" y="3561"/>
                  <a:pt x="11918" y="3370"/>
                </a:cubicBezTo>
                <a:close/>
                <a:moveTo>
                  <a:pt x="2905" y="3751"/>
                </a:moveTo>
                <a:cubicBezTo>
                  <a:pt x="3894" y="3918"/>
                  <a:pt x="4989" y="4013"/>
                  <a:pt x="6096" y="4013"/>
                </a:cubicBezTo>
                <a:cubicBezTo>
                  <a:pt x="6061" y="4418"/>
                  <a:pt x="6013" y="4835"/>
                  <a:pt x="5965" y="5240"/>
                </a:cubicBezTo>
                <a:cubicBezTo>
                  <a:pt x="5942" y="5764"/>
                  <a:pt x="5894" y="6252"/>
                  <a:pt x="5858" y="6728"/>
                </a:cubicBezTo>
                <a:cubicBezTo>
                  <a:pt x="4929" y="6704"/>
                  <a:pt x="4013" y="6633"/>
                  <a:pt x="3155" y="6478"/>
                </a:cubicBezTo>
                <a:cubicBezTo>
                  <a:pt x="2905" y="6430"/>
                  <a:pt x="2643" y="6395"/>
                  <a:pt x="2405" y="6347"/>
                </a:cubicBezTo>
                <a:cubicBezTo>
                  <a:pt x="2489" y="5918"/>
                  <a:pt x="2560" y="5466"/>
                  <a:pt x="2643" y="5025"/>
                </a:cubicBezTo>
                <a:cubicBezTo>
                  <a:pt x="2739" y="4585"/>
                  <a:pt x="2810" y="4168"/>
                  <a:pt x="2905" y="3751"/>
                </a:cubicBezTo>
                <a:close/>
                <a:moveTo>
                  <a:pt x="9275" y="3847"/>
                </a:moveTo>
                <a:cubicBezTo>
                  <a:pt x="9287" y="4097"/>
                  <a:pt x="9299" y="4335"/>
                  <a:pt x="9311" y="4585"/>
                </a:cubicBezTo>
                <a:cubicBezTo>
                  <a:pt x="9371" y="5275"/>
                  <a:pt x="9430" y="5930"/>
                  <a:pt x="9513" y="6573"/>
                </a:cubicBezTo>
                <a:cubicBezTo>
                  <a:pt x="9097" y="6609"/>
                  <a:pt x="8656" y="6656"/>
                  <a:pt x="8216" y="6692"/>
                </a:cubicBezTo>
                <a:cubicBezTo>
                  <a:pt x="7701" y="6718"/>
                  <a:pt x="7192" y="6737"/>
                  <a:pt x="6694" y="6737"/>
                </a:cubicBezTo>
                <a:cubicBezTo>
                  <a:pt x="6501" y="6737"/>
                  <a:pt x="6310" y="6735"/>
                  <a:pt x="6120" y="6728"/>
                </a:cubicBezTo>
                <a:cubicBezTo>
                  <a:pt x="6156" y="6275"/>
                  <a:pt x="6192" y="5775"/>
                  <a:pt x="6239" y="5287"/>
                </a:cubicBezTo>
                <a:cubicBezTo>
                  <a:pt x="6275" y="4859"/>
                  <a:pt x="6323" y="4442"/>
                  <a:pt x="6370" y="4037"/>
                </a:cubicBezTo>
                <a:cubicBezTo>
                  <a:pt x="6870" y="4037"/>
                  <a:pt x="7382" y="4025"/>
                  <a:pt x="7906" y="3978"/>
                </a:cubicBezTo>
                <a:cubicBezTo>
                  <a:pt x="8358" y="3954"/>
                  <a:pt x="8823" y="3906"/>
                  <a:pt x="9275" y="3847"/>
                </a:cubicBezTo>
                <a:close/>
                <a:moveTo>
                  <a:pt x="13097" y="6121"/>
                </a:moveTo>
                <a:cubicBezTo>
                  <a:pt x="13526" y="7037"/>
                  <a:pt x="13943" y="7871"/>
                  <a:pt x="14312" y="8585"/>
                </a:cubicBezTo>
                <a:cubicBezTo>
                  <a:pt x="14062" y="8669"/>
                  <a:pt x="13812" y="8740"/>
                  <a:pt x="13562" y="8811"/>
                </a:cubicBezTo>
                <a:cubicBezTo>
                  <a:pt x="12514" y="9133"/>
                  <a:pt x="11371" y="9347"/>
                  <a:pt x="10168" y="9502"/>
                </a:cubicBezTo>
                <a:cubicBezTo>
                  <a:pt x="10144" y="9443"/>
                  <a:pt x="10144" y="9371"/>
                  <a:pt x="10133" y="9312"/>
                </a:cubicBezTo>
                <a:cubicBezTo>
                  <a:pt x="10061" y="8859"/>
                  <a:pt x="10002" y="8383"/>
                  <a:pt x="9930" y="7883"/>
                </a:cubicBezTo>
                <a:cubicBezTo>
                  <a:pt x="9882" y="7538"/>
                  <a:pt x="9835" y="7168"/>
                  <a:pt x="9787" y="6799"/>
                </a:cubicBezTo>
                <a:cubicBezTo>
                  <a:pt x="10966" y="6645"/>
                  <a:pt x="12073" y="6418"/>
                  <a:pt x="13097" y="6121"/>
                </a:cubicBezTo>
                <a:close/>
                <a:moveTo>
                  <a:pt x="2358" y="6597"/>
                </a:moveTo>
                <a:cubicBezTo>
                  <a:pt x="2596" y="6645"/>
                  <a:pt x="2858" y="6704"/>
                  <a:pt x="3108" y="6752"/>
                </a:cubicBezTo>
                <a:cubicBezTo>
                  <a:pt x="3965" y="6895"/>
                  <a:pt x="4882" y="6990"/>
                  <a:pt x="5834" y="7014"/>
                </a:cubicBezTo>
                <a:cubicBezTo>
                  <a:pt x="5822" y="7549"/>
                  <a:pt x="5787" y="8085"/>
                  <a:pt x="5775" y="8597"/>
                </a:cubicBezTo>
                <a:cubicBezTo>
                  <a:pt x="5751" y="8978"/>
                  <a:pt x="5751" y="9347"/>
                  <a:pt x="5739" y="9693"/>
                </a:cubicBezTo>
                <a:cubicBezTo>
                  <a:pt x="4965" y="9645"/>
                  <a:pt x="4215" y="9573"/>
                  <a:pt x="3489" y="9466"/>
                </a:cubicBezTo>
                <a:cubicBezTo>
                  <a:pt x="2977" y="9383"/>
                  <a:pt x="2477" y="9288"/>
                  <a:pt x="2001" y="9169"/>
                </a:cubicBezTo>
                <a:cubicBezTo>
                  <a:pt x="2036" y="8907"/>
                  <a:pt x="2060" y="8633"/>
                  <a:pt x="2108" y="8371"/>
                </a:cubicBezTo>
                <a:cubicBezTo>
                  <a:pt x="2179" y="7811"/>
                  <a:pt x="2274" y="7216"/>
                  <a:pt x="2358" y="6597"/>
                </a:cubicBezTo>
                <a:close/>
                <a:moveTo>
                  <a:pt x="9537" y="6847"/>
                </a:moveTo>
                <a:cubicBezTo>
                  <a:pt x="9585" y="7228"/>
                  <a:pt x="9632" y="7585"/>
                  <a:pt x="9668" y="7942"/>
                </a:cubicBezTo>
                <a:cubicBezTo>
                  <a:pt x="9752" y="8442"/>
                  <a:pt x="9823" y="8919"/>
                  <a:pt x="9894" y="9371"/>
                </a:cubicBezTo>
                <a:cubicBezTo>
                  <a:pt x="9906" y="9431"/>
                  <a:pt x="9906" y="9502"/>
                  <a:pt x="9930" y="9562"/>
                </a:cubicBezTo>
                <a:cubicBezTo>
                  <a:pt x="9490" y="9585"/>
                  <a:pt x="9037" y="9633"/>
                  <a:pt x="8549" y="9669"/>
                </a:cubicBezTo>
                <a:cubicBezTo>
                  <a:pt x="8006" y="9706"/>
                  <a:pt x="7458" y="9725"/>
                  <a:pt x="6920" y="9725"/>
                </a:cubicBezTo>
                <a:cubicBezTo>
                  <a:pt x="6597" y="9725"/>
                  <a:pt x="6278" y="9718"/>
                  <a:pt x="5965" y="9704"/>
                </a:cubicBezTo>
                <a:cubicBezTo>
                  <a:pt x="5977" y="9347"/>
                  <a:pt x="6001" y="8978"/>
                  <a:pt x="6013" y="8609"/>
                </a:cubicBezTo>
                <a:cubicBezTo>
                  <a:pt x="6037" y="8097"/>
                  <a:pt x="6072" y="7561"/>
                  <a:pt x="6096" y="7014"/>
                </a:cubicBezTo>
                <a:cubicBezTo>
                  <a:pt x="6262" y="7016"/>
                  <a:pt x="6429" y="7018"/>
                  <a:pt x="6596" y="7018"/>
                </a:cubicBezTo>
                <a:cubicBezTo>
                  <a:pt x="7136" y="7018"/>
                  <a:pt x="7682" y="7002"/>
                  <a:pt x="8228" y="6966"/>
                </a:cubicBezTo>
                <a:cubicBezTo>
                  <a:pt x="8680" y="6942"/>
                  <a:pt x="9109" y="6895"/>
                  <a:pt x="9537" y="6847"/>
                </a:cubicBezTo>
                <a:close/>
                <a:moveTo>
                  <a:pt x="11061" y="1"/>
                </a:moveTo>
                <a:cubicBezTo>
                  <a:pt x="10978" y="1"/>
                  <a:pt x="10906" y="25"/>
                  <a:pt x="10835" y="25"/>
                </a:cubicBezTo>
                <a:cubicBezTo>
                  <a:pt x="10918" y="382"/>
                  <a:pt x="11025" y="751"/>
                  <a:pt x="11145" y="1132"/>
                </a:cubicBezTo>
                <a:cubicBezTo>
                  <a:pt x="11335" y="1775"/>
                  <a:pt x="11573" y="2442"/>
                  <a:pt x="11835" y="3144"/>
                </a:cubicBezTo>
                <a:cubicBezTo>
                  <a:pt x="11085" y="3323"/>
                  <a:pt x="10311" y="3454"/>
                  <a:pt x="9513" y="3561"/>
                </a:cubicBezTo>
                <a:cubicBezTo>
                  <a:pt x="9466" y="2763"/>
                  <a:pt x="9430" y="1989"/>
                  <a:pt x="9418" y="1275"/>
                </a:cubicBezTo>
                <a:cubicBezTo>
                  <a:pt x="9418" y="941"/>
                  <a:pt x="9406" y="620"/>
                  <a:pt x="9406" y="322"/>
                </a:cubicBezTo>
                <a:cubicBezTo>
                  <a:pt x="9335" y="334"/>
                  <a:pt x="9251" y="346"/>
                  <a:pt x="9180" y="346"/>
                </a:cubicBezTo>
                <a:lnTo>
                  <a:pt x="9180" y="1275"/>
                </a:lnTo>
                <a:cubicBezTo>
                  <a:pt x="9192" y="2001"/>
                  <a:pt x="9216" y="2775"/>
                  <a:pt x="9251" y="3597"/>
                </a:cubicBezTo>
                <a:cubicBezTo>
                  <a:pt x="8811" y="3656"/>
                  <a:pt x="8347" y="3704"/>
                  <a:pt x="7882" y="3728"/>
                </a:cubicBezTo>
                <a:cubicBezTo>
                  <a:pt x="7382" y="3763"/>
                  <a:pt x="6894" y="3775"/>
                  <a:pt x="6394" y="3787"/>
                </a:cubicBezTo>
                <a:cubicBezTo>
                  <a:pt x="6477" y="3156"/>
                  <a:pt x="6549" y="2561"/>
                  <a:pt x="6620" y="2001"/>
                </a:cubicBezTo>
                <a:cubicBezTo>
                  <a:pt x="6692" y="1501"/>
                  <a:pt x="6775" y="1001"/>
                  <a:pt x="6846" y="560"/>
                </a:cubicBezTo>
                <a:cubicBezTo>
                  <a:pt x="6775" y="560"/>
                  <a:pt x="6692" y="560"/>
                  <a:pt x="6620" y="572"/>
                </a:cubicBezTo>
                <a:cubicBezTo>
                  <a:pt x="6549" y="1013"/>
                  <a:pt x="6453" y="1477"/>
                  <a:pt x="6382" y="1989"/>
                </a:cubicBezTo>
                <a:cubicBezTo>
                  <a:pt x="6299" y="2561"/>
                  <a:pt x="6215" y="3180"/>
                  <a:pt x="6132" y="3799"/>
                </a:cubicBezTo>
                <a:cubicBezTo>
                  <a:pt x="5013" y="3799"/>
                  <a:pt x="3941" y="3716"/>
                  <a:pt x="2941" y="3561"/>
                </a:cubicBezTo>
                <a:cubicBezTo>
                  <a:pt x="3084" y="2942"/>
                  <a:pt x="3227" y="2346"/>
                  <a:pt x="3382" y="1775"/>
                </a:cubicBezTo>
                <a:cubicBezTo>
                  <a:pt x="3465" y="1453"/>
                  <a:pt x="3560" y="1120"/>
                  <a:pt x="3632" y="822"/>
                </a:cubicBezTo>
                <a:lnTo>
                  <a:pt x="3632" y="822"/>
                </a:lnTo>
                <a:cubicBezTo>
                  <a:pt x="3536" y="858"/>
                  <a:pt x="3453" y="882"/>
                  <a:pt x="3358" y="930"/>
                </a:cubicBezTo>
                <a:cubicBezTo>
                  <a:pt x="3286" y="1180"/>
                  <a:pt x="3215" y="1453"/>
                  <a:pt x="3144" y="1715"/>
                </a:cubicBezTo>
                <a:cubicBezTo>
                  <a:pt x="2989" y="2287"/>
                  <a:pt x="2846" y="2894"/>
                  <a:pt x="2691" y="3537"/>
                </a:cubicBezTo>
                <a:cubicBezTo>
                  <a:pt x="2334" y="3478"/>
                  <a:pt x="1977" y="3406"/>
                  <a:pt x="1631" y="3323"/>
                </a:cubicBezTo>
                <a:cubicBezTo>
                  <a:pt x="1608" y="3406"/>
                  <a:pt x="1584" y="3478"/>
                  <a:pt x="1560" y="3537"/>
                </a:cubicBezTo>
                <a:cubicBezTo>
                  <a:pt x="1905" y="3620"/>
                  <a:pt x="2262" y="3704"/>
                  <a:pt x="2632" y="3763"/>
                </a:cubicBezTo>
                <a:cubicBezTo>
                  <a:pt x="2536" y="4156"/>
                  <a:pt x="2453" y="4597"/>
                  <a:pt x="2358" y="5013"/>
                </a:cubicBezTo>
                <a:cubicBezTo>
                  <a:pt x="2274" y="5454"/>
                  <a:pt x="2203" y="5906"/>
                  <a:pt x="2143" y="6335"/>
                </a:cubicBezTo>
                <a:cubicBezTo>
                  <a:pt x="1643" y="6228"/>
                  <a:pt x="1191" y="6109"/>
                  <a:pt x="750" y="5978"/>
                </a:cubicBezTo>
                <a:cubicBezTo>
                  <a:pt x="738" y="6049"/>
                  <a:pt x="715" y="6109"/>
                  <a:pt x="691" y="6168"/>
                </a:cubicBezTo>
                <a:cubicBezTo>
                  <a:pt x="1143" y="6323"/>
                  <a:pt x="1620" y="6430"/>
                  <a:pt x="2108" y="6561"/>
                </a:cubicBezTo>
                <a:cubicBezTo>
                  <a:pt x="2024" y="7180"/>
                  <a:pt x="1929" y="7776"/>
                  <a:pt x="1858" y="8359"/>
                </a:cubicBezTo>
                <a:cubicBezTo>
                  <a:pt x="1834" y="8621"/>
                  <a:pt x="1798" y="8895"/>
                  <a:pt x="1762" y="9145"/>
                </a:cubicBezTo>
                <a:cubicBezTo>
                  <a:pt x="1143" y="8978"/>
                  <a:pt x="572" y="8800"/>
                  <a:pt x="36" y="8597"/>
                </a:cubicBezTo>
                <a:cubicBezTo>
                  <a:pt x="24" y="8657"/>
                  <a:pt x="12" y="8728"/>
                  <a:pt x="0" y="8788"/>
                </a:cubicBezTo>
                <a:cubicBezTo>
                  <a:pt x="536" y="8990"/>
                  <a:pt x="1108" y="9192"/>
                  <a:pt x="1739" y="9371"/>
                </a:cubicBezTo>
                <a:cubicBezTo>
                  <a:pt x="1727" y="9526"/>
                  <a:pt x="1703" y="9681"/>
                  <a:pt x="1691" y="9824"/>
                </a:cubicBezTo>
                <a:cubicBezTo>
                  <a:pt x="1667" y="10181"/>
                  <a:pt x="1631" y="10538"/>
                  <a:pt x="1620" y="10859"/>
                </a:cubicBezTo>
                <a:cubicBezTo>
                  <a:pt x="1679" y="10883"/>
                  <a:pt x="1739" y="10895"/>
                  <a:pt x="1798" y="10931"/>
                </a:cubicBezTo>
                <a:cubicBezTo>
                  <a:pt x="1822" y="10586"/>
                  <a:pt x="1858" y="10228"/>
                  <a:pt x="1905" y="9859"/>
                </a:cubicBezTo>
                <a:cubicBezTo>
                  <a:pt x="1917" y="9728"/>
                  <a:pt x="1929" y="9573"/>
                  <a:pt x="1941" y="9431"/>
                </a:cubicBezTo>
                <a:cubicBezTo>
                  <a:pt x="2405" y="9550"/>
                  <a:pt x="2894" y="9645"/>
                  <a:pt x="3417" y="9740"/>
                </a:cubicBezTo>
                <a:cubicBezTo>
                  <a:pt x="4144" y="9859"/>
                  <a:pt x="4906" y="9943"/>
                  <a:pt x="5691" y="9990"/>
                </a:cubicBezTo>
                <a:cubicBezTo>
                  <a:pt x="5691" y="10478"/>
                  <a:pt x="5691" y="10943"/>
                  <a:pt x="5715" y="11359"/>
                </a:cubicBezTo>
                <a:cubicBezTo>
                  <a:pt x="5715" y="11502"/>
                  <a:pt x="5715" y="11633"/>
                  <a:pt x="5727" y="11764"/>
                </a:cubicBezTo>
                <a:cubicBezTo>
                  <a:pt x="5787" y="11764"/>
                  <a:pt x="5846" y="11776"/>
                  <a:pt x="5894" y="11776"/>
                </a:cubicBezTo>
                <a:lnTo>
                  <a:pt x="5894" y="11359"/>
                </a:lnTo>
                <a:cubicBezTo>
                  <a:pt x="5894" y="10943"/>
                  <a:pt x="5906" y="10502"/>
                  <a:pt x="5918" y="10014"/>
                </a:cubicBezTo>
                <a:cubicBezTo>
                  <a:pt x="6245" y="10023"/>
                  <a:pt x="6578" y="10029"/>
                  <a:pt x="6915" y="10029"/>
                </a:cubicBezTo>
                <a:cubicBezTo>
                  <a:pt x="7448" y="10029"/>
                  <a:pt x="7990" y="10015"/>
                  <a:pt x="8537" y="9978"/>
                </a:cubicBezTo>
                <a:cubicBezTo>
                  <a:pt x="9013" y="9943"/>
                  <a:pt x="9490" y="9907"/>
                  <a:pt x="9954" y="9847"/>
                </a:cubicBezTo>
                <a:cubicBezTo>
                  <a:pt x="10002" y="10133"/>
                  <a:pt x="10061" y="10395"/>
                  <a:pt x="10097" y="10645"/>
                </a:cubicBezTo>
                <a:cubicBezTo>
                  <a:pt x="10180" y="11038"/>
                  <a:pt x="10252" y="11359"/>
                  <a:pt x="10323" y="11681"/>
                </a:cubicBezTo>
                <a:lnTo>
                  <a:pt x="10323" y="11705"/>
                </a:lnTo>
                <a:cubicBezTo>
                  <a:pt x="10371" y="11705"/>
                  <a:pt x="10418" y="11693"/>
                  <a:pt x="10478" y="11693"/>
                </a:cubicBezTo>
                <a:lnTo>
                  <a:pt x="10478" y="11657"/>
                </a:lnTo>
                <a:cubicBezTo>
                  <a:pt x="10418" y="11359"/>
                  <a:pt x="10359" y="11026"/>
                  <a:pt x="10299" y="10633"/>
                </a:cubicBezTo>
                <a:cubicBezTo>
                  <a:pt x="10252" y="10383"/>
                  <a:pt x="10204" y="10109"/>
                  <a:pt x="10168" y="9847"/>
                </a:cubicBezTo>
                <a:cubicBezTo>
                  <a:pt x="11383" y="9681"/>
                  <a:pt x="12549" y="9443"/>
                  <a:pt x="13585" y="9133"/>
                </a:cubicBezTo>
                <a:cubicBezTo>
                  <a:pt x="13871" y="9062"/>
                  <a:pt x="14121" y="8966"/>
                  <a:pt x="14383" y="8883"/>
                </a:cubicBezTo>
                <a:cubicBezTo>
                  <a:pt x="14490" y="9085"/>
                  <a:pt x="14597" y="9276"/>
                  <a:pt x="14705" y="9454"/>
                </a:cubicBezTo>
                <a:cubicBezTo>
                  <a:pt x="14835" y="9716"/>
                  <a:pt x="14966" y="9943"/>
                  <a:pt x="15086" y="10169"/>
                </a:cubicBezTo>
                <a:cubicBezTo>
                  <a:pt x="15133" y="10145"/>
                  <a:pt x="15181" y="10133"/>
                  <a:pt x="15228" y="10097"/>
                </a:cubicBezTo>
                <a:cubicBezTo>
                  <a:pt x="15097" y="9871"/>
                  <a:pt x="14978" y="9633"/>
                  <a:pt x="14871" y="9383"/>
                </a:cubicBezTo>
                <a:cubicBezTo>
                  <a:pt x="14776" y="9204"/>
                  <a:pt x="14693" y="9014"/>
                  <a:pt x="14585" y="8823"/>
                </a:cubicBezTo>
                <a:cubicBezTo>
                  <a:pt x="15669" y="8419"/>
                  <a:pt x="16621" y="7942"/>
                  <a:pt x="17407" y="7466"/>
                </a:cubicBezTo>
                <a:cubicBezTo>
                  <a:pt x="17514" y="7323"/>
                  <a:pt x="17586" y="7288"/>
                  <a:pt x="17669" y="7240"/>
                </a:cubicBezTo>
                <a:cubicBezTo>
                  <a:pt x="17645" y="7180"/>
                  <a:pt x="17633" y="7121"/>
                  <a:pt x="17610" y="7061"/>
                </a:cubicBezTo>
                <a:cubicBezTo>
                  <a:pt x="17514" y="7121"/>
                  <a:pt x="17431" y="7168"/>
                  <a:pt x="17336" y="7228"/>
                </a:cubicBezTo>
                <a:cubicBezTo>
                  <a:pt x="16550" y="7680"/>
                  <a:pt x="15586" y="8145"/>
                  <a:pt x="14490" y="8514"/>
                </a:cubicBezTo>
                <a:cubicBezTo>
                  <a:pt x="14133" y="7788"/>
                  <a:pt x="13740" y="6966"/>
                  <a:pt x="13323" y="6061"/>
                </a:cubicBezTo>
                <a:cubicBezTo>
                  <a:pt x="14538" y="5704"/>
                  <a:pt x="15621" y="5228"/>
                  <a:pt x="16538" y="4728"/>
                </a:cubicBezTo>
                <a:cubicBezTo>
                  <a:pt x="16502" y="4668"/>
                  <a:pt x="16455" y="4621"/>
                  <a:pt x="16431" y="4561"/>
                </a:cubicBezTo>
                <a:cubicBezTo>
                  <a:pt x="15526" y="5037"/>
                  <a:pt x="14454" y="5502"/>
                  <a:pt x="13216" y="5835"/>
                </a:cubicBezTo>
                <a:cubicBezTo>
                  <a:pt x="12966" y="5275"/>
                  <a:pt x="12692" y="4668"/>
                  <a:pt x="12442" y="4049"/>
                </a:cubicBezTo>
                <a:cubicBezTo>
                  <a:pt x="12335" y="3799"/>
                  <a:pt x="12252" y="3561"/>
                  <a:pt x="12157" y="3323"/>
                </a:cubicBezTo>
                <a:cubicBezTo>
                  <a:pt x="12407" y="3263"/>
                  <a:pt x="12680" y="3192"/>
                  <a:pt x="12930" y="3120"/>
                </a:cubicBezTo>
                <a:cubicBezTo>
                  <a:pt x="13597" y="2930"/>
                  <a:pt x="14228" y="2692"/>
                  <a:pt x="14812" y="2430"/>
                </a:cubicBezTo>
                <a:cubicBezTo>
                  <a:pt x="14764" y="2370"/>
                  <a:pt x="14705" y="2311"/>
                  <a:pt x="14657" y="2263"/>
                </a:cubicBezTo>
                <a:cubicBezTo>
                  <a:pt x="14109" y="2489"/>
                  <a:pt x="13502" y="2716"/>
                  <a:pt x="12871" y="2894"/>
                </a:cubicBezTo>
                <a:cubicBezTo>
                  <a:pt x="12621" y="2966"/>
                  <a:pt x="12347" y="3049"/>
                  <a:pt x="12085" y="3097"/>
                </a:cubicBezTo>
                <a:cubicBezTo>
                  <a:pt x="11811" y="2406"/>
                  <a:pt x="11573" y="1715"/>
                  <a:pt x="11371" y="1072"/>
                </a:cubicBezTo>
                <a:cubicBezTo>
                  <a:pt x="11264" y="703"/>
                  <a:pt x="11145" y="346"/>
                  <a:pt x="11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07469" y="4001916"/>
            <a:ext cx="474937" cy="424102"/>
          </a:xfrm>
          <a:custGeom>
            <a:avLst/>
            <a:gdLst/>
            <a:ahLst/>
            <a:cxnLst/>
            <a:rect l="l" t="t" r="r" b="b"/>
            <a:pathLst>
              <a:path w="7418" h="6624" extrusionOk="0">
                <a:moveTo>
                  <a:pt x="6739" y="0"/>
                </a:moveTo>
                <a:cubicBezTo>
                  <a:pt x="5084" y="72"/>
                  <a:pt x="3441" y="191"/>
                  <a:pt x="1786" y="334"/>
                </a:cubicBezTo>
                <a:cubicBezTo>
                  <a:pt x="1786" y="1512"/>
                  <a:pt x="1870" y="2739"/>
                  <a:pt x="2024" y="3941"/>
                </a:cubicBezTo>
                <a:cubicBezTo>
                  <a:pt x="1477" y="4108"/>
                  <a:pt x="893" y="4286"/>
                  <a:pt x="500" y="4703"/>
                </a:cubicBezTo>
                <a:cubicBezTo>
                  <a:pt x="119" y="5120"/>
                  <a:pt x="0" y="5858"/>
                  <a:pt x="429" y="6251"/>
                </a:cubicBezTo>
                <a:cubicBezTo>
                  <a:pt x="679" y="6477"/>
                  <a:pt x="1060" y="6513"/>
                  <a:pt x="1381" y="6549"/>
                </a:cubicBezTo>
                <a:cubicBezTo>
                  <a:pt x="1933" y="6590"/>
                  <a:pt x="2500" y="6623"/>
                  <a:pt x="3065" y="6623"/>
                </a:cubicBezTo>
                <a:cubicBezTo>
                  <a:pt x="3476" y="6623"/>
                  <a:pt x="3885" y="6606"/>
                  <a:pt x="4286" y="6560"/>
                </a:cubicBezTo>
                <a:cubicBezTo>
                  <a:pt x="5144" y="6453"/>
                  <a:pt x="6025" y="6453"/>
                  <a:pt x="6858" y="6120"/>
                </a:cubicBezTo>
                <a:cubicBezTo>
                  <a:pt x="6989" y="6060"/>
                  <a:pt x="7132" y="6001"/>
                  <a:pt x="7215" y="5894"/>
                </a:cubicBezTo>
                <a:cubicBezTo>
                  <a:pt x="7418" y="5644"/>
                  <a:pt x="7358" y="5287"/>
                  <a:pt x="7311" y="4953"/>
                </a:cubicBezTo>
                <a:cubicBezTo>
                  <a:pt x="6965" y="3322"/>
                  <a:pt x="6787" y="1667"/>
                  <a:pt x="6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06701" y="4215315"/>
            <a:ext cx="474937" cy="210002"/>
          </a:xfrm>
          <a:custGeom>
            <a:avLst/>
            <a:gdLst/>
            <a:ahLst/>
            <a:cxnLst/>
            <a:rect l="l" t="t" r="r" b="b"/>
            <a:pathLst>
              <a:path w="7418" h="3280" extrusionOk="0">
                <a:moveTo>
                  <a:pt x="7025" y="1"/>
                </a:moveTo>
                <a:cubicBezTo>
                  <a:pt x="6084" y="156"/>
                  <a:pt x="5191" y="751"/>
                  <a:pt x="4775" y="1608"/>
                </a:cubicBezTo>
                <a:cubicBezTo>
                  <a:pt x="3941" y="1013"/>
                  <a:pt x="2917" y="680"/>
                  <a:pt x="1882" y="656"/>
                </a:cubicBezTo>
                <a:cubicBezTo>
                  <a:pt x="1381" y="799"/>
                  <a:pt x="858" y="989"/>
                  <a:pt x="500" y="1370"/>
                </a:cubicBezTo>
                <a:cubicBezTo>
                  <a:pt x="119" y="1787"/>
                  <a:pt x="0" y="2525"/>
                  <a:pt x="429" y="2918"/>
                </a:cubicBezTo>
                <a:cubicBezTo>
                  <a:pt x="679" y="3144"/>
                  <a:pt x="1048" y="3180"/>
                  <a:pt x="1381" y="3216"/>
                </a:cubicBezTo>
                <a:cubicBezTo>
                  <a:pt x="1922" y="3249"/>
                  <a:pt x="2474" y="3279"/>
                  <a:pt x="3027" y="3279"/>
                </a:cubicBezTo>
                <a:cubicBezTo>
                  <a:pt x="3448" y="3279"/>
                  <a:pt x="3869" y="3262"/>
                  <a:pt x="4287" y="3216"/>
                </a:cubicBezTo>
                <a:cubicBezTo>
                  <a:pt x="5144" y="3108"/>
                  <a:pt x="6025" y="3108"/>
                  <a:pt x="6858" y="2763"/>
                </a:cubicBezTo>
                <a:cubicBezTo>
                  <a:pt x="6989" y="2704"/>
                  <a:pt x="7120" y="2644"/>
                  <a:pt x="7216" y="2549"/>
                </a:cubicBezTo>
                <a:cubicBezTo>
                  <a:pt x="7418" y="2287"/>
                  <a:pt x="7358" y="1930"/>
                  <a:pt x="7299" y="1608"/>
                </a:cubicBezTo>
                <a:cubicBezTo>
                  <a:pt x="7204" y="1072"/>
                  <a:pt x="7096" y="537"/>
                  <a:pt x="7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7809861" y="3649389"/>
            <a:ext cx="378964" cy="410144"/>
          </a:xfrm>
          <a:custGeom>
            <a:avLst/>
            <a:gdLst/>
            <a:ahLst/>
            <a:cxnLst/>
            <a:rect l="l" t="t" r="r" b="b"/>
            <a:pathLst>
              <a:path w="5919" h="6406" extrusionOk="0">
                <a:moveTo>
                  <a:pt x="3632" y="0"/>
                </a:moveTo>
                <a:cubicBezTo>
                  <a:pt x="3231" y="0"/>
                  <a:pt x="2765" y="273"/>
                  <a:pt x="2346" y="506"/>
                </a:cubicBezTo>
                <a:cubicBezTo>
                  <a:pt x="1915" y="743"/>
                  <a:pt x="841" y="1126"/>
                  <a:pt x="190" y="1126"/>
                </a:cubicBezTo>
                <a:cubicBezTo>
                  <a:pt x="122" y="1126"/>
                  <a:pt x="59" y="1122"/>
                  <a:pt x="1" y="1113"/>
                </a:cubicBezTo>
                <a:lnTo>
                  <a:pt x="1" y="1113"/>
                </a:lnTo>
                <a:cubicBezTo>
                  <a:pt x="394" y="2792"/>
                  <a:pt x="858" y="4458"/>
                  <a:pt x="1394" y="6101"/>
                </a:cubicBezTo>
                <a:cubicBezTo>
                  <a:pt x="2085" y="5851"/>
                  <a:pt x="2763" y="5530"/>
                  <a:pt x="3418" y="5197"/>
                </a:cubicBezTo>
                <a:cubicBezTo>
                  <a:pt x="3692" y="5613"/>
                  <a:pt x="3990" y="6042"/>
                  <a:pt x="4430" y="6268"/>
                </a:cubicBezTo>
                <a:cubicBezTo>
                  <a:pt x="4601" y="6358"/>
                  <a:pt x="4795" y="6405"/>
                  <a:pt x="4984" y="6405"/>
                </a:cubicBezTo>
                <a:cubicBezTo>
                  <a:pt x="5295" y="6405"/>
                  <a:pt x="5591" y="6276"/>
                  <a:pt x="5740" y="5994"/>
                </a:cubicBezTo>
                <a:cubicBezTo>
                  <a:pt x="5918" y="5673"/>
                  <a:pt x="5835" y="5280"/>
                  <a:pt x="5740" y="4923"/>
                </a:cubicBezTo>
                <a:cubicBezTo>
                  <a:pt x="5359" y="3494"/>
                  <a:pt x="4906" y="2065"/>
                  <a:pt x="4406" y="672"/>
                </a:cubicBezTo>
                <a:cubicBezTo>
                  <a:pt x="4227" y="172"/>
                  <a:pt x="3950" y="0"/>
                  <a:pt x="3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21820" y="4064406"/>
            <a:ext cx="319421" cy="35918"/>
          </a:xfrm>
          <a:custGeom>
            <a:avLst/>
            <a:gdLst/>
            <a:ahLst/>
            <a:cxnLst/>
            <a:rect l="l" t="t" r="r" b="b"/>
            <a:pathLst>
              <a:path w="4989" h="561" extrusionOk="0">
                <a:moveTo>
                  <a:pt x="4965" y="0"/>
                </a:moveTo>
                <a:cubicBezTo>
                  <a:pt x="4346" y="60"/>
                  <a:pt x="3679" y="108"/>
                  <a:pt x="2989" y="167"/>
                </a:cubicBezTo>
                <a:cubicBezTo>
                  <a:pt x="1917" y="262"/>
                  <a:pt x="917" y="334"/>
                  <a:pt x="0" y="405"/>
                </a:cubicBezTo>
                <a:cubicBezTo>
                  <a:pt x="0" y="453"/>
                  <a:pt x="0" y="512"/>
                  <a:pt x="12" y="560"/>
                </a:cubicBezTo>
                <a:cubicBezTo>
                  <a:pt x="893" y="501"/>
                  <a:pt x="1917" y="441"/>
                  <a:pt x="3001" y="346"/>
                </a:cubicBezTo>
                <a:cubicBezTo>
                  <a:pt x="3703" y="286"/>
                  <a:pt x="4370" y="227"/>
                  <a:pt x="4989" y="167"/>
                </a:cubicBezTo>
                <a:cubicBezTo>
                  <a:pt x="4989" y="108"/>
                  <a:pt x="4989" y="6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7969991" y="3649517"/>
            <a:ext cx="221078" cy="408928"/>
          </a:xfrm>
          <a:custGeom>
            <a:avLst/>
            <a:gdLst/>
            <a:ahLst/>
            <a:cxnLst/>
            <a:rect l="l" t="t" r="r" b="b"/>
            <a:pathLst>
              <a:path w="3453" h="6387" extrusionOk="0">
                <a:moveTo>
                  <a:pt x="1139" y="0"/>
                </a:moveTo>
                <a:cubicBezTo>
                  <a:pt x="784" y="0"/>
                  <a:pt x="379" y="218"/>
                  <a:pt x="0" y="432"/>
                </a:cubicBezTo>
                <a:cubicBezTo>
                  <a:pt x="12" y="587"/>
                  <a:pt x="48" y="754"/>
                  <a:pt x="84" y="920"/>
                </a:cubicBezTo>
                <a:cubicBezTo>
                  <a:pt x="286" y="1647"/>
                  <a:pt x="667" y="2361"/>
                  <a:pt x="1334" y="2706"/>
                </a:cubicBezTo>
                <a:cubicBezTo>
                  <a:pt x="965" y="3480"/>
                  <a:pt x="822" y="4361"/>
                  <a:pt x="881" y="5218"/>
                </a:cubicBezTo>
                <a:cubicBezTo>
                  <a:pt x="893" y="5207"/>
                  <a:pt x="905" y="5207"/>
                  <a:pt x="929" y="5195"/>
                </a:cubicBezTo>
                <a:cubicBezTo>
                  <a:pt x="1203" y="5611"/>
                  <a:pt x="1500" y="6040"/>
                  <a:pt x="1953" y="6266"/>
                </a:cubicBezTo>
                <a:cubicBezTo>
                  <a:pt x="2114" y="6344"/>
                  <a:pt x="2298" y="6386"/>
                  <a:pt x="2481" y="6386"/>
                </a:cubicBezTo>
                <a:cubicBezTo>
                  <a:pt x="2798" y="6386"/>
                  <a:pt x="3108" y="6260"/>
                  <a:pt x="3274" y="5980"/>
                </a:cubicBezTo>
                <a:cubicBezTo>
                  <a:pt x="3453" y="5647"/>
                  <a:pt x="3358" y="5266"/>
                  <a:pt x="3274" y="4909"/>
                </a:cubicBezTo>
                <a:cubicBezTo>
                  <a:pt x="2858" y="3492"/>
                  <a:pt x="2405" y="2063"/>
                  <a:pt x="1917" y="670"/>
                </a:cubicBezTo>
                <a:cubicBezTo>
                  <a:pt x="1732" y="172"/>
                  <a:pt x="1455" y="0"/>
                  <a:pt x="1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7860186" y="3715272"/>
            <a:ext cx="99175" cy="303479"/>
          </a:xfrm>
          <a:custGeom>
            <a:avLst/>
            <a:gdLst/>
            <a:ahLst/>
            <a:cxnLst/>
            <a:rect l="l" t="t" r="r" b="b"/>
            <a:pathLst>
              <a:path w="1549" h="4740" extrusionOk="0">
                <a:moveTo>
                  <a:pt x="132" y="0"/>
                </a:moveTo>
                <a:cubicBezTo>
                  <a:pt x="96" y="12"/>
                  <a:pt x="48" y="12"/>
                  <a:pt x="1" y="24"/>
                </a:cubicBezTo>
                <a:cubicBezTo>
                  <a:pt x="167" y="691"/>
                  <a:pt x="394" y="1501"/>
                  <a:pt x="656" y="2358"/>
                </a:cubicBezTo>
                <a:cubicBezTo>
                  <a:pt x="929" y="3251"/>
                  <a:pt x="1191" y="4072"/>
                  <a:pt x="1430" y="4739"/>
                </a:cubicBezTo>
                <a:cubicBezTo>
                  <a:pt x="1477" y="4727"/>
                  <a:pt x="1525" y="4715"/>
                  <a:pt x="1549" y="4691"/>
                </a:cubicBezTo>
                <a:cubicBezTo>
                  <a:pt x="1322" y="4025"/>
                  <a:pt x="1072" y="3215"/>
                  <a:pt x="810" y="2322"/>
                </a:cubicBezTo>
                <a:cubicBezTo>
                  <a:pt x="548" y="1453"/>
                  <a:pt x="310" y="667"/>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7414244" y="2393453"/>
            <a:ext cx="377427" cy="201359"/>
          </a:xfrm>
          <a:custGeom>
            <a:avLst/>
            <a:gdLst/>
            <a:ahLst/>
            <a:cxnLst/>
            <a:rect l="l" t="t" r="r" b="b"/>
            <a:pathLst>
              <a:path w="5895" h="3145" extrusionOk="0">
                <a:moveTo>
                  <a:pt x="5775" y="0"/>
                </a:moveTo>
                <a:cubicBezTo>
                  <a:pt x="5716" y="12"/>
                  <a:pt x="5668" y="24"/>
                  <a:pt x="5608" y="60"/>
                </a:cubicBezTo>
                <a:cubicBezTo>
                  <a:pt x="5096" y="250"/>
                  <a:pt x="4525" y="476"/>
                  <a:pt x="3942" y="726"/>
                </a:cubicBezTo>
                <a:cubicBezTo>
                  <a:pt x="3370" y="1000"/>
                  <a:pt x="2834" y="1274"/>
                  <a:pt x="2334" y="1548"/>
                </a:cubicBezTo>
                <a:cubicBezTo>
                  <a:pt x="1858" y="1810"/>
                  <a:pt x="1429" y="2084"/>
                  <a:pt x="1084" y="2322"/>
                </a:cubicBezTo>
                <a:cubicBezTo>
                  <a:pt x="751" y="2560"/>
                  <a:pt x="465" y="2750"/>
                  <a:pt x="286" y="2905"/>
                </a:cubicBezTo>
                <a:cubicBezTo>
                  <a:pt x="108" y="3048"/>
                  <a:pt x="1" y="3119"/>
                  <a:pt x="1" y="3143"/>
                </a:cubicBezTo>
                <a:cubicBezTo>
                  <a:pt x="1" y="3144"/>
                  <a:pt x="1" y="3145"/>
                  <a:pt x="2" y="3145"/>
                </a:cubicBezTo>
                <a:cubicBezTo>
                  <a:pt x="18" y="3145"/>
                  <a:pt x="133" y="3075"/>
                  <a:pt x="310" y="2965"/>
                </a:cubicBezTo>
                <a:cubicBezTo>
                  <a:pt x="513" y="2822"/>
                  <a:pt x="786" y="2643"/>
                  <a:pt x="1144" y="2429"/>
                </a:cubicBezTo>
                <a:cubicBezTo>
                  <a:pt x="1501" y="2203"/>
                  <a:pt x="1941" y="1953"/>
                  <a:pt x="2418" y="1691"/>
                </a:cubicBezTo>
                <a:cubicBezTo>
                  <a:pt x="2906" y="1429"/>
                  <a:pt x="3442" y="1155"/>
                  <a:pt x="4025" y="893"/>
                </a:cubicBezTo>
                <a:cubicBezTo>
                  <a:pt x="4596" y="619"/>
                  <a:pt x="5168" y="405"/>
                  <a:pt x="5668" y="202"/>
                </a:cubicBezTo>
                <a:cubicBezTo>
                  <a:pt x="5751" y="179"/>
                  <a:pt x="5823" y="143"/>
                  <a:pt x="5894" y="131"/>
                </a:cubicBezTo>
                <a:cubicBezTo>
                  <a:pt x="5847" y="71"/>
                  <a:pt x="5811" y="48"/>
                  <a:pt x="5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68303" y="2987423"/>
            <a:ext cx="712790" cy="247393"/>
          </a:xfrm>
          <a:custGeom>
            <a:avLst/>
            <a:gdLst/>
            <a:ahLst/>
            <a:cxnLst/>
            <a:rect l="l" t="t" r="r" b="b"/>
            <a:pathLst>
              <a:path w="11133" h="3864" extrusionOk="0">
                <a:moveTo>
                  <a:pt x="4991" y="1"/>
                </a:moveTo>
                <a:cubicBezTo>
                  <a:pt x="4057" y="1"/>
                  <a:pt x="3141" y="304"/>
                  <a:pt x="2501" y="974"/>
                </a:cubicBezTo>
                <a:lnTo>
                  <a:pt x="0" y="2141"/>
                </a:lnTo>
                <a:cubicBezTo>
                  <a:pt x="631" y="2296"/>
                  <a:pt x="1132" y="2736"/>
                  <a:pt x="1691" y="3058"/>
                </a:cubicBezTo>
                <a:cubicBezTo>
                  <a:pt x="2592" y="3587"/>
                  <a:pt x="3643" y="3864"/>
                  <a:pt x="4691" y="3864"/>
                </a:cubicBezTo>
                <a:cubicBezTo>
                  <a:pt x="5152" y="3864"/>
                  <a:pt x="5613" y="3810"/>
                  <a:pt x="6061" y="3701"/>
                </a:cubicBezTo>
                <a:cubicBezTo>
                  <a:pt x="6585" y="3570"/>
                  <a:pt x="7097" y="3367"/>
                  <a:pt x="7632" y="3344"/>
                </a:cubicBezTo>
                <a:cubicBezTo>
                  <a:pt x="7692" y="3340"/>
                  <a:pt x="7751" y="3338"/>
                  <a:pt x="7810" y="3338"/>
                </a:cubicBezTo>
                <a:cubicBezTo>
                  <a:pt x="8203" y="3338"/>
                  <a:pt x="8595" y="3410"/>
                  <a:pt x="8983" y="3410"/>
                </a:cubicBezTo>
                <a:cubicBezTo>
                  <a:pt x="9089" y="3410"/>
                  <a:pt x="9194" y="3405"/>
                  <a:pt x="9299" y="3391"/>
                </a:cubicBezTo>
                <a:cubicBezTo>
                  <a:pt x="9883" y="3296"/>
                  <a:pt x="10418" y="2951"/>
                  <a:pt x="10728" y="2463"/>
                </a:cubicBezTo>
                <a:cubicBezTo>
                  <a:pt x="11049" y="1974"/>
                  <a:pt x="11133" y="1331"/>
                  <a:pt x="10954" y="784"/>
                </a:cubicBezTo>
                <a:lnTo>
                  <a:pt x="10954" y="784"/>
                </a:lnTo>
                <a:cubicBezTo>
                  <a:pt x="10389" y="960"/>
                  <a:pt x="9793" y="1077"/>
                  <a:pt x="9200" y="1077"/>
                </a:cubicBezTo>
                <a:cubicBezTo>
                  <a:pt x="8832" y="1077"/>
                  <a:pt x="8465" y="1032"/>
                  <a:pt x="8109" y="927"/>
                </a:cubicBezTo>
                <a:cubicBezTo>
                  <a:pt x="7573" y="784"/>
                  <a:pt x="7097" y="498"/>
                  <a:pt x="6585" y="296"/>
                </a:cubicBezTo>
                <a:cubicBezTo>
                  <a:pt x="6081" y="103"/>
                  <a:pt x="5533" y="1"/>
                  <a:pt x="4991" y="1"/>
                </a:cubicBezTo>
                <a:close/>
              </a:path>
            </a:pathLst>
          </a:custGeom>
          <a:solidFill>
            <a:srgbClr val="800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25597" y="2381737"/>
            <a:ext cx="975805" cy="781105"/>
          </a:xfrm>
          <a:custGeom>
            <a:avLst/>
            <a:gdLst/>
            <a:ahLst/>
            <a:cxnLst/>
            <a:rect l="l" t="t" r="r" b="b"/>
            <a:pathLst>
              <a:path w="15241" h="12200" extrusionOk="0">
                <a:moveTo>
                  <a:pt x="7206" y="0"/>
                </a:moveTo>
                <a:cubicBezTo>
                  <a:pt x="7035" y="0"/>
                  <a:pt x="6863" y="2"/>
                  <a:pt x="6692" y="4"/>
                </a:cubicBezTo>
                <a:cubicBezTo>
                  <a:pt x="5859" y="16"/>
                  <a:pt x="5025" y="16"/>
                  <a:pt x="4180" y="28"/>
                </a:cubicBezTo>
                <a:cubicBezTo>
                  <a:pt x="3584" y="28"/>
                  <a:pt x="2977" y="52"/>
                  <a:pt x="2394" y="207"/>
                </a:cubicBezTo>
                <a:cubicBezTo>
                  <a:pt x="1382" y="505"/>
                  <a:pt x="870" y="993"/>
                  <a:pt x="870" y="2017"/>
                </a:cubicBezTo>
                <a:cubicBezTo>
                  <a:pt x="870" y="2481"/>
                  <a:pt x="739" y="2981"/>
                  <a:pt x="596" y="3410"/>
                </a:cubicBezTo>
                <a:cubicBezTo>
                  <a:pt x="370" y="4041"/>
                  <a:pt x="1" y="4648"/>
                  <a:pt x="13" y="5315"/>
                </a:cubicBezTo>
                <a:cubicBezTo>
                  <a:pt x="25" y="6077"/>
                  <a:pt x="560" y="6731"/>
                  <a:pt x="1191" y="7160"/>
                </a:cubicBezTo>
                <a:cubicBezTo>
                  <a:pt x="1298" y="7232"/>
                  <a:pt x="1394" y="7315"/>
                  <a:pt x="1465" y="7410"/>
                </a:cubicBezTo>
                <a:cubicBezTo>
                  <a:pt x="1572" y="7589"/>
                  <a:pt x="1501" y="7851"/>
                  <a:pt x="1370" y="8005"/>
                </a:cubicBezTo>
                <a:cubicBezTo>
                  <a:pt x="1239" y="8172"/>
                  <a:pt x="1048" y="8291"/>
                  <a:pt x="906" y="8458"/>
                </a:cubicBezTo>
                <a:cubicBezTo>
                  <a:pt x="477" y="8898"/>
                  <a:pt x="370" y="10172"/>
                  <a:pt x="382" y="10791"/>
                </a:cubicBezTo>
                <a:cubicBezTo>
                  <a:pt x="382" y="11006"/>
                  <a:pt x="417" y="11208"/>
                  <a:pt x="429" y="11434"/>
                </a:cubicBezTo>
                <a:cubicBezTo>
                  <a:pt x="1944" y="11958"/>
                  <a:pt x="3583" y="12200"/>
                  <a:pt x="5181" y="12200"/>
                </a:cubicBezTo>
                <a:cubicBezTo>
                  <a:pt x="5292" y="12200"/>
                  <a:pt x="5403" y="12199"/>
                  <a:pt x="5513" y="12196"/>
                </a:cubicBezTo>
                <a:cubicBezTo>
                  <a:pt x="7347" y="12137"/>
                  <a:pt x="9966" y="11804"/>
                  <a:pt x="11466" y="10446"/>
                </a:cubicBezTo>
                <a:cubicBezTo>
                  <a:pt x="11419" y="10065"/>
                  <a:pt x="11371" y="9553"/>
                  <a:pt x="11324" y="9339"/>
                </a:cubicBezTo>
                <a:cubicBezTo>
                  <a:pt x="11264" y="8946"/>
                  <a:pt x="10954" y="8303"/>
                  <a:pt x="11216" y="8101"/>
                </a:cubicBezTo>
                <a:cubicBezTo>
                  <a:pt x="11371" y="7982"/>
                  <a:pt x="11931" y="7994"/>
                  <a:pt x="12157" y="7946"/>
                </a:cubicBezTo>
                <a:cubicBezTo>
                  <a:pt x="12502" y="7863"/>
                  <a:pt x="12824" y="7732"/>
                  <a:pt x="13157" y="7577"/>
                </a:cubicBezTo>
                <a:cubicBezTo>
                  <a:pt x="13812" y="7267"/>
                  <a:pt x="14407" y="6862"/>
                  <a:pt x="14991" y="6446"/>
                </a:cubicBezTo>
                <a:cubicBezTo>
                  <a:pt x="15074" y="6374"/>
                  <a:pt x="15181" y="6303"/>
                  <a:pt x="15205" y="6196"/>
                </a:cubicBezTo>
                <a:cubicBezTo>
                  <a:pt x="15241" y="6029"/>
                  <a:pt x="15157" y="5898"/>
                  <a:pt x="15086" y="5779"/>
                </a:cubicBezTo>
                <a:cubicBezTo>
                  <a:pt x="14372" y="4588"/>
                  <a:pt x="13645" y="3398"/>
                  <a:pt x="12705" y="2374"/>
                </a:cubicBezTo>
                <a:cubicBezTo>
                  <a:pt x="11764" y="1338"/>
                  <a:pt x="10597" y="493"/>
                  <a:pt x="9240" y="183"/>
                </a:cubicBezTo>
                <a:cubicBezTo>
                  <a:pt x="8573" y="31"/>
                  <a:pt x="7891" y="0"/>
                  <a:pt x="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668876" y="2475023"/>
            <a:ext cx="173060" cy="185288"/>
          </a:xfrm>
          <a:custGeom>
            <a:avLst/>
            <a:gdLst/>
            <a:ahLst/>
            <a:cxnLst/>
            <a:rect l="l" t="t" r="r" b="b"/>
            <a:pathLst>
              <a:path w="2703" h="2894" extrusionOk="0">
                <a:moveTo>
                  <a:pt x="381" y="0"/>
                </a:moveTo>
                <a:cubicBezTo>
                  <a:pt x="131" y="298"/>
                  <a:pt x="0" y="691"/>
                  <a:pt x="0" y="1119"/>
                </a:cubicBezTo>
                <a:cubicBezTo>
                  <a:pt x="0" y="2107"/>
                  <a:pt x="786" y="2893"/>
                  <a:pt x="1762" y="2893"/>
                </a:cubicBezTo>
                <a:cubicBezTo>
                  <a:pt x="2108" y="2893"/>
                  <a:pt x="2441" y="2786"/>
                  <a:pt x="2703" y="2619"/>
                </a:cubicBezTo>
                <a:cubicBezTo>
                  <a:pt x="2382" y="2107"/>
                  <a:pt x="2036" y="1607"/>
                  <a:pt x="1631" y="1167"/>
                </a:cubicBezTo>
                <a:cubicBezTo>
                  <a:pt x="1274" y="750"/>
                  <a:pt x="846" y="345"/>
                  <a:pt x="38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7132209" y="2305738"/>
            <a:ext cx="294323" cy="141559"/>
          </a:xfrm>
          <a:custGeom>
            <a:avLst/>
            <a:gdLst/>
            <a:ahLst/>
            <a:cxnLst/>
            <a:rect l="l" t="t" r="r" b="b"/>
            <a:pathLst>
              <a:path w="4597" h="2211" extrusionOk="0">
                <a:moveTo>
                  <a:pt x="4596" y="1"/>
                </a:moveTo>
                <a:lnTo>
                  <a:pt x="4596" y="1"/>
                </a:lnTo>
                <a:cubicBezTo>
                  <a:pt x="3596" y="13"/>
                  <a:pt x="2620" y="48"/>
                  <a:pt x="1620" y="60"/>
                </a:cubicBezTo>
                <a:lnTo>
                  <a:pt x="0" y="560"/>
                </a:lnTo>
                <a:cubicBezTo>
                  <a:pt x="250" y="1418"/>
                  <a:pt x="1024" y="2073"/>
                  <a:pt x="1893" y="2192"/>
                </a:cubicBezTo>
                <a:cubicBezTo>
                  <a:pt x="1988" y="2205"/>
                  <a:pt x="2084" y="2211"/>
                  <a:pt x="2179" y="2211"/>
                </a:cubicBezTo>
                <a:cubicBezTo>
                  <a:pt x="2960" y="2211"/>
                  <a:pt x="3742" y="1790"/>
                  <a:pt x="4156" y="1132"/>
                </a:cubicBezTo>
                <a:cubicBezTo>
                  <a:pt x="4370" y="787"/>
                  <a:pt x="4489" y="382"/>
                  <a:pt x="4596"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804396" y="1909352"/>
            <a:ext cx="137270" cy="255460"/>
          </a:xfrm>
          <a:custGeom>
            <a:avLst/>
            <a:gdLst/>
            <a:ahLst/>
            <a:cxnLst/>
            <a:rect l="l" t="t" r="r" b="b"/>
            <a:pathLst>
              <a:path w="2144" h="3990" extrusionOk="0">
                <a:moveTo>
                  <a:pt x="1680" y="0"/>
                </a:moveTo>
                <a:cubicBezTo>
                  <a:pt x="1176" y="0"/>
                  <a:pt x="657" y="203"/>
                  <a:pt x="358" y="620"/>
                </a:cubicBezTo>
                <a:cubicBezTo>
                  <a:pt x="84" y="1013"/>
                  <a:pt x="1" y="1501"/>
                  <a:pt x="36" y="1965"/>
                </a:cubicBezTo>
                <a:cubicBezTo>
                  <a:pt x="48" y="2406"/>
                  <a:pt x="155" y="2858"/>
                  <a:pt x="382" y="3239"/>
                </a:cubicBezTo>
                <a:cubicBezTo>
                  <a:pt x="620" y="3632"/>
                  <a:pt x="1036" y="3930"/>
                  <a:pt x="1525" y="3989"/>
                </a:cubicBezTo>
                <a:lnTo>
                  <a:pt x="2144" y="60"/>
                </a:lnTo>
                <a:cubicBezTo>
                  <a:pt x="1995" y="20"/>
                  <a:pt x="1838" y="0"/>
                  <a:pt x="1680" y="0"/>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6839482" y="1957820"/>
            <a:ext cx="60248" cy="158206"/>
          </a:xfrm>
          <a:custGeom>
            <a:avLst/>
            <a:gdLst/>
            <a:ahLst/>
            <a:cxnLst/>
            <a:rect l="l" t="t" r="r" b="b"/>
            <a:pathLst>
              <a:path w="941" h="2471" extrusionOk="0">
                <a:moveTo>
                  <a:pt x="33" y="1"/>
                </a:moveTo>
                <a:cubicBezTo>
                  <a:pt x="27" y="1"/>
                  <a:pt x="24" y="2"/>
                  <a:pt x="24" y="6"/>
                </a:cubicBezTo>
                <a:cubicBezTo>
                  <a:pt x="0" y="17"/>
                  <a:pt x="119" y="125"/>
                  <a:pt x="286" y="303"/>
                </a:cubicBezTo>
                <a:cubicBezTo>
                  <a:pt x="441" y="482"/>
                  <a:pt x="596" y="779"/>
                  <a:pt x="691" y="1137"/>
                </a:cubicBezTo>
                <a:cubicBezTo>
                  <a:pt x="774" y="1494"/>
                  <a:pt x="798" y="1827"/>
                  <a:pt x="810" y="2065"/>
                </a:cubicBezTo>
                <a:cubicBezTo>
                  <a:pt x="798" y="2327"/>
                  <a:pt x="810" y="2470"/>
                  <a:pt x="834" y="2470"/>
                </a:cubicBezTo>
                <a:cubicBezTo>
                  <a:pt x="858" y="2470"/>
                  <a:pt x="881" y="2327"/>
                  <a:pt x="917" y="2065"/>
                </a:cubicBezTo>
                <a:cubicBezTo>
                  <a:pt x="929" y="1815"/>
                  <a:pt x="941" y="1470"/>
                  <a:pt x="834" y="1089"/>
                </a:cubicBezTo>
                <a:cubicBezTo>
                  <a:pt x="750" y="696"/>
                  <a:pt x="536" y="387"/>
                  <a:pt x="357" y="220"/>
                </a:cubicBezTo>
                <a:cubicBezTo>
                  <a:pt x="204" y="66"/>
                  <a:pt x="67" y="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6838714" y="2123584"/>
            <a:ext cx="66394" cy="67098"/>
          </a:xfrm>
          <a:custGeom>
            <a:avLst/>
            <a:gdLst/>
            <a:ahLst/>
            <a:cxnLst/>
            <a:rect l="l" t="t" r="r" b="b"/>
            <a:pathLst>
              <a:path w="1037" h="1048" extrusionOk="0">
                <a:moveTo>
                  <a:pt x="524" y="0"/>
                </a:moveTo>
                <a:cubicBezTo>
                  <a:pt x="239" y="0"/>
                  <a:pt x="0" y="238"/>
                  <a:pt x="0" y="524"/>
                </a:cubicBezTo>
                <a:cubicBezTo>
                  <a:pt x="0" y="810"/>
                  <a:pt x="239" y="1048"/>
                  <a:pt x="524" y="1048"/>
                </a:cubicBezTo>
                <a:cubicBezTo>
                  <a:pt x="810" y="1048"/>
                  <a:pt x="1036" y="810"/>
                  <a:pt x="1036" y="524"/>
                </a:cubicBezTo>
                <a:cubicBezTo>
                  <a:pt x="1036" y="238"/>
                  <a:pt x="798" y="0"/>
                  <a:pt x="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6867654" y="1678987"/>
            <a:ext cx="846987" cy="698897"/>
          </a:xfrm>
          <a:custGeom>
            <a:avLst/>
            <a:gdLst/>
            <a:ahLst/>
            <a:cxnLst/>
            <a:rect l="l" t="t" r="r" b="b"/>
            <a:pathLst>
              <a:path w="13229" h="10916" extrusionOk="0">
                <a:moveTo>
                  <a:pt x="5494" y="0"/>
                </a:moveTo>
                <a:cubicBezTo>
                  <a:pt x="3355" y="0"/>
                  <a:pt x="1276" y="1072"/>
                  <a:pt x="775" y="3313"/>
                </a:cubicBezTo>
                <a:cubicBezTo>
                  <a:pt x="382" y="4992"/>
                  <a:pt x="1" y="7170"/>
                  <a:pt x="846" y="8778"/>
                </a:cubicBezTo>
                <a:cubicBezTo>
                  <a:pt x="1251" y="9552"/>
                  <a:pt x="2025" y="10087"/>
                  <a:pt x="2835" y="10385"/>
                </a:cubicBezTo>
                <a:cubicBezTo>
                  <a:pt x="3872" y="10762"/>
                  <a:pt x="4977" y="10916"/>
                  <a:pt x="6078" y="10916"/>
                </a:cubicBezTo>
                <a:cubicBezTo>
                  <a:pt x="6367" y="10916"/>
                  <a:pt x="6655" y="10905"/>
                  <a:pt x="6942" y="10885"/>
                </a:cubicBezTo>
                <a:cubicBezTo>
                  <a:pt x="7049" y="10885"/>
                  <a:pt x="7168" y="10873"/>
                  <a:pt x="7276" y="10873"/>
                </a:cubicBezTo>
                <a:cubicBezTo>
                  <a:pt x="8371" y="10790"/>
                  <a:pt x="9359" y="10504"/>
                  <a:pt x="10002" y="9552"/>
                </a:cubicBezTo>
                <a:cubicBezTo>
                  <a:pt x="10145" y="9337"/>
                  <a:pt x="10264" y="9099"/>
                  <a:pt x="10383" y="8885"/>
                </a:cubicBezTo>
                <a:cubicBezTo>
                  <a:pt x="10522" y="8930"/>
                  <a:pt x="10666" y="8950"/>
                  <a:pt x="10812" y="8950"/>
                </a:cubicBezTo>
                <a:cubicBezTo>
                  <a:pt x="11560" y="8950"/>
                  <a:pt x="12366" y="8415"/>
                  <a:pt x="12764" y="7837"/>
                </a:cubicBezTo>
                <a:cubicBezTo>
                  <a:pt x="13229" y="7123"/>
                  <a:pt x="13122" y="5968"/>
                  <a:pt x="12538" y="5349"/>
                </a:cubicBezTo>
                <a:cubicBezTo>
                  <a:pt x="12252" y="5073"/>
                  <a:pt x="11892" y="4911"/>
                  <a:pt x="11520" y="4911"/>
                </a:cubicBezTo>
                <a:cubicBezTo>
                  <a:pt x="11443" y="4911"/>
                  <a:pt x="11366" y="4918"/>
                  <a:pt x="11288" y="4932"/>
                </a:cubicBezTo>
                <a:cubicBezTo>
                  <a:pt x="11312" y="4611"/>
                  <a:pt x="11324" y="4277"/>
                  <a:pt x="11312" y="3968"/>
                </a:cubicBezTo>
                <a:cubicBezTo>
                  <a:pt x="11276" y="2289"/>
                  <a:pt x="10431" y="1860"/>
                  <a:pt x="9181" y="1051"/>
                </a:cubicBezTo>
                <a:cubicBezTo>
                  <a:pt x="8216" y="432"/>
                  <a:pt x="7085" y="86"/>
                  <a:pt x="5930" y="15"/>
                </a:cubicBezTo>
                <a:cubicBezTo>
                  <a:pt x="5785" y="5"/>
                  <a:pt x="5639" y="0"/>
                  <a:pt x="5494" y="0"/>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7269417" y="1991882"/>
            <a:ext cx="185288" cy="165697"/>
          </a:xfrm>
          <a:custGeom>
            <a:avLst/>
            <a:gdLst/>
            <a:ahLst/>
            <a:cxnLst/>
            <a:rect l="l" t="t" r="r" b="b"/>
            <a:pathLst>
              <a:path w="2894" h="2588" extrusionOk="0">
                <a:moveTo>
                  <a:pt x="1422" y="0"/>
                </a:moveTo>
                <a:cubicBezTo>
                  <a:pt x="729" y="0"/>
                  <a:pt x="149" y="489"/>
                  <a:pt x="72" y="1152"/>
                </a:cubicBezTo>
                <a:cubicBezTo>
                  <a:pt x="0" y="1867"/>
                  <a:pt x="548" y="2486"/>
                  <a:pt x="1310" y="2581"/>
                </a:cubicBezTo>
                <a:cubicBezTo>
                  <a:pt x="1359" y="2586"/>
                  <a:pt x="1407" y="2588"/>
                  <a:pt x="1455" y="2588"/>
                </a:cubicBezTo>
                <a:cubicBezTo>
                  <a:pt x="2155" y="2588"/>
                  <a:pt x="2743" y="2107"/>
                  <a:pt x="2810" y="1438"/>
                </a:cubicBezTo>
                <a:cubicBezTo>
                  <a:pt x="2894" y="724"/>
                  <a:pt x="2334" y="93"/>
                  <a:pt x="1584" y="9"/>
                </a:cubicBezTo>
                <a:cubicBezTo>
                  <a:pt x="1529" y="3"/>
                  <a:pt x="1475" y="0"/>
                  <a:pt x="1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944677" y="1959101"/>
            <a:ext cx="173060" cy="164928"/>
          </a:xfrm>
          <a:custGeom>
            <a:avLst/>
            <a:gdLst/>
            <a:ahLst/>
            <a:cxnLst/>
            <a:rect l="l" t="t" r="r" b="b"/>
            <a:pathLst>
              <a:path w="2703" h="2576" extrusionOk="0">
                <a:moveTo>
                  <a:pt x="1336" y="1"/>
                </a:moveTo>
                <a:cubicBezTo>
                  <a:pt x="687" y="1"/>
                  <a:pt x="138" y="489"/>
                  <a:pt x="72" y="1152"/>
                </a:cubicBezTo>
                <a:cubicBezTo>
                  <a:pt x="0" y="1867"/>
                  <a:pt x="524" y="2498"/>
                  <a:pt x="1215" y="2569"/>
                </a:cubicBezTo>
                <a:cubicBezTo>
                  <a:pt x="1259" y="2574"/>
                  <a:pt x="1304" y="2576"/>
                  <a:pt x="1348" y="2576"/>
                </a:cubicBezTo>
                <a:cubicBezTo>
                  <a:pt x="2006" y="2576"/>
                  <a:pt x="2565" y="2085"/>
                  <a:pt x="2632" y="1426"/>
                </a:cubicBezTo>
                <a:cubicBezTo>
                  <a:pt x="2703" y="712"/>
                  <a:pt x="2191" y="81"/>
                  <a:pt x="1489" y="9"/>
                </a:cubicBezTo>
                <a:cubicBezTo>
                  <a:pt x="1437" y="3"/>
                  <a:pt x="1387" y="1"/>
                  <a:pt x="1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flipH="1">
            <a:off x="7271294" y="2015253"/>
            <a:ext cx="54933" cy="118958"/>
          </a:xfrm>
          <a:custGeom>
            <a:avLst/>
            <a:gdLst/>
            <a:ahLst/>
            <a:cxnLst/>
            <a:rect l="l" t="t" r="r" b="b"/>
            <a:pathLst>
              <a:path w="858" h="1858" extrusionOk="0">
                <a:moveTo>
                  <a:pt x="464" y="1"/>
                </a:moveTo>
                <a:cubicBezTo>
                  <a:pt x="238" y="215"/>
                  <a:pt x="83" y="513"/>
                  <a:pt x="48" y="834"/>
                </a:cubicBezTo>
                <a:cubicBezTo>
                  <a:pt x="0" y="1239"/>
                  <a:pt x="143" y="1608"/>
                  <a:pt x="393" y="1858"/>
                </a:cubicBezTo>
                <a:cubicBezTo>
                  <a:pt x="619" y="1656"/>
                  <a:pt x="786" y="1358"/>
                  <a:pt x="810" y="1025"/>
                </a:cubicBezTo>
                <a:cubicBezTo>
                  <a:pt x="857" y="644"/>
                  <a:pt x="726" y="274"/>
                  <a:pt x="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flipH="1">
            <a:off x="6947659" y="1984184"/>
            <a:ext cx="60248" cy="122032"/>
          </a:xfrm>
          <a:custGeom>
            <a:avLst/>
            <a:gdLst/>
            <a:ahLst/>
            <a:cxnLst/>
            <a:rect l="l" t="t" r="r" b="b"/>
            <a:pathLst>
              <a:path w="941" h="1906" extrusionOk="0">
                <a:moveTo>
                  <a:pt x="500" y="0"/>
                </a:moveTo>
                <a:cubicBezTo>
                  <a:pt x="262" y="203"/>
                  <a:pt x="84" y="501"/>
                  <a:pt x="48" y="846"/>
                </a:cubicBezTo>
                <a:cubicBezTo>
                  <a:pt x="0" y="1251"/>
                  <a:pt x="155" y="1632"/>
                  <a:pt x="441" y="1905"/>
                </a:cubicBezTo>
                <a:cubicBezTo>
                  <a:pt x="691" y="1691"/>
                  <a:pt x="869" y="1393"/>
                  <a:pt x="917" y="1060"/>
                </a:cubicBezTo>
                <a:cubicBezTo>
                  <a:pt x="941" y="655"/>
                  <a:pt x="774" y="262"/>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6979763" y="1824966"/>
            <a:ext cx="114349" cy="60440"/>
          </a:xfrm>
          <a:custGeom>
            <a:avLst/>
            <a:gdLst/>
            <a:ahLst/>
            <a:cxnLst/>
            <a:rect l="l" t="t" r="r" b="b"/>
            <a:pathLst>
              <a:path w="1786" h="944" extrusionOk="0">
                <a:moveTo>
                  <a:pt x="1089" y="0"/>
                </a:moveTo>
                <a:cubicBezTo>
                  <a:pt x="1003" y="0"/>
                  <a:pt x="914" y="7"/>
                  <a:pt x="822" y="21"/>
                </a:cubicBezTo>
                <a:cubicBezTo>
                  <a:pt x="345" y="116"/>
                  <a:pt x="0" y="378"/>
                  <a:pt x="48" y="616"/>
                </a:cubicBezTo>
                <a:cubicBezTo>
                  <a:pt x="66" y="813"/>
                  <a:pt x="329" y="943"/>
                  <a:pt x="672" y="943"/>
                </a:cubicBezTo>
                <a:cubicBezTo>
                  <a:pt x="765" y="943"/>
                  <a:pt x="863" y="934"/>
                  <a:pt x="964" y="914"/>
                </a:cubicBezTo>
                <a:cubicBezTo>
                  <a:pt x="1441" y="830"/>
                  <a:pt x="1786" y="557"/>
                  <a:pt x="1738" y="318"/>
                </a:cubicBezTo>
                <a:cubicBezTo>
                  <a:pt x="1719" y="117"/>
                  <a:pt x="1444" y="0"/>
                  <a:pt x="1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7338758" y="1860052"/>
            <a:ext cx="114413" cy="67034"/>
          </a:xfrm>
          <a:custGeom>
            <a:avLst/>
            <a:gdLst/>
            <a:ahLst/>
            <a:cxnLst/>
            <a:rect l="l" t="t" r="r" b="b"/>
            <a:pathLst>
              <a:path w="1787" h="1047" extrusionOk="0">
                <a:moveTo>
                  <a:pt x="535" y="0"/>
                </a:moveTo>
                <a:cubicBezTo>
                  <a:pt x="315" y="0"/>
                  <a:pt x="145" y="67"/>
                  <a:pt x="96" y="199"/>
                </a:cubicBezTo>
                <a:cubicBezTo>
                  <a:pt x="1" y="437"/>
                  <a:pt x="287" y="759"/>
                  <a:pt x="727" y="937"/>
                </a:cubicBezTo>
                <a:cubicBezTo>
                  <a:pt x="909" y="1011"/>
                  <a:pt x="1091" y="1046"/>
                  <a:pt x="1247" y="1046"/>
                </a:cubicBezTo>
                <a:cubicBezTo>
                  <a:pt x="1470" y="1046"/>
                  <a:pt x="1643" y="975"/>
                  <a:pt x="1692" y="842"/>
                </a:cubicBezTo>
                <a:cubicBezTo>
                  <a:pt x="1787" y="616"/>
                  <a:pt x="1501" y="282"/>
                  <a:pt x="1061" y="104"/>
                </a:cubicBezTo>
                <a:cubicBezTo>
                  <a:pt x="877" y="34"/>
                  <a:pt x="693"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7413476" y="1979397"/>
            <a:ext cx="25226" cy="29964"/>
          </a:xfrm>
          <a:custGeom>
            <a:avLst/>
            <a:gdLst/>
            <a:ahLst/>
            <a:cxnLst/>
            <a:rect l="l" t="t" r="r" b="b"/>
            <a:pathLst>
              <a:path w="394" h="468" extrusionOk="0">
                <a:moveTo>
                  <a:pt x="379" y="1"/>
                </a:moveTo>
                <a:cubicBezTo>
                  <a:pt x="358" y="1"/>
                  <a:pt x="257" y="93"/>
                  <a:pt x="167" y="216"/>
                </a:cubicBezTo>
                <a:cubicBezTo>
                  <a:pt x="60" y="347"/>
                  <a:pt x="1" y="454"/>
                  <a:pt x="13" y="466"/>
                </a:cubicBezTo>
                <a:cubicBezTo>
                  <a:pt x="13" y="467"/>
                  <a:pt x="14" y="467"/>
                  <a:pt x="16" y="467"/>
                </a:cubicBezTo>
                <a:cubicBezTo>
                  <a:pt x="38" y="467"/>
                  <a:pt x="138" y="387"/>
                  <a:pt x="239" y="264"/>
                </a:cubicBezTo>
                <a:cubicBezTo>
                  <a:pt x="346" y="145"/>
                  <a:pt x="394" y="26"/>
                  <a:pt x="382" y="2"/>
                </a:cubicBezTo>
                <a:cubicBezTo>
                  <a:pt x="381" y="1"/>
                  <a:pt x="380"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7435565" y="2012114"/>
            <a:ext cx="31372" cy="20168"/>
          </a:xfrm>
          <a:custGeom>
            <a:avLst/>
            <a:gdLst/>
            <a:ahLst/>
            <a:cxnLst/>
            <a:rect l="l" t="t" r="r" b="b"/>
            <a:pathLst>
              <a:path w="490" h="315" extrusionOk="0">
                <a:moveTo>
                  <a:pt x="464" y="1"/>
                </a:moveTo>
                <a:cubicBezTo>
                  <a:pt x="424" y="1"/>
                  <a:pt x="320" y="38"/>
                  <a:pt x="215" y="122"/>
                </a:cubicBezTo>
                <a:cubicBezTo>
                  <a:pt x="84" y="205"/>
                  <a:pt x="1" y="289"/>
                  <a:pt x="13" y="312"/>
                </a:cubicBezTo>
                <a:cubicBezTo>
                  <a:pt x="14" y="314"/>
                  <a:pt x="17" y="315"/>
                  <a:pt x="22" y="315"/>
                </a:cubicBezTo>
                <a:cubicBezTo>
                  <a:pt x="54" y="315"/>
                  <a:pt x="159" y="277"/>
                  <a:pt x="263" y="193"/>
                </a:cubicBezTo>
                <a:cubicBezTo>
                  <a:pt x="394" y="110"/>
                  <a:pt x="489" y="27"/>
                  <a:pt x="477" y="3"/>
                </a:cubicBezTo>
                <a:cubicBezTo>
                  <a:pt x="474" y="1"/>
                  <a:pt x="470"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7443952" y="2056996"/>
            <a:ext cx="37455" cy="8195"/>
          </a:xfrm>
          <a:custGeom>
            <a:avLst/>
            <a:gdLst/>
            <a:ahLst/>
            <a:cxnLst/>
            <a:rect l="l" t="t" r="r" b="b"/>
            <a:pathLst>
              <a:path w="585" h="128" extrusionOk="0">
                <a:moveTo>
                  <a:pt x="545" y="1"/>
                </a:moveTo>
                <a:cubicBezTo>
                  <a:pt x="493" y="1"/>
                  <a:pt x="392" y="20"/>
                  <a:pt x="287" y="28"/>
                </a:cubicBezTo>
                <a:cubicBezTo>
                  <a:pt x="120" y="40"/>
                  <a:pt x="1" y="64"/>
                  <a:pt x="1" y="88"/>
                </a:cubicBezTo>
                <a:cubicBezTo>
                  <a:pt x="1" y="115"/>
                  <a:pt x="75" y="128"/>
                  <a:pt x="182" y="128"/>
                </a:cubicBezTo>
                <a:cubicBezTo>
                  <a:pt x="217" y="128"/>
                  <a:pt x="257" y="126"/>
                  <a:pt x="299" y="123"/>
                </a:cubicBezTo>
                <a:cubicBezTo>
                  <a:pt x="465" y="100"/>
                  <a:pt x="584" y="40"/>
                  <a:pt x="584" y="16"/>
                </a:cubicBezTo>
                <a:cubicBezTo>
                  <a:pt x="584" y="5"/>
                  <a:pt x="570"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6926366" y="1981574"/>
            <a:ext cx="35150" cy="17031"/>
          </a:xfrm>
          <a:custGeom>
            <a:avLst/>
            <a:gdLst/>
            <a:ahLst/>
            <a:cxnLst/>
            <a:rect l="l" t="t" r="r" b="b"/>
            <a:pathLst>
              <a:path w="549" h="266" extrusionOk="0">
                <a:moveTo>
                  <a:pt x="26" y="1"/>
                </a:moveTo>
                <a:cubicBezTo>
                  <a:pt x="19" y="1"/>
                  <a:pt x="14" y="2"/>
                  <a:pt x="13" y="4"/>
                </a:cubicBezTo>
                <a:cubicBezTo>
                  <a:pt x="1" y="16"/>
                  <a:pt x="120" y="87"/>
                  <a:pt x="251" y="170"/>
                </a:cubicBezTo>
                <a:cubicBezTo>
                  <a:pt x="369" y="225"/>
                  <a:pt x="474" y="266"/>
                  <a:pt x="516" y="266"/>
                </a:cubicBezTo>
                <a:cubicBezTo>
                  <a:pt x="529" y="266"/>
                  <a:pt x="536" y="262"/>
                  <a:pt x="536" y="254"/>
                </a:cubicBezTo>
                <a:cubicBezTo>
                  <a:pt x="548" y="242"/>
                  <a:pt x="429" y="170"/>
                  <a:pt x="298" y="87"/>
                </a:cubicBezTo>
                <a:cubicBezTo>
                  <a:pt x="169" y="27"/>
                  <a:pt x="64"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6953065" y="1947448"/>
            <a:ext cx="21384" cy="29900"/>
          </a:xfrm>
          <a:custGeom>
            <a:avLst/>
            <a:gdLst/>
            <a:ahLst/>
            <a:cxnLst/>
            <a:rect l="l" t="t" r="r" b="b"/>
            <a:pathLst>
              <a:path w="334" h="467" extrusionOk="0">
                <a:moveTo>
                  <a:pt x="12" y="1"/>
                </a:moveTo>
                <a:lnTo>
                  <a:pt x="12" y="1"/>
                </a:lnTo>
                <a:cubicBezTo>
                  <a:pt x="0" y="13"/>
                  <a:pt x="36" y="132"/>
                  <a:pt x="107" y="263"/>
                </a:cubicBezTo>
                <a:cubicBezTo>
                  <a:pt x="185" y="395"/>
                  <a:pt x="283" y="467"/>
                  <a:pt x="306" y="467"/>
                </a:cubicBezTo>
                <a:cubicBezTo>
                  <a:pt x="308" y="467"/>
                  <a:pt x="309" y="466"/>
                  <a:pt x="310" y="465"/>
                </a:cubicBezTo>
                <a:cubicBezTo>
                  <a:pt x="334" y="441"/>
                  <a:pt x="250" y="346"/>
                  <a:pt x="179" y="227"/>
                </a:cubicBezTo>
                <a:cubicBezTo>
                  <a:pt x="107" y="108"/>
                  <a:pt x="36"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6995770" y="1928432"/>
            <a:ext cx="12997" cy="36046"/>
          </a:xfrm>
          <a:custGeom>
            <a:avLst/>
            <a:gdLst/>
            <a:ahLst/>
            <a:cxnLst/>
            <a:rect l="l" t="t" r="r" b="b"/>
            <a:pathLst>
              <a:path w="203" h="563" extrusionOk="0">
                <a:moveTo>
                  <a:pt x="36" y="0"/>
                </a:moveTo>
                <a:cubicBezTo>
                  <a:pt x="0" y="0"/>
                  <a:pt x="24" y="131"/>
                  <a:pt x="60" y="298"/>
                </a:cubicBezTo>
                <a:cubicBezTo>
                  <a:pt x="92" y="450"/>
                  <a:pt x="135" y="563"/>
                  <a:pt x="160" y="563"/>
                </a:cubicBezTo>
                <a:cubicBezTo>
                  <a:pt x="162" y="563"/>
                  <a:pt x="165" y="562"/>
                  <a:pt x="167" y="560"/>
                </a:cubicBezTo>
                <a:cubicBezTo>
                  <a:pt x="202" y="560"/>
                  <a:pt x="179" y="429"/>
                  <a:pt x="143" y="262"/>
                </a:cubicBezTo>
                <a:cubicBezTo>
                  <a:pt x="107" y="119"/>
                  <a:pt x="48"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7052945" y="1937460"/>
            <a:ext cx="67866" cy="55062"/>
          </a:xfrm>
          <a:custGeom>
            <a:avLst/>
            <a:gdLst/>
            <a:ahLst/>
            <a:cxnLst/>
            <a:rect l="l" t="t" r="r" b="b"/>
            <a:pathLst>
              <a:path w="1060" h="860" extrusionOk="0">
                <a:moveTo>
                  <a:pt x="29" y="1"/>
                </a:moveTo>
                <a:cubicBezTo>
                  <a:pt x="11" y="1"/>
                  <a:pt x="0" y="2"/>
                  <a:pt x="0" y="2"/>
                </a:cubicBezTo>
                <a:cubicBezTo>
                  <a:pt x="0" y="38"/>
                  <a:pt x="298" y="97"/>
                  <a:pt x="583" y="347"/>
                </a:cubicBezTo>
                <a:cubicBezTo>
                  <a:pt x="863" y="592"/>
                  <a:pt x="1029" y="860"/>
                  <a:pt x="1047" y="860"/>
                </a:cubicBezTo>
                <a:cubicBezTo>
                  <a:pt x="1047" y="860"/>
                  <a:pt x="1048" y="860"/>
                  <a:pt x="1048" y="859"/>
                </a:cubicBezTo>
                <a:cubicBezTo>
                  <a:pt x="1060" y="859"/>
                  <a:pt x="941" y="538"/>
                  <a:pt x="643" y="288"/>
                </a:cubicBezTo>
                <a:cubicBezTo>
                  <a:pt x="500" y="157"/>
                  <a:pt x="333" y="85"/>
                  <a:pt x="214" y="38"/>
                </a:cubicBezTo>
                <a:cubicBezTo>
                  <a:pt x="135" y="6"/>
                  <a:pt x="66" y="1"/>
                  <a:pt x="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7276268" y="1972226"/>
            <a:ext cx="66394" cy="46994"/>
          </a:xfrm>
          <a:custGeom>
            <a:avLst/>
            <a:gdLst/>
            <a:ahLst/>
            <a:cxnLst/>
            <a:rect l="l" t="t" r="r" b="b"/>
            <a:pathLst>
              <a:path w="1037" h="734" extrusionOk="0">
                <a:moveTo>
                  <a:pt x="986" y="1"/>
                </a:moveTo>
                <a:cubicBezTo>
                  <a:pt x="953" y="1"/>
                  <a:pt x="905" y="7"/>
                  <a:pt x="846" y="19"/>
                </a:cubicBezTo>
                <a:cubicBezTo>
                  <a:pt x="727" y="43"/>
                  <a:pt x="560" y="102"/>
                  <a:pt x="417" y="209"/>
                </a:cubicBezTo>
                <a:cubicBezTo>
                  <a:pt x="263" y="316"/>
                  <a:pt x="143" y="447"/>
                  <a:pt x="84" y="554"/>
                </a:cubicBezTo>
                <a:cubicBezTo>
                  <a:pt x="24" y="650"/>
                  <a:pt x="1" y="733"/>
                  <a:pt x="12" y="733"/>
                </a:cubicBezTo>
                <a:cubicBezTo>
                  <a:pt x="13" y="733"/>
                  <a:pt x="14" y="733"/>
                  <a:pt x="15" y="733"/>
                </a:cubicBezTo>
                <a:cubicBezTo>
                  <a:pt x="54" y="733"/>
                  <a:pt x="185" y="467"/>
                  <a:pt x="477" y="281"/>
                </a:cubicBezTo>
                <a:cubicBezTo>
                  <a:pt x="739" y="78"/>
                  <a:pt x="1036" y="43"/>
                  <a:pt x="1036" y="19"/>
                </a:cubicBezTo>
                <a:cubicBezTo>
                  <a:pt x="1036" y="7"/>
                  <a:pt x="1019" y="1"/>
                  <a:pt x="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7143606" y="2145673"/>
            <a:ext cx="96102" cy="45010"/>
          </a:xfrm>
          <a:custGeom>
            <a:avLst/>
            <a:gdLst/>
            <a:ahLst/>
            <a:cxnLst/>
            <a:rect l="l" t="t" r="r" b="b"/>
            <a:pathLst>
              <a:path w="1501" h="703" extrusionOk="0">
                <a:moveTo>
                  <a:pt x="1501" y="1"/>
                </a:moveTo>
                <a:cubicBezTo>
                  <a:pt x="989" y="60"/>
                  <a:pt x="596" y="72"/>
                  <a:pt x="1" y="84"/>
                </a:cubicBezTo>
                <a:cubicBezTo>
                  <a:pt x="72" y="441"/>
                  <a:pt x="394" y="703"/>
                  <a:pt x="739" y="703"/>
                </a:cubicBezTo>
                <a:cubicBezTo>
                  <a:pt x="1144" y="703"/>
                  <a:pt x="1465" y="382"/>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7565922" y="2213540"/>
            <a:ext cx="66394" cy="66394"/>
          </a:xfrm>
          <a:custGeom>
            <a:avLst/>
            <a:gdLst/>
            <a:ahLst/>
            <a:cxnLst/>
            <a:rect l="l" t="t" r="r" b="b"/>
            <a:pathLst>
              <a:path w="1037" h="1037" extrusionOk="0">
                <a:moveTo>
                  <a:pt x="525" y="0"/>
                </a:moveTo>
                <a:cubicBezTo>
                  <a:pt x="239" y="0"/>
                  <a:pt x="1" y="238"/>
                  <a:pt x="1" y="512"/>
                </a:cubicBezTo>
                <a:cubicBezTo>
                  <a:pt x="1" y="798"/>
                  <a:pt x="239" y="1036"/>
                  <a:pt x="525" y="1036"/>
                </a:cubicBezTo>
                <a:cubicBezTo>
                  <a:pt x="799" y="1036"/>
                  <a:pt x="1037" y="798"/>
                  <a:pt x="1037" y="512"/>
                </a:cubicBezTo>
                <a:cubicBezTo>
                  <a:pt x="1037" y="238"/>
                  <a:pt x="799" y="0"/>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948455" y="1948728"/>
            <a:ext cx="170819" cy="124593"/>
          </a:xfrm>
          <a:custGeom>
            <a:avLst/>
            <a:gdLst/>
            <a:ahLst/>
            <a:cxnLst/>
            <a:rect l="l" t="t" r="r" b="b"/>
            <a:pathLst>
              <a:path w="2668" h="1946" extrusionOk="0">
                <a:moveTo>
                  <a:pt x="1363" y="0"/>
                </a:moveTo>
                <a:cubicBezTo>
                  <a:pt x="1227" y="0"/>
                  <a:pt x="1093" y="16"/>
                  <a:pt x="965" y="52"/>
                </a:cubicBezTo>
                <a:cubicBezTo>
                  <a:pt x="799" y="100"/>
                  <a:pt x="656" y="171"/>
                  <a:pt x="525" y="279"/>
                </a:cubicBezTo>
                <a:cubicBezTo>
                  <a:pt x="287" y="481"/>
                  <a:pt x="132" y="719"/>
                  <a:pt x="72" y="945"/>
                </a:cubicBezTo>
                <a:cubicBezTo>
                  <a:pt x="1" y="1172"/>
                  <a:pt x="1" y="1362"/>
                  <a:pt x="13" y="1481"/>
                </a:cubicBezTo>
                <a:cubicBezTo>
                  <a:pt x="25" y="1600"/>
                  <a:pt x="49" y="1672"/>
                  <a:pt x="60" y="1672"/>
                </a:cubicBezTo>
                <a:cubicBezTo>
                  <a:pt x="72" y="1672"/>
                  <a:pt x="72" y="1600"/>
                  <a:pt x="84" y="1481"/>
                </a:cubicBezTo>
                <a:cubicBezTo>
                  <a:pt x="108" y="1362"/>
                  <a:pt x="132" y="1183"/>
                  <a:pt x="203" y="993"/>
                </a:cubicBezTo>
                <a:cubicBezTo>
                  <a:pt x="287" y="802"/>
                  <a:pt x="430" y="576"/>
                  <a:pt x="644" y="410"/>
                </a:cubicBezTo>
                <a:cubicBezTo>
                  <a:pt x="812" y="271"/>
                  <a:pt x="1055" y="198"/>
                  <a:pt x="1316" y="198"/>
                </a:cubicBezTo>
                <a:cubicBezTo>
                  <a:pt x="1369" y="198"/>
                  <a:pt x="1423" y="201"/>
                  <a:pt x="1477" y="207"/>
                </a:cubicBezTo>
                <a:cubicBezTo>
                  <a:pt x="1620" y="219"/>
                  <a:pt x="1775" y="267"/>
                  <a:pt x="1906" y="326"/>
                </a:cubicBezTo>
                <a:cubicBezTo>
                  <a:pt x="2037" y="386"/>
                  <a:pt x="2144" y="481"/>
                  <a:pt x="2227" y="588"/>
                </a:cubicBezTo>
                <a:cubicBezTo>
                  <a:pt x="2323" y="695"/>
                  <a:pt x="2382" y="814"/>
                  <a:pt x="2442" y="921"/>
                </a:cubicBezTo>
                <a:cubicBezTo>
                  <a:pt x="2489" y="1041"/>
                  <a:pt x="2513" y="1136"/>
                  <a:pt x="2525" y="1243"/>
                </a:cubicBezTo>
                <a:cubicBezTo>
                  <a:pt x="2573" y="1672"/>
                  <a:pt x="2465" y="1934"/>
                  <a:pt x="2501" y="1945"/>
                </a:cubicBezTo>
                <a:cubicBezTo>
                  <a:pt x="2513" y="1945"/>
                  <a:pt x="2549" y="1886"/>
                  <a:pt x="2585" y="1767"/>
                </a:cubicBezTo>
                <a:cubicBezTo>
                  <a:pt x="2632" y="1648"/>
                  <a:pt x="2668" y="1457"/>
                  <a:pt x="2644" y="1231"/>
                </a:cubicBezTo>
                <a:cubicBezTo>
                  <a:pt x="2644" y="1112"/>
                  <a:pt x="2620" y="993"/>
                  <a:pt x="2573" y="862"/>
                </a:cubicBezTo>
                <a:cubicBezTo>
                  <a:pt x="2525" y="719"/>
                  <a:pt x="2454" y="588"/>
                  <a:pt x="2370" y="469"/>
                </a:cubicBezTo>
                <a:cubicBezTo>
                  <a:pt x="2263" y="350"/>
                  <a:pt x="2144" y="231"/>
                  <a:pt x="1989" y="159"/>
                </a:cubicBezTo>
                <a:cubicBezTo>
                  <a:pt x="1846" y="88"/>
                  <a:pt x="1668" y="29"/>
                  <a:pt x="1489" y="5"/>
                </a:cubicBezTo>
                <a:cubicBezTo>
                  <a:pt x="1447" y="2"/>
                  <a:pt x="1405" y="0"/>
                  <a:pt x="1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272491" y="1986824"/>
            <a:ext cx="182215" cy="123824"/>
          </a:xfrm>
          <a:custGeom>
            <a:avLst/>
            <a:gdLst/>
            <a:ahLst/>
            <a:cxnLst/>
            <a:rect l="l" t="t" r="r" b="b"/>
            <a:pathLst>
              <a:path w="2846" h="1934" extrusionOk="0">
                <a:moveTo>
                  <a:pt x="1427" y="1"/>
                </a:moveTo>
                <a:cubicBezTo>
                  <a:pt x="1113" y="1"/>
                  <a:pt x="800" y="76"/>
                  <a:pt x="560" y="243"/>
                </a:cubicBezTo>
                <a:cubicBezTo>
                  <a:pt x="298" y="446"/>
                  <a:pt x="143" y="696"/>
                  <a:pt x="71" y="922"/>
                </a:cubicBezTo>
                <a:cubicBezTo>
                  <a:pt x="0" y="1136"/>
                  <a:pt x="0" y="1339"/>
                  <a:pt x="0" y="1469"/>
                </a:cubicBezTo>
                <a:cubicBezTo>
                  <a:pt x="12" y="1600"/>
                  <a:pt x="24" y="1660"/>
                  <a:pt x="48" y="1660"/>
                </a:cubicBezTo>
                <a:cubicBezTo>
                  <a:pt x="60" y="1660"/>
                  <a:pt x="60" y="1589"/>
                  <a:pt x="71" y="1469"/>
                </a:cubicBezTo>
                <a:cubicBezTo>
                  <a:pt x="83" y="1350"/>
                  <a:pt x="119" y="1172"/>
                  <a:pt x="202" y="958"/>
                </a:cubicBezTo>
                <a:cubicBezTo>
                  <a:pt x="298" y="767"/>
                  <a:pt x="441" y="541"/>
                  <a:pt x="679" y="398"/>
                </a:cubicBezTo>
                <a:cubicBezTo>
                  <a:pt x="863" y="262"/>
                  <a:pt x="1110" y="197"/>
                  <a:pt x="1376" y="197"/>
                </a:cubicBezTo>
                <a:cubicBezTo>
                  <a:pt x="1437" y="197"/>
                  <a:pt x="1498" y="201"/>
                  <a:pt x="1560" y="207"/>
                </a:cubicBezTo>
                <a:cubicBezTo>
                  <a:pt x="1726" y="219"/>
                  <a:pt x="1869" y="267"/>
                  <a:pt x="2000" y="326"/>
                </a:cubicBezTo>
                <a:cubicBezTo>
                  <a:pt x="2143" y="398"/>
                  <a:pt x="2262" y="469"/>
                  <a:pt x="2357" y="577"/>
                </a:cubicBezTo>
                <a:cubicBezTo>
                  <a:pt x="2560" y="779"/>
                  <a:pt x="2655" y="1017"/>
                  <a:pt x="2691" y="1231"/>
                </a:cubicBezTo>
                <a:cubicBezTo>
                  <a:pt x="2750" y="1648"/>
                  <a:pt x="2631" y="1910"/>
                  <a:pt x="2679" y="1934"/>
                </a:cubicBezTo>
                <a:cubicBezTo>
                  <a:pt x="2691" y="1934"/>
                  <a:pt x="2727" y="1874"/>
                  <a:pt x="2762" y="1755"/>
                </a:cubicBezTo>
                <a:cubicBezTo>
                  <a:pt x="2810" y="1636"/>
                  <a:pt x="2846" y="1434"/>
                  <a:pt x="2822" y="1196"/>
                </a:cubicBezTo>
                <a:cubicBezTo>
                  <a:pt x="2810" y="958"/>
                  <a:pt x="2703" y="684"/>
                  <a:pt x="2477" y="446"/>
                </a:cubicBezTo>
                <a:cubicBezTo>
                  <a:pt x="2381" y="326"/>
                  <a:pt x="2238" y="219"/>
                  <a:pt x="2084" y="148"/>
                </a:cubicBezTo>
                <a:cubicBezTo>
                  <a:pt x="1917" y="65"/>
                  <a:pt x="1738" y="29"/>
                  <a:pt x="1560" y="5"/>
                </a:cubicBezTo>
                <a:cubicBezTo>
                  <a:pt x="1516" y="2"/>
                  <a:pt x="1472" y="1"/>
                  <a:pt x="1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6993465" y="1646781"/>
            <a:ext cx="614448" cy="364750"/>
          </a:xfrm>
          <a:custGeom>
            <a:avLst/>
            <a:gdLst/>
            <a:ahLst/>
            <a:cxnLst/>
            <a:rect l="l" t="t" r="r" b="b"/>
            <a:pathLst>
              <a:path w="9597" h="5697" extrusionOk="0">
                <a:moveTo>
                  <a:pt x="3757" y="1"/>
                </a:moveTo>
                <a:cubicBezTo>
                  <a:pt x="3685" y="1"/>
                  <a:pt x="3612" y="2"/>
                  <a:pt x="3537" y="6"/>
                </a:cubicBezTo>
                <a:lnTo>
                  <a:pt x="0" y="1792"/>
                </a:lnTo>
                <a:cubicBezTo>
                  <a:pt x="655" y="2613"/>
                  <a:pt x="1667" y="3078"/>
                  <a:pt x="2703" y="3209"/>
                </a:cubicBezTo>
                <a:cubicBezTo>
                  <a:pt x="2985" y="3248"/>
                  <a:pt x="3269" y="3266"/>
                  <a:pt x="3555" y="3266"/>
                </a:cubicBezTo>
                <a:cubicBezTo>
                  <a:pt x="4308" y="3266"/>
                  <a:pt x="5069" y="3143"/>
                  <a:pt x="5811" y="2970"/>
                </a:cubicBezTo>
                <a:cubicBezTo>
                  <a:pt x="6192" y="4185"/>
                  <a:pt x="7180" y="5221"/>
                  <a:pt x="8394" y="5614"/>
                </a:cubicBezTo>
                <a:cubicBezTo>
                  <a:pt x="8516" y="5664"/>
                  <a:pt x="8651" y="5697"/>
                  <a:pt x="8781" y="5697"/>
                </a:cubicBezTo>
                <a:cubicBezTo>
                  <a:pt x="8866" y="5697"/>
                  <a:pt x="8950" y="5683"/>
                  <a:pt x="9025" y="5649"/>
                </a:cubicBezTo>
                <a:cubicBezTo>
                  <a:pt x="9192" y="5578"/>
                  <a:pt x="9311" y="5411"/>
                  <a:pt x="9371" y="5233"/>
                </a:cubicBezTo>
                <a:cubicBezTo>
                  <a:pt x="9597" y="4709"/>
                  <a:pt x="9502" y="4102"/>
                  <a:pt x="9371" y="3554"/>
                </a:cubicBezTo>
                <a:cubicBezTo>
                  <a:pt x="9204" y="2935"/>
                  <a:pt x="8990" y="2316"/>
                  <a:pt x="8716" y="1720"/>
                </a:cubicBezTo>
                <a:cubicBezTo>
                  <a:pt x="7287" y="1196"/>
                  <a:pt x="5858" y="661"/>
                  <a:pt x="4370" y="375"/>
                </a:cubicBezTo>
                <a:cubicBezTo>
                  <a:pt x="4179" y="339"/>
                  <a:pt x="4132" y="161"/>
                  <a:pt x="4191" y="6"/>
                </a:cubicBezTo>
                <a:cubicBezTo>
                  <a:pt x="4041" y="6"/>
                  <a:pt x="3900" y="1"/>
                  <a:pt x="375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6887502" y="1562011"/>
            <a:ext cx="760809" cy="447855"/>
          </a:xfrm>
          <a:custGeom>
            <a:avLst/>
            <a:gdLst/>
            <a:ahLst/>
            <a:cxnLst/>
            <a:rect l="l" t="t" r="r" b="b"/>
            <a:pathLst>
              <a:path w="11883" h="6995" extrusionOk="0">
                <a:moveTo>
                  <a:pt x="2925" y="0"/>
                </a:moveTo>
                <a:cubicBezTo>
                  <a:pt x="2199" y="0"/>
                  <a:pt x="1470" y="231"/>
                  <a:pt x="905" y="687"/>
                </a:cubicBezTo>
                <a:cubicBezTo>
                  <a:pt x="667" y="889"/>
                  <a:pt x="465" y="1104"/>
                  <a:pt x="381" y="1401"/>
                </a:cubicBezTo>
                <a:cubicBezTo>
                  <a:pt x="0" y="2985"/>
                  <a:pt x="2751" y="3425"/>
                  <a:pt x="3739" y="3580"/>
                </a:cubicBezTo>
                <a:cubicBezTo>
                  <a:pt x="4309" y="3672"/>
                  <a:pt x="4890" y="3735"/>
                  <a:pt x="5475" y="3735"/>
                </a:cubicBezTo>
                <a:cubicBezTo>
                  <a:pt x="5722" y="3735"/>
                  <a:pt x="5969" y="3724"/>
                  <a:pt x="6215" y="3699"/>
                </a:cubicBezTo>
                <a:cubicBezTo>
                  <a:pt x="7049" y="3604"/>
                  <a:pt x="7870" y="3342"/>
                  <a:pt x="8525" y="2830"/>
                </a:cubicBezTo>
                <a:lnTo>
                  <a:pt x="8525" y="2830"/>
                </a:lnTo>
                <a:cubicBezTo>
                  <a:pt x="8216" y="4140"/>
                  <a:pt x="8680" y="5616"/>
                  <a:pt x="9668" y="6521"/>
                </a:cubicBezTo>
                <a:cubicBezTo>
                  <a:pt x="9956" y="6777"/>
                  <a:pt x="10292" y="6994"/>
                  <a:pt x="10658" y="6994"/>
                </a:cubicBezTo>
                <a:cubicBezTo>
                  <a:pt x="10701" y="6994"/>
                  <a:pt x="10744" y="6992"/>
                  <a:pt x="10787" y="6985"/>
                </a:cubicBezTo>
                <a:cubicBezTo>
                  <a:pt x="11085" y="6938"/>
                  <a:pt x="11359" y="6735"/>
                  <a:pt x="11514" y="6485"/>
                </a:cubicBezTo>
                <a:cubicBezTo>
                  <a:pt x="11680" y="6223"/>
                  <a:pt x="11764" y="5914"/>
                  <a:pt x="11799" y="5616"/>
                </a:cubicBezTo>
                <a:cubicBezTo>
                  <a:pt x="11883" y="4937"/>
                  <a:pt x="11799" y="4235"/>
                  <a:pt x="11514" y="3592"/>
                </a:cubicBezTo>
                <a:cubicBezTo>
                  <a:pt x="11335" y="3187"/>
                  <a:pt x="11085" y="2818"/>
                  <a:pt x="10728" y="2592"/>
                </a:cubicBezTo>
                <a:cubicBezTo>
                  <a:pt x="10252" y="2294"/>
                  <a:pt x="9644" y="2282"/>
                  <a:pt x="9121" y="2092"/>
                </a:cubicBezTo>
                <a:cubicBezTo>
                  <a:pt x="8656" y="1913"/>
                  <a:pt x="8263" y="1604"/>
                  <a:pt x="7799" y="1425"/>
                </a:cubicBezTo>
                <a:cubicBezTo>
                  <a:pt x="7097" y="1139"/>
                  <a:pt x="6358" y="1223"/>
                  <a:pt x="5656" y="1032"/>
                </a:cubicBezTo>
                <a:cubicBezTo>
                  <a:pt x="5192" y="901"/>
                  <a:pt x="4882" y="615"/>
                  <a:pt x="4477" y="389"/>
                </a:cubicBezTo>
                <a:cubicBezTo>
                  <a:pt x="4008" y="129"/>
                  <a:pt x="3467" y="0"/>
                  <a:pt x="2925" y="0"/>
                </a:cubicBezTo>
                <a:close/>
              </a:path>
            </a:pathLst>
          </a:custGeom>
          <a:solidFill>
            <a:srgbClr val="800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7447794" y="1677642"/>
            <a:ext cx="197709" cy="164800"/>
          </a:xfrm>
          <a:custGeom>
            <a:avLst/>
            <a:gdLst/>
            <a:ahLst/>
            <a:cxnLst/>
            <a:rect l="l" t="t" r="r" b="b"/>
            <a:pathLst>
              <a:path w="3088" h="2574" extrusionOk="0">
                <a:moveTo>
                  <a:pt x="1950" y="260"/>
                </a:moveTo>
                <a:cubicBezTo>
                  <a:pt x="2193" y="260"/>
                  <a:pt x="2416" y="388"/>
                  <a:pt x="2572" y="714"/>
                </a:cubicBezTo>
                <a:cubicBezTo>
                  <a:pt x="2572" y="714"/>
                  <a:pt x="2572" y="714"/>
                  <a:pt x="2572" y="714"/>
                </a:cubicBezTo>
                <a:lnTo>
                  <a:pt x="2572" y="714"/>
                </a:lnTo>
                <a:cubicBezTo>
                  <a:pt x="2698" y="1287"/>
                  <a:pt x="2179" y="1735"/>
                  <a:pt x="1751" y="2036"/>
                </a:cubicBezTo>
                <a:cubicBezTo>
                  <a:pt x="1559" y="2171"/>
                  <a:pt x="1279" y="2255"/>
                  <a:pt x="1026" y="2255"/>
                </a:cubicBezTo>
                <a:cubicBezTo>
                  <a:pt x="633" y="2255"/>
                  <a:pt x="308" y="2053"/>
                  <a:pt x="489" y="1524"/>
                </a:cubicBezTo>
                <a:cubicBezTo>
                  <a:pt x="649" y="1018"/>
                  <a:pt x="1359" y="260"/>
                  <a:pt x="1950" y="260"/>
                </a:cubicBezTo>
                <a:close/>
                <a:moveTo>
                  <a:pt x="1843" y="0"/>
                </a:moveTo>
                <a:cubicBezTo>
                  <a:pt x="1669" y="0"/>
                  <a:pt x="1494" y="39"/>
                  <a:pt x="1334" y="119"/>
                </a:cubicBezTo>
                <a:cubicBezTo>
                  <a:pt x="798" y="393"/>
                  <a:pt x="0" y="1203"/>
                  <a:pt x="143" y="1893"/>
                </a:cubicBezTo>
                <a:cubicBezTo>
                  <a:pt x="248" y="2377"/>
                  <a:pt x="571" y="2573"/>
                  <a:pt x="959" y="2573"/>
                </a:cubicBezTo>
                <a:cubicBezTo>
                  <a:pt x="1851" y="2573"/>
                  <a:pt x="3088" y="1541"/>
                  <a:pt x="2822" y="595"/>
                </a:cubicBezTo>
                <a:cubicBezTo>
                  <a:pt x="2816" y="564"/>
                  <a:pt x="2802" y="540"/>
                  <a:pt x="2784" y="523"/>
                </a:cubicBezTo>
                <a:lnTo>
                  <a:pt x="2784" y="523"/>
                </a:lnTo>
                <a:cubicBezTo>
                  <a:pt x="2586" y="183"/>
                  <a:pt x="2218" y="0"/>
                  <a:pt x="1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7494277" y="1723229"/>
            <a:ext cx="65626" cy="88611"/>
          </a:xfrm>
          <a:custGeom>
            <a:avLst/>
            <a:gdLst/>
            <a:ahLst/>
            <a:cxnLst/>
            <a:rect l="l" t="t" r="r" b="b"/>
            <a:pathLst>
              <a:path w="1025" h="1384" extrusionOk="0">
                <a:moveTo>
                  <a:pt x="18" y="1"/>
                </a:moveTo>
                <a:cubicBezTo>
                  <a:pt x="15" y="1"/>
                  <a:pt x="14" y="1"/>
                  <a:pt x="13" y="2"/>
                </a:cubicBezTo>
                <a:cubicBezTo>
                  <a:pt x="1" y="14"/>
                  <a:pt x="60" y="98"/>
                  <a:pt x="167" y="217"/>
                </a:cubicBezTo>
                <a:cubicBezTo>
                  <a:pt x="263" y="336"/>
                  <a:pt x="417" y="479"/>
                  <a:pt x="560" y="657"/>
                </a:cubicBezTo>
                <a:cubicBezTo>
                  <a:pt x="715" y="836"/>
                  <a:pt x="822" y="1014"/>
                  <a:pt x="882" y="1145"/>
                </a:cubicBezTo>
                <a:cubicBezTo>
                  <a:pt x="941" y="1300"/>
                  <a:pt x="965" y="1384"/>
                  <a:pt x="1001" y="1384"/>
                </a:cubicBezTo>
                <a:cubicBezTo>
                  <a:pt x="1013" y="1384"/>
                  <a:pt x="1025" y="1288"/>
                  <a:pt x="977" y="1122"/>
                </a:cubicBezTo>
                <a:cubicBezTo>
                  <a:pt x="941" y="955"/>
                  <a:pt x="834" y="764"/>
                  <a:pt x="679" y="574"/>
                </a:cubicBezTo>
                <a:cubicBezTo>
                  <a:pt x="537" y="372"/>
                  <a:pt x="358" y="241"/>
                  <a:pt x="239" y="133"/>
                </a:cubicBezTo>
                <a:cubicBezTo>
                  <a:pt x="130" y="57"/>
                  <a:pt x="41"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7530900" y="2041054"/>
            <a:ext cx="103721" cy="181703"/>
          </a:xfrm>
          <a:custGeom>
            <a:avLst/>
            <a:gdLst/>
            <a:ahLst/>
            <a:cxnLst/>
            <a:rect l="l" t="t" r="r" b="b"/>
            <a:pathLst>
              <a:path w="1620" h="2838" extrusionOk="0">
                <a:moveTo>
                  <a:pt x="1548" y="0"/>
                </a:moveTo>
                <a:cubicBezTo>
                  <a:pt x="1460" y="0"/>
                  <a:pt x="1298" y="25"/>
                  <a:pt x="1096" y="111"/>
                </a:cubicBezTo>
                <a:cubicBezTo>
                  <a:pt x="798" y="253"/>
                  <a:pt x="405" y="575"/>
                  <a:pt x="203" y="1051"/>
                </a:cubicBezTo>
                <a:cubicBezTo>
                  <a:pt x="0" y="1527"/>
                  <a:pt x="12" y="2004"/>
                  <a:pt x="48" y="2337"/>
                </a:cubicBezTo>
                <a:cubicBezTo>
                  <a:pt x="94" y="2649"/>
                  <a:pt x="185" y="2838"/>
                  <a:pt x="201" y="2838"/>
                </a:cubicBezTo>
                <a:cubicBezTo>
                  <a:pt x="202" y="2838"/>
                  <a:pt x="202" y="2837"/>
                  <a:pt x="203" y="2837"/>
                </a:cubicBezTo>
                <a:cubicBezTo>
                  <a:pt x="226" y="2837"/>
                  <a:pt x="191" y="2635"/>
                  <a:pt x="155" y="2313"/>
                </a:cubicBezTo>
                <a:cubicBezTo>
                  <a:pt x="143" y="2004"/>
                  <a:pt x="155" y="1563"/>
                  <a:pt x="334" y="1111"/>
                </a:cubicBezTo>
                <a:cubicBezTo>
                  <a:pt x="524" y="682"/>
                  <a:pt x="858" y="372"/>
                  <a:pt x="1119" y="218"/>
                </a:cubicBezTo>
                <a:cubicBezTo>
                  <a:pt x="1429" y="75"/>
                  <a:pt x="1620" y="39"/>
                  <a:pt x="1620" y="15"/>
                </a:cubicBezTo>
                <a:cubicBezTo>
                  <a:pt x="1620" y="7"/>
                  <a:pt x="1594" y="0"/>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7548443" y="2102327"/>
            <a:ext cx="58711" cy="88483"/>
          </a:xfrm>
          <a:custGeom>
            <a:avLst/>
            <a:gdLst/>
            <a:ahLst/>
            <a:cxnLst/>
            <a:rect l="l" t="t" r="r" b="b"/>
            <a:pathLst>
              <a:path w="917" h="1382" extrusionOk="0">
                <a:moveTo>
                  <a:pt x="224" y="1"/>
                </a:moveTo>
                <a:cubicBezTo>
                  <a:pt x="171" y="1"/>
                  <a:pt x="125" y="14"/>
                  <a:pt x="83" y="23"/>
                </a:cubicBezTo>
                <a:cubicBezTo>
                  <a:pt x="36" y="35"/>
                  <a:pt x="0" y="70"/>
                  <a:pt x="24" y="70"/>
                </a:cubicBezTo>
                <a:cubicBezTo>
                  <a:pt x="27" y="76"/>
                  <a:pt x="34" y="78"/>
                  <a:pt x="44" y="78"/>
                </a:cubicBezTo>
                <a:cubicBezTo>
                  <a:pt x="59" y="78"/>
                  <a:pt x="82" y="74"/>
                  <a:pt x="112" y="74"/>
                </a:cubicBezTo>
                <a:cubicBezTo>
                  <a:pt x="152" y="74"/>
                  <a:pt x="206" y="80"/>
                  <a:pt x="274" y="106"/>
                </a:cubicBezTo>
                <a:cubicBezTo>
                  <a:pt x="405" y="166"/>
                  <a:pt x="572" y="308"/>
                  <a:pt x="655" y="523"/>
                </a:cubicBezTo>
                <a:cubicBezTo>
                  <a:pt x="738" y="749"/>
                  <a:pt x="738" y="963"/>
                  <a:pt x="691" y="1106"/>
                </a:cubicBezTo>
                <a:cubicBezTo>
                  <a:pt x="655" y="1273"/>
                  <a:pt x="595" y="1356"/>
                  <a:pt x="619" y="1380"/>
                </a:cubicBezTo>
                <a:cubicBezTo>
                  <a:pt x="620" y="1381"/>
                  <a:pt x="622" y="1381"/>
                  <a:pt x="624" y="1381"/>
                </a:cubicBezTo>
                <a:cubicBezTo>
                  <a:pt x="645" y="1381"/>
                  <a:pt x="721" y="1319"/>
                  <a:pt x="798" y="1166"/>
                </a:cubicBezTo>
                <a:cubicBezTo>
                  <a:pt x="869" y="999"/>
                  <a:pt x="917" y="749"/>
                  <a:pt x="810" y="487"/>
                </a:cubicBezTo>
                <a:cubicBezTo>
                  <a:pt x="762" y="344"/>
                  <a:pt x="679" y="249"/>
                  <a:pt x="584" y="154"/>
                </a:cubicBezTo>
                <a:cubicBezTo>
                  <a:pt x="500" y="82"/>
                  <a:pt x="393" y="23"/>
                  <a:pt x="298" y="11"/>
                </a:cubicBezTo>
                <a:cubicBezTo>
                  <a:pt x="272" y="3"/>
                  <a:pt x="247"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7127600" y="2051426"/>
            <a:ext cx="70235" cy="68059"/>
          </a:xfrm>
          <a:custGeom>
            <a:avLst/>
            <a:gdLst/>
            <a:ahLst/>
            <a:cxnLst/>
            <a:rect l="l" t="t" r="r" b="b"/>
            <a:pathLst>
              <a:path w="1097" h="1063" extrusionOk="0">
                <a:moveTo>
                  <a:pt x="615" y="1"/>
                </a:moveTo>
                <a:cubicBezTo>
                  <a:pt x="534" y="1"/>
                  <a:pt x="449" y="9"/>
                  <a:pt x="358" y="32"/>
                </a:cubicBezTo>
                <a:cubicBezTo>
                  <a:pt x="275" y="44"/>
                  <a:pt x="203" y="68"/>
                  <a:pt x="132" y="139"/>
                </a:cubicBezTo>
                <a:cubicBezTo>
                  <a:pt x="60" y="199"/>
                  <a:pt x="13" y="282"/>
                  <a:pt x="13" y="389"/>
                </a:cubicBezTo>
                <a:cubicBezTo>
                  <a:pt x="1" y="580"/>
                  <a:pt x="132" y="746"/>
                  <a:pt x="251" y="830"/>
                </a:cubicBezTo>
                <a:cubicBezTo>
                  <a:pt x="382" y="925"/>
                  <a:pt x="501" y="972"/>
                  <a:pt x="608" y="1008"/>
                </a:cubicBezTo>
                <a:cubicBezTo>
                  <a:pt x="764" y="1049"/>
                  <a:pt x="881" y="1062"/>
                  <a:pt x="938" y="1062"/>
                </a:cubicBezTo>
                <a:cubicBezTo>
                  <a:pt x="964" y="1062"/>
                  <a:pt x="977" y="1059"/>
                  <a:pt x="977" y="1056"/>
                </a:cubicBezTo>
                <a:cubicBezTo>
                  <a:pt x="977" y="1044"/>
                  <a:pt x="846" y="1020"/>
                  <a:pt x="644" y="937"/>
                </a:cubicBezTo>
                <a:cubicBezTo>
                  <a:pt x="537" y="889"/>
                  <a:pt x="418" y="830"/>
                  <a:pt x="299" y="758"/>
                </a:cubicBezTo>
                <a:cubicBezTo>
                  <a:pt x="179" y="687"/>
                  <a:pt x="84" y="544"/>
                  <a:pt x="84" y="389"/>
                </a:cubicBezTo>
                <a:cubicBezTo>
                  <a:pt x="84" y="234"/>
                  <a:pt x="239" y="127"/>
                  <a:pt x="370" y="103"/>
                </a:cubicBezTo>
                <a:cubicBezTo>
                  <a:pt x="457" y="72"/>
                  <a:pt x="550" y="61"/>
                  <a:pt x="630" y="61"/>
                </a:cubicBezTo>
                <a:cubicBezTo>
                  <a:pt x="670" y="61"/>
                  <a:pt x="707" y="64"/>
                  <a:pt x="739" y="68"/>
                </a:cubicBezTo>
                <a:cubicBezTo>
                  <a:pt x="948" y="90"/>
                  <a:pt x="1066" y="152"/>
                  <a:pt x="1092" y="152"/>
                </a:cubicBezTo>
                <a:cubicBezTo>
                  <a:pt x="1094" y="152"/>
                  <a:pt x="1095" y="152"/>
                  <a:pt x="1096" y="151"/>
                </a:cubicBezTo>
                <a:cubicBezTo>
                  <a:pt x="1096" y="151"/>
                  <a:pt x="977" y="56"/>
                  <a:pt x="751" y="8"/>
                </a:cubicBezTo>
                <a:cubicBezTo>
                  <a:pt x="707" y="4"/>
                  <a:pt x="662"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7197772" y="2098613"/>
            <a:ext cx="19079" cy="13765"/>
          </a:xfrm>
          <a:custGeom>
            <a:avLst/>
            <a:gdLst/>
            <a:ahLst/>
            <a:cxnLst/>
            <a:rect l="l" t="t" r="r" b="b"/>
            <a:pathLst>
              <a:path w="298" h="215" extrusionOk="0">
                <a:moveTo>
                  <a:pt x="264" y="0"/>
                </a:moveTo>
                <a:cubicBezTo>
                  <a:pt x="232" y="0"/>
                  <a:pt x="172" y="25"/>
                  <a:pt x="119" y="69"/>
                </a:cubicBezTo>
                <a:cubicBezTo>
                  <a:pt x="48" y="128"/>
                  <a:pt x="0" y="200"/>
                  <a:pt x="24" y="212"/>
                </a:cubicBezTo>
                <a:cubicBezTo>
                  <a:pt x="26" y="214"/>
                  <a:pt x="30" y="215"/>
                  <a:pt x="35" y="215"/>
                </a:cubicBezTo>
                <a:cubicBezTo>
                  <a:pt x="59" y="215"/>
                  <a:pt x="117" y="190"/>
                  <a:pt x="167" y="140"/>
                </a:cubicBezTo>
                <a:cubicBezTo>
                  <a:pt x="238" y="81"/>
                  <a:pt x="298" y="21"/>
                  <a:pt x="286" y="9"/>
                </a:cubicBezTo>
                <a:cubicBezTo>
                  <a:pt x="283" y="3"/>
                  <a:pt x="27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6685500" y="2405490"/>
            <a:ext cx="617521" cy="696272"/>
          </a:xfrm>
          <a:custGeom>
            <a:avLst/>
            <a:gdLst/>
            <a:ahLst/>
            <a:cxnLst/>
            <a:rect l="l" t="t" r="r" b="b"/>
            <a:pathLst>
              <a:path w="9645" h="10875" extrusionOk="0">
                <a:moveTo>
                  <a:pt x="7820" y="0"/>
                </a:moveTo>
                <a:cubicBezTo>
                  <a:pt x="7797" y="0"/>
                  <a:pt x="7774" y="1"/>
                  <a:pt x="7751" y="3"/>
                </a:cubicBezTo>
                <a:lnTo>
                  <a:pt x="1024" y="574"/>
                </a:lnTo>
                <a:cubicBezTo>
                  <a:pt x="429" y="610"/>
                  <a:pt x="0" y="1134"/>
                  <a:pt x="36" y="1729"/>
                </a:cubicBezTo>
                <a:lnTo>
                  <a:pt x="727" y="9885"/>
                </a:lnTo>
                <a:cubicBezTo>
                  <a:pt x="772" y="10457"/>
                  <a:pt x="1258" y="10875"/>
                  <a:pt x="1824" y="10875"/>
                </a:cubicBezTo>
                <a:cubicBezTo>
                  <a:pt x="1847" y="10875"/>
                  <a:pt x="1870" y="10874"/>
                  <a:pt x="1893" y="10873"/>
                </a:cubicBezTo>
                <a:lnTo>
                  <a:pt x="8620" y="10301"/>
                </a:lnTo>
                <a:cubicBezTo>
                  <a:pt x="9216" y="10242"/>
                  <a:pt x="9644" y="9742"/>
                  <a:pt x="9597" y="9147"/>
                </a:cubicBezTo>
                <a:lnTo>
                  <a:pt x="8918" y="991"/>
                </a:lnTo>
                <a:cubicBezTo>
                  <a:pt x="8872" y="419"/>
                  <a:pt x="8387" y="0"/>
                  <a:pt x="78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6685500" y="2435327"/>
            <a:ext cx="203599" cy="666436"/>
          </a:xfrm>
          <a:custGeom>
            <a:avLst/>
            <a:gdLst/>
            <a:ahLst/>
            <a:cxnLst/>
            <a:rect l="l" t="t" r="r" b="b"/>
            <a:pathLst>
              <a:path w="3180" h="10409" extrusionOk="0">
                <a:moveTo>
                  <a:pt x="2322" y="1"/>
                </a:moveTo>
                <a:lnTo>
                  <a:pt x="1024" y="108"/>
                </a:lnTo>
                <a:cubicBezTo>
                  <a:pt x="429" y="144"/>
                  <a:pt x="0" y="668"/>
                  <a:pt x="36" y="1263"/>
                </a:cubicBezTo>
                <a:lnTo>
                  <a:pt x="727" y="9419"/>
                </a:lnTo>
                <a:cubicBezTo>
                  <a:pt x="772" y="9991"/>
                  <a:pt x="1258" y="10409"/>
                  <a:pt x="1824" y="10409"/>
                </a:cubicBezTo>
                <a:cubicBezTo>
                  <a:pt x="1847" y="10409"/>
                  <a:pt x="1870" y="10408"/>
                  <a:pt x="1893" y="10407"/>
                </a:cubicBezTo>
                <a:lnTo>
                  <a:pt x="3179" y="10300"/>
                </a:lnTo>
                <a:lnTo>
                  <a:pt x="23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6888270" y="2532134"/>
            <a:ext cx="323262" cy="139639"/>
          </a:xfrm>
          <a:custGeom>
            <a:avLst/>
            <a:gdLst/>
            <a:ahLst/>
            <a:cxnLst/>
            <a:rect l="l" t="t" r="r" b="b"/>
            <a:pathLst>
              <a:path w="5049" h="2181" extrusionOk="0">
                <a:moveTo>
                  <a:pt x="4488" y="0"/>
                </a:moveTo>
                <a:cubicBezTo>
                  <a:pt x="4480" y="0"/>
                  <a:pt x="4473" y="1"/>
                  <a:pt x="4465" y="1"/>
                </a:cubicBezTo>
                <a:lnTo>
                  <a:pt x="417" y="346"/>
                </a:lnTo>
                <a:cubicBezTo>
                  <a:pt x="179" y="358"/>
                  <a:pt x="0" y="584"/>
                  <a:pt x="12" y="822"/>
                </a:cubicBezTo>
                <a:lnTo>
                  <a:pt x="96" y="1775"/>
                </a:lnTo>
                <a:cubicBezTo>
                  <a:pt x="107" y="2006"/>
                  <a:pt x="320" y="2180"/>
                  <a:pt x="549" y="2180"/>
                </a:cubicBezTo>
                <a:cubicBezTo>
                  <a:pt x="557" y="2180"/>
                  <a:pt x="564" y="2180"/>
                  <a:pt x="572" y="2180"/>
                </a:cubicBezTo>
                <a:lnTo>
                  <a:pt x="4620" y="1835"/>
                </a:lnTo>
                <a:cubicBezTo>
                  <a:pt x="4870" y="1811"/>
                  <a:pt x="5049" y="1596"/>
                  <a:pt x="5013" y="1358"/>
                </a:cubicBezTo>
                <a:lnTo>
                  <a:pt x="4941" y="406"/>
                </a:lnTo>
                <a:cubicBezTo>
                  <a:pt x="4930" y="175"/>
                  <a:pt x="4717" y="0"/>
                  <a:pt x="4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6635175" y="2696041"/>
            <a:ext cx="523020" cy="395739"/>
          </a:xfrm>
          <a:custGeom>
            <a:avLst/>
            <a:gdLst/>
            <a:ahLst/>
            <a:cxnLst/>
            <a:rect l="l" t="t" r="r" b="b"/>
            <a:pathLst>
              <a:path w="8169" h="6181" extrusionOk="0">
                <a:moveTo>
                  <a:pt x="1036" y="1"/>
                </a:moveTo>
                <a:cubicBezTo>
                  <a:pt x="0" y="763"/>
                  <a:pt x="0" y="2311"/>
                  <a:pt x="84" y="3477"/>
                </a:cubicBezTo>
                <a:cubicBezTo>
                  <a:pt x="143" y="4251"/>
                  <a:pt x="370" y="5037"/>
                  <a:pt x="929" y="5561"/>
                </a:cubicBezTo>
                <a:cubicBezTo>
                  <a:pt x="1403" y="5986"/>
                  <a:pt x="2057" y="6181"/>
                  <a:pt x="2708" y="6181"/>
                </a:cubicBezTo>
                <a:cubicBezTo>
                  <a:pt x="2842" y="6181"/>
                  <a:pt x="2976" y="6173"/>
                  <a:pt x="3108" y="6156"/>
                </a:cubicBezTo>
                <a:cubicBezTo>
                  <a:pt x="3882" y="6061"/>
                  <a:pt x="4596" y="5740"/>
                  <a:pt x="5275" y="5359"/>
                </a:cubicBezTo>
                <a:cubicBezTo>
                  <a:pt x="6311" y="4811"/>
                  <a:pt x="7299" y="4192"/>
                  <a:pt x="8168" y="3394"/>
                </a:cubicBezTo>
                <a:cubicBezTo>
                  <a:pt x="8109" y="3204"/>
                  <a:pt x="8049" y="3013"/>
                  <a:pt x="7978" y="2823"/>
                </a:cubicBezTo>
                <a:cubicBezTo>
                  <a:pt x="7859" y="2537"/>
                  <a:pt x="7739" y="2239"/>
                  <a:pt x="7620" y="1953"/>
                </a:cubicBezTo>
                <a:cubicBezTo>
                  <a:pt x="7335" y="1299"/>
                  <a:pt x="6977" y="656"/>
                  <a:pt x="6561" y="84"/>
                </a:cubicBezTo>
                <a:cubicBezTo>
                  <a:pt x="5620" y="275"/>
                  <a:pt x="4715" y="560"/>
                  <a:pt x="3822" y="918"/>
                </a:cubicBezTo>
                <a:cubicBezTo>
                  <a:pt x="3551" y="1012"/>
                  <a:pt x="1261" y="1892"/>
                  <a:pt x="1262" y="2069"/>
                </a:cubicBezTo>
                <a:lnTo>
                  <a:pt x="1262" y="2069"/>
                </a:lnTo>
                <a:cubicBezTo>
                  <a:pt x="1191" y="1391"/>
                  <a:pt x="1108" y="702"/>
                  <a:pt x="1036"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7568995" y="2674464"/>
            <a:ext cx="419300" cy="600170"/>
          </a:xfrm>
          <a:custGeom>
            <a:avLst/>
            <a:gdLst/>
            <a:ahLst/>
            <a:cxnLst/>
            <a:rect l="l" t="t" r="r" b="b"/>
            <a:pathLst>
              <a:path w="6549" h="9374" extrusionOk="0">
                <a:moveTo>
                  <a:pt x="3340" y="0"/>
                </a:moveTo>
                <a:cubicBezTo>
                  <a:pt x="3264" y="0"/>
                  <a:pt x="3183" y="71"/>
                  <a:pt x="3120" y="123"/>
                </a:cubicBezTo>
                <a:cubicBezTo>
                  <a:pt x="2215" y="933"/>
                  <a:pt x="1144" y="1564"/>
                  <a:pt x="1" y="1945"/>
                </a:cubicBezTo>
                <a:cubicBezTo>
                  <a:pt x="679" y="3302"/>
                  <a:pt x="1382" y="4684"/>
                  <a:pt x="1882" y="6112"/>
                </a:cubicBezTo>
                <a:cubicBezTo>
                  <a:pt x="1977" y="6374"/>
                  <a:pt x="2429" y="8077"/>
                  <a:pt x="2679" y="9351"/>
                </a:cubicBezTo>
                <a:cubicBezTo>
                  <a:pt x="2846" y="9366"/>
                  <a:pt x="3015" y="9373"/>
                  <a:pt x="3184" y="9373"/>
                </a:cubicBezTo>
                <a:cubicBezTo>
                  <a:pt x="4340" y="9373"/>
                  <a:pt x="5528" y="9025"/>
                  <a:pt x="6525" y="8422"/>
                </a:cubicBezTo>
                <a:cubicBezTo>
                  <a:pt x="6549" y="7708"/>
                  <a:pt x="6442" y="6993"/>
                  <a:pt x="6323" y="6291"/>
                </a:cubicBezTo>
                <a:cubicBezTo>
                  <a:pt x="5930" y="4053"/>
                  <a:pt x="5323" y="1624"/>
                  <a:pt x="3525" y="88"/>
                </a:cubicBezTo>
                <a:cubicBezTo>
                  <a:pt x="3477" y="40"/>
                  <a:pt x="3430" y="16"/>
                  <a:pt x="3370" y="4"/>
                </a:cubicBezTo>
                <a:cubicBezTo>
                  <a:pt x="3360" y="2"/>
                  <a:pt x="3350" y="0"/>
                  <a:pt x="3340" y="0"/>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7515662" y="2413238"/>
            <a:ext cx="404830" cy="518410"/>
          </a:xfrm>
          <a:custGeom>
            <a:avLst/>
            <a:gdLst/>
            <a:ahLst/>
            <a:cxnLst/>
            <a:rect l="l" t="t" r="r" b="b"/>
            <a:pathLst>
              <a:path w="6323" h="8097" extrusionOk="0">
                <a:moveTo>
                  <a:pt x="691" y="1"/>
                </a:moveTo>
                <a:cubicBezTo>
                  <a:pt x="0" y="1465"/>
                  <a:pt x="36" y="3263"/>
                  <a:pt x="393" y="4811"/>
                </a:cubicBezTo>
                <a:cubicBezTo>
                  <a:pt x="667" y="5954"/>
                  <a:pt x="1131" y="7144"/>
                  <a:pt x="1869" y="8097"/>
                </a:cubicBezTo>
                <a:cubicBezTo>
                  <a:pt x="2929" y="7835"/>
                  <a:pt x="3965" y="7454"/>
                  <a:pt x="4953" y="6954"/>
                </a:cubicBezTo>
                <a:cubicBezTo>
                  <a:pt x="5441" y="6620"/>
                  <a:pt x="5906" y="6239"/>
                  <a:pt x="6322" y="5823"/>
                </a:cubicBezTo>
                <a:cubicBezTo>
                  <a:pt x="6287" y="5775"/>
                  <a:pt x="6275" y="5751"/>
                  <a:pt x="6263" y="5716"/>
                </a:cubicBezTo>
                <a:cubicBezTo>
                  <a:pt x="5632" y="4454"/>
                  <a:pt x="4965" y="3191"/>
                  <a:pt x="4048" y="2132"/>
                </a:cubicBezTo>
                <a:cubicBezTo>
                  <a:pt x="3191" y="1167"/>
                  <a:pt x="2000" y="227"/>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7597231" y="2718194"/>
            <a:ext cx="291250" cy="163200"/>
          </a:xfrm>
          <a:custGeom>
            <a:avLst/>
            <a:gdLst/>
            <a:ahLst/>
            <a:cxnLst/>
            <a:rect l="l" t="t" r="r" b="b"/>
            <a:pathLst>
              <a:path w="4549" h="2549" extrusionOk="0">
                <a:moveTo>
                  <a:pt x="4501" y="0"/>
                </a:moveTo>
                <a:cubicBezTo>
                  <a:pt x="4465" y="36"/>
                  <a:pt x="4417" y="60"/>
                  <a:pt x="4394" y="95"/>
                </a:cubicBezTo>
                <a:cubicBezTo>
                  <a:pt x="4215" y="250"/>
                  <a:pt x="3989" y="417"/>
                  <a:pt x="3774" y="583"/>
                </a:cubicBezTo>
                <a:cubicBezTo>
                  <a:pt x="3334" y="905"/>
                  <a:pt x="2834" y="1238"/>
                  <a:pt x="2262" y="1536"/>
                </a:cubicBezTo>
                <a:cubicBezTo>
                  <a:pt x="1691" y="1834"/>
                  <a:pt x="1131" y="2060"/>
                  <a:pt x="607" y="2238"/>
                </a:cubicBezTo>
                <a:cubicBezTo>
                  <a:pt x="405" y="2298"/>
                  <a:pt x="191" y="2369"/>
                  <a:pt x="0" y="2417"/>
                </a:cubicBezTo>
                <a:cubicBezTo>
                  <a:pt x="24" y="2453"/>
                  <a:pt x="48" y="2500"/>
                  <a:pt x="72" y="2548"/>
                </a:cubicBezTo>
                <a:cubicBezTo>
                  <a:pt x="262" y="2500"/>
                  <a:pt x="464" y="2441"/>
                  <a:pt x="655" y="2381"/>
                </a:cubicBezTo>
                <a:cubicBezTo>
                  <a:pt x="1191" y="2203"/>
                  <a:pt x="1750" y="1977"/>
                  <a:pt x="2334" y="1679"/>
                </a:cubicBezTo>
                <a:cubicBezTo>
                  <a:pt x="2917" y="1381"/>
                  <a:pt x="3417" y="1048"/>
                  <a:pt x="3870" y="703"/>
                </a:cubicBezTo>
                <a:cubicBezTo>
                  <a:pt x="4096" y="524"/>
                  <a:pt x="4298" y="357"/>
                  <a:pt x="4477" y="191"/>
                </a:cubicBezTo>
                <a:lnTo>
                  <a:pt x="4548" y="119"/>
                </a:lnTo>
                <a:cubicBezTo>
                  <a:pt x="4536" y="72"/>
                  <a:pt x="4524" y="48"/>
                  <a:pt x="4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7350218" y="2368483"/>
            <a:ext cx="318716" cy="785011"/>
          </a:xfrm>
          <a:custGeom>
            <a:avLst/>
            <a:gdLst/>
            <a:ahLst/>
            <a:cxnLst/>
            <a:rect l="l" t="t" r="r" b="b"/>
            <a:pathLst>
              <a:path w="4978" h="12261" extrusionOk="0">
                <a:moveTo>
                  <a:pt x="2869" y="0"/>
                </a:moveTo>
                <a:cubicBezTo>
                  <a:pt x="2469" y="0"/>
                  <a:pt x="2068" y="51"/>
                  <a:pt x="1679" y="152"/>
                </a:cubicBezTo>
                <a:cubicBezTo>
                  <a:pt x="882" y="1045"/>
                  <a:pt x="512" y="2283"/>
                  <a:pt x="346" y="3486"/>
                </a:cubicBezTo>
                <a:cubicBezTo>
                  <a:pt x="0" y="5938"/>
                  <a:pt x="417" y="8486"/>
                  <a:pt x="1489" y="10725"/>
                </a:cubicBezTo>
                <a:cubicBezTo>
                  <a:pt x="1763" y="11260"/>
                  <a:pt x="2060" y="11796"/>
                  <a:pt x="2453" y="12225"/>
                </a:cubicBezTo>
                <a:cubicBezTo>
                  <a:pt x="2596" y="12249"/>
                  <a:pt x="2727" y="12261"/>
                  <a:pt x="2858" y="12261"/>
                </a:cubicBezTo>
                <a:cubicBezTo>
                  <a:pt x="3132" y="12249"/>
                  <a:pt x="3382" y="12213"/>
                  <a:pt x="3632" y="12118"/>
                </a:cubicBezTo>
                <a:cubicBezTo>
                  <a:pt x="3941" y="11963"/>
                  <a:pt x="4239" y="11784"/>
                  <a:pt x="4501" y="11558"/>
                </a:cubicBezTo>
                <a:cubicBezTo>
                  <a:pt x="4620" y="11403"/>
                  <a:pt x="4727" y="11272"/>
                  <a:pt x="4823" y="11129"/>
                </a:cubicBezTo>
                <a:cubicBezTo>
                  <a:pt x="4870" y="10939"/>
                  <a:pt x="4906" y="10725"/>
                  <a:pt x="4906" y="10451"/>
                </a:cubicBezTo>
                <a:cubicBezTo>
                  <a:pt x="4906" y="10332"/>
                  <a:pt x="4882" y="10213"/>
                  <a:pt x="4858" y="10094"/>
                </a:cubicBezTo>
                <a:cubicBezTo>
                  <a:pt x="4811" y="9963"/>
                  <a:pt x="4751" y="9844"/>
                  <a:pt x="4680" y="9725"/>
                </a:cubicBezTo>
                <a:cubicBezTo>
                  <a:pt x="4025" y="8486"/>
                  <a:pt x="3751" y="7081"/>
                  <a:pt x="3668" y="5712"/>
                </a:cubicBezTo>
                <a:cubicBezTo>
                  <a:pt x="3549" y="3902"/>
                  <a:pt x="4013" y="2045"/>
                  <a:pt x="4977" y="497"/>
                </a:cubicBezTo>
                <a:cubicBezTo>
                  <a:pt x="4324" y="167"/>
                  <a:pt x="3597" y="0"/>
                  <a:pt x="2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7466105" y="2369060"/>
            <a:ext cx="96102" cy="714327"/>
          </a:xfrm>
          <a:custGeom>
            <a:avLst/>
            <a:gdLst/>
            <a:ahLst/>
            <a:cxnLst/>
            <a:rect l="l" t="t" r="r" b="b"/>
            <a:pathLst>
              <a:path w="1501" h="11157" extrusionOk="0">
                <a:moveTo>
                  <a:pt x="1405" y="0"/>
                </a:moveTo>
                <a:cubicBezTo>
                  <a:pt x="1393" y="0"/>
                  <a:pt x="1322" y="131"/>
                  <a:pt x="1191" y="393"/>
                </a:cubicBezTo>
                <a:cubicBezTo>
                  <a:pt x="1143" y="476"/>
                  <a:pt x="1108" y="548"/>
                  <a:pt x="1060" y="619"/>
                </a:cubicBezTo>
                <a:cubicBezTo>
                  <a:pt x="1024" y="691"/>
                  <a:pt x="988" y="786"/>
                  <a:pt x="941" y="893"/>
                </a:cubicBezTo>
                <a:cubicBezTo>
                  <a:pt x="869" y="1084"/>
                  <a:pt x="750" y="1286"/>
                  <a:pt x="679" y="1548"/>
                </a:cubicBezTo>
                <a:cubicBezTo>
                  <a:pt x="631" y="1679"/>
                  <a:pt x="584" y="1798"/>
                  <a:pt x="548" y="1929"/>
                </a:cubicBezTo>
                <a:cubicBezTo>
                  <a:pt x="500" y="2060"/>
                  <a:pt x="453" y="2215"/>
                  <a:pt x="429" y="2357"/>
                </a:cubicBezTo>
                <a:cubicBezTo>
                  <a:pt x="334" y="2655"/>
                  <a:pt x="274" y="2988"/>
                  <a:pt x="203" y="3334"/>
                </a:cubicBezTo>
                <a:cubicBezTo>
                  <a:pt x="84" y="4012"/>
                  <a:pt x="0" y="4786"/>
                  <a:pt x="0" y="5596"/>
                </a:cubicBezTo>
                <a:cubicBezTo>
                  <a:pt x="12" y="6394"/>
                  <a:pt x="95" y="7168"/>
                  <a:pt x="238" y="7858"/>
                </a:cubicBezTo>
                <a:cubicBezTo>
                  <a:pt x="310" y="8192"/>
                  <a:pt x="381" y="8525"/>
                  <a:pt x="476" y="8823"/>
                </a:cubicBezTo>
                <a:cubicBezTo>
                  <a:pt x="512" y="8965"/>
                  <a:pt x="560" y="9120"/>
                  <a:pt x="607" y="9251"/>
                </a:cubicBezTo>
                <a:cubicBezTo>
                  <a:pt x="655" y="9382"/>
                  <a:pt x="715" y="9525"/>
                  <a:pt x="750" y="9644"/>
                </a:cubicBezTo>
                <a:cubicBezTo>
                  <a:pt x="846" y="9894"/>
                  <a:pt x="953" y="10097"/>
                  <a:pt x="1036" y="10299"/>
                </a:cubicBezTo>
                <a:cubicBezTo>
                  <a:pt x="1084" y="10382"/>
                  <a:pt x="1131" y="10478"/>
                  <a:pt x="1155" y="10561"/>
                </a:cubicBezTo>
                <a:cubicBezTo>
                  <a:pt x="1203" y="10632"/>
                  <a:pt x="1227" y="10716"/>
                  <a:pt x="1274" y="10775"/>
                </a:cubicBezTo>
                <a:cubicBezTo>
                  <a:pt x="1381" y="11025"/>
                  <a:pt x="1465" y="11156"/>
                  <a:pt x="1489" y="11156"/>
                </a:cubicBezTo>
                <a:cubicBezTo>
                  <a:pt x="1500" y="11156"/>
                  <a:pt x="1429" y="11001"/>
                  <a:pt x="1310" y="10739"/>
                </a:cubicBezTo>
                <a:cubicBezTo>
                  <a:pt x="1274" y="10668"/>
                  <a:pt x="1227" y="10585"/>
                  <a:pt x="1203" y="10513"/>
                </a:cubicBezTo>
                <a:cubicBezTo>
                  <a:pt x="1167" y="10442"/>
                  <a:pt x="1131" y="10335"/>
                  <a:pt x="1096" y="10251"/>
                </a:cubicBezTo>
                <a:cubicBezTo>
                  <a:pt x="1024" y="10061"/>
                  <a:pt x="917" y="9846"/>
                  <a:pt x="846" y="9596"/>
                </a:cubicBezTo>
                <a:cubicBezTo>
                  <a:pt x="798" y="9465"/>
                  <a:pt x="750" y="9335"/>
                  <a:pt x="715" y="9204"/>
                </a:cubicBezTo>
                <a:cubicBezTo>
                  <a:pt x="667" y="9073"/>
                  <a:pt x="631" y="8930"/>
                  <a:pt x="596" y="8775"/>
                </a:cubicBezTo>
                <a:cubicBezTo>
                  <a:pt x="500" y="8477"/>
                  <a:pt x="441" y="8168"/>
                  <a:pt x="369" y="7822"/>
                </a:cubicBezTo>
                <a:cubicBezTo>
                  <a:pt x="250" y="7144"/>
                  <a:pt x="155" y="6394"/>
                  <a:pt x="143" y="5596"/>
                </a:cubicBezTo>
                <a:cubicBezTo>
                  <a:pt x="143" y="4786"/>
                  <a:pt x="215" y="4024"/>
                  <a:pt x="322" y="3358"/>
                </a:cubicBezTo>
                <a:cubicBezTo>
                  <a:pt x="393" y="3012"/>
                  <a:pt x="441" y="2691"/>
                  <a:pt x="536" y="2405"/>
                </a:cubicBezTo>
                <a:cubicBezTo>
                  <a:pt x="572" y="2262"/>
                  <a:pt x="607" y="2107"/>
                  <a:pt x="655" y="1976"/>
                </a:cubicBezTo>
                <a:cubicBezTo>
                  <a:pt x="691" y="1846"/>
                  <a:pt x="738" y="1703"/>
                  <a:pt x="786" y="1584"/>
                </a:cubicBezTo>
                <a:cubicBezTo>
                  <a:pt x="857" y="1334"/>
                  <a:pt x="953" y="1131"/>
                  <a:pt x="1024" y="917"/>
                </a:cubicBezTo>
                <a:cubicBezTo>
                  <a:pt x="1072" y="810"/>
                  <a:pt x="1096" y="726"/>
                  <a:pt x="1131" y="655"/>
                </a:cubicBezTo>
                <a:cubicBezTo>
                  <a:pt x="1155" y="572"/>
                  <a:pt x="1203" y="500"/>
                  <a:pt x="1227" y="429"/>
                </a:cubicBezTo>
                <a:cubicBezTo>
                  <a:pt x="1346" y="155"/>
                  <a:pt x="1405" y="12"/>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7495045" y="3002533"/>
            <a:ext cx="177669" cy="153276"/>
          </a:xfrm>
          <a:custGeom>
            <a:avLst/>
            <a:gdLst/>
            <a:ahLst/>
            <a:cxnLst/>
            <a:rect l="l" t="t" r="r" b="b"/>
            <a:pathLst>
              <a:path w="2775" h="2394" extrusionOk="0">
                <a:moveTo>
                  <a:pt x="2560" y="0"/>
                </a:moveTo>
                <a:lnTo>
                  <a:pt x="2561" y="0"/>
                </a:lnTo>
                <a:cubicBezTo>
                  <a:pt x="2537" y="12"/>
                  <a:pt x="2668" y="214"/>
                  <a:pt x="2644" y="595"/>
                </a:cubicBezTo>
                <a:cubicBezTo>
                  <a:pt x="2620" y="774"/>
                  <a:pt x="2561" y="988"/>
                  <a:pt x="2441" y="1203"/>
                </a:cubicBezTo>
                <a:cubicBezTo>
                  <a:pt x="2322" y="1405"/>
                  <a:pt x="2132" y="1607"/>
                  <a:pt x="1906" y="1786"/>
                </a:cubicBezTo>
                <a:cubicBezTo>
                  <a:pt x="1481" y="2108"/>
                  <a:pt x="979" y="2263"/>
                  <a:pt x="623" y="2263"/>
                </a:cubicBezTo>
                <a:cubicBezTo>
                  <a:pt x="610" y="2263"/>
                  <a:pt x="597" y="2263"/>
                  <a:pt x="584" y="2262"/>
                </a:cubicBezTo>
                <a:cubicBezTo>
                  <a:pt x="243" y="2240"/>
                  <a:pt x="44" y="2117"/>
                  <a:pt x="7" y="2117"/>
                </a:cubicBezTo>
                <a:cubicBezTo>
                  <a:pt x="4" y="2117"/>
                  <a:pt x="2" y="2118"/>
                  <a:pt x="1" y="2119"/>
                </a:cubicBezTo>
                <a:cubicBezTo>
                  <a:pt x="1" y="2119"/>
                  <a:pt x="36" y="2179"/>
                  <a:pt x="144" y="2227"/>
                </a:cubicBezTo>
                <a:cubicBezTo>
                  <a:pt x="227" y="2286"/>
                  <a:pt x="394" y="2346"/>
                  <a:pt x="584" y="2381"/>
                </a:cubicBezTo>
                <a:cubicBezTo>
                  <a:pt x="640" y="2390"/>
                  <a:pt x="699" y="2394"/>
                  <a:pt x="761" y="2394"/>
                </a:cubicBezTo>
                <a:cubicBezTo>
                  <a:pt x="1143" y="2394"/>
                  <a:pt x="1615" y="2235"/>
                  <a:pt x="2025" y="1917"/>
                </a:cubicBezTo>
                <a:cubicBezTo>
                  <a:pt x="2263" y="1738"/>
                  <a:pt x="2453" y="1512"/>
                  <a:pt x="2596" y="1274"/>
                </a:cubicBezTo>
                <a:cubicBezTo>
                  <a:pt x="2727" y="1036"/>
                  <a:pt x="2775" y="798"/>
                  <a:pt x="2775" y="607"/>
                </a:cubicBezTo>
                <a:cubicBezTo>
                  <a:pt x="2775" y="417"/>
                  <a:pt x="2727" y="250"/>
                  <a:pt x="2668" y="143"/>
                </a:cubicBezTo>
                <a:cubicBezTo>
                  <a:pt x="2620" y="36"/>
                  <a:pt x="2584" y="0"/>
                  <a:pt x="2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7702426" y="3137436"/>
            <a:ext cx="338308" cy="394074"/>
          </a:xfrm>
          <a:custGeom>
            <a:avLst/>
            <a:gdLst/>
            <a:ahLst/>
            <a:cxnLst/>
            <a:rect l="l" t="t" r="r" b="b"/>
            <a:pathLst>
              <a:path w="5284" h="6155" extrusionOk="0">
                <a:moveTo>
                  <a:pt x="4382" y="1"/>
                </a:moveTo>
                <a:lnTo>
                  <a:pt x="417" y="1251"/>
                </a:lnTo>
                <a:cubicBezTo>
                  <a:pt x="488" y="1667"/>
                  <a:pt x="560" y="2096"/>
                  <a:pt x="560" y="2513"/>
                </a:cubicBezTo>
                <a:cubicBezTo>
                  <a:pt x="560" y="2953"/>
                  <a:pt x="334" y="3346"/>
                  <a:pt x="143" y="3727"/>
                </a:cubicBezTo>
                <a:cubicBezTo>
                  <a:pt x="36" y="3930"/>
                  <a:pt x="0" y="4203"/>
                  <a:pt x="274" y="4275"/>
                </a:cubicBezTo>
                <a:cubicBezTo>
                  <a:pt x="316" y="4285"/>
                  <a:pt x="358" y="4289"/>
                  <a:pt x="401" y="4289"/>
                </a:cubicBezTo>
                <a:cubicBezTo>
                  <a:pt x="613" y="4289"/>
                  <a:pt x="832" y="4174"/>
                  <a:pt x="1000" y="4025"/>
                </a:cubicBezTo>
                <a:cubicBezTo>
                  <a:pt x="1286" y="3763"/>
                  <a:pt x="1512" y="3430"/>
                  <a:pt x="1512" y="3049"/>
                </a:cubicBezTo>
                <a:lnTo>
                  <a:pt x="1512" y="3049"/>
                </a:lnTo>
                <a:cubicBezTo>
                  <a:pt x="1512" y="3561"/>
                  <a:pt x="1465" y="4084"/>
                  <a:pt x="1334" y="4584"/>
                </a:cubicBezTo>
                <a:cubicBezTo>
                  <a:pt x="1274" y="4823"/>
                  <a:pt x="1107" y="5096"/>
                  <a:pt x="1084" y="5311"/>
                </a:cubicBezTo>
                <a:cubicBezTo>
                  <a:pt x="1049" y="5485"/>
                  <a:pt x="1180" y="5596"/>
                  <a:pt x="1337" y="5596"/>
                </a:cubicBezTo>
                <a:cubicBezTo>
                  <a:pt x="1394" y="5596"/>
                  <a:pt x="1455" y="5581"/>
                  <a:pt x="1512" y="5549"/>
                </a:cubicBezTo>
                <a:cubicBezTo>
                  <a:pt x="1619" y="5489"/>
                  <a:pt x="1691" y="5394"/>
                  <a:pt x="1762" y="5287"/>
                </a:cubicBezTo>
                <a:cubicBezTo>
                  <a:pt x="2104" y="4780"/>
                  <a:pt x="2310" y="4200"/>
                  <a:pt x="2382" y="3596"/>
                </a:cubicBezTo>
                <a:lnTo>
                  <a:pt x="2382" y="3596"/>
                </a:lnTo>
                <a:cubicBezTo>
                  <a:pt x="2327" y="4231"/>
                  <a:pt x="2256" y="4863"/>
                  <a:pt x="2131" y="5477"/>
                </a:cubicBezTo>
                <a:cubicBezTo>
                  <a:pt x="2108" y="5608"/>
                  <a:pt x="2072" y="5751"/>
                  <a:pt x="2108" y="5870"/>
                </a:cubicBezTo>
                <a:cubicBezTo>
                  <a:pt x="2119" y="6001"/>
                  <a:pt x="2215" y="6120"/>
                  <a:pt x="2346" y="6144"/>
                </a:cubicBezTo>
                <a:cubicBezTo>
                  <a:pt x="2368" y="6151"/>
                  <a:pt x="2390" y="6155"/>
                  <a:pt x="2413" y="6155"/>
                </a:cubicBezTo>
                <a:cubicBezTo>
                  <a:pt x="2500" y="6155"/>
                  <a:pt x="2589" y="6106"/>
                  <a:pt x="2655" y="6049"/>
                </a:cubicBezTo>
                <a:cubicBezTo>
                  <a:pt x="2727" y="5954"/>
                  <a:pt x="2774" y="5846"/>
                  <a:pt x="2822" y="5751"/>
                </a:cubicBezTo>
                <a:cubicBezTo>
                  <a:pt x="3095" y="5039"/>
                  <a:pt x="3345" y="4219"/>
                  <a:pt x="3251" y="3447"/>
                </a:cubicBezTo>
                <a:lnTo>
                  <a:pt x="3251" y="3447"/>
                </a:lnTo>
                <a:cubicBezTo>
                  <a:pt x="3311" y="3934"/>
                  <a:pt x="3382" y="4455"/>
                  <a:pt x="3465" y="4942"/>
                </a:cubicBezTo>
                <a:cubicBezTo>
                  <a:pt x="3494" y="5165"/>
                  <a:pt x="3602" y="5729"/>
                  <a:pt x="3880" y="5729"/>
                </a:cubicBezTo>
                <a:cubicBezTo>
                  <a:pt x="3943" y="5729"/>
                  <a:pt x="4015" y="5700"/>
                  <a:pt x="4096" y="5632"/>
                </a:cubicBezTo>
                <a:cubicBezTo>
                  <a:pt x="4370" y="5406"/>
                  <a:pt x="4298" y="4954"/>
                  <a:pt x="4275" y="4656"/>
                </a:cubicBezTo>
                <a:cubicBezTo>
                  <a:pt x="4263" y="4168"/>
                  <a:pt x="4263" y="3691"/>
                  <a:pt x="4155" y="3203"/>
                </a:cubicBezTo>
                <a:lnTo>
                  <a:pt x="4155" y="3203"/>
                </a:lnTo>
                <a:cubicBezTo>
                  <a:pt x="4310" y="3560"/>
                  <a:pt x="4394" y="3930"/>
                  <a:pt x="4453" y="4322"/>
                </a:cubicBezTo>
                <a:cubicBezTo>
                  <a:pt x="4489" y="4537"/>
                  <a:pt x="4441" y="4918"/>
                  <a:pt x="4727" y="5001"/>
                </a:cubicBezTo>
                <a:cubicBezTo>
                  <a:pt x="4764" y="5012"/>
                  <a:pt x="4798" y="5018"/>
                  <a:pt x="4829" y="5018"/>
                </a:cubicBezTo>
                <a:cubicBezTo>
                  <a:pt x="5284" y="5018"/>
                  <a:pt x="5093" y="3857"/>
                  <a:pt x="5048" y="3668"/>
                </a:cubicBezTo>
                <a:cubicBezTo>
                  <a:pt x="4906" y="3025"/>
                  <a:pt x="4739" y="2394"/>
                  <a:pt x="4620" y="1763"/>
                </a:cubicBezTo>
                <a:cubicBezTo>
                  <a:pt x="4513" y="1179"/>
                  <a:pt x="4489" y="596"/>
                  <a:pt x="4382"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6970608" y="2602819"/>
            <a:ext cx="367439" cy="388312"/>
          </a:xfrm>
          <a:custGeom>
            <a:avLst/>
            <a:gdLst/>
            <a:ahLst/>
            <a:cxnLst/>
            <a:rect l="l" t="t" r="r" b="b"/>
            <a:pathLst>
              <a:path w="5739" h="6065" extrusionOk="0">
                <a:moveTo>
                  <a:pt x="2649" y="1"/>
                </a:moveTo>
                <a:cubicBezTo>
                  <a:pt x="2554" y="1"/>
                  <a:pt x="2456" y="44"/>
                  <a:pt x="2381" y="111"/>
                </a:cubicBezTo>
                <a:cubicBezTo>
                  <a:pt x="2250" y="219"/>
                  <a:pt x="2179" y="361"/>
                  <a:pt x="2108" y="492"/>
                </a:cubicBezTo>
                <a:cubicBezTo>
                  <a:pt x="1655" y="1254"/>
                  <a:pt x="857" y="1802"/>
                  <a:pt x="0" y="1957"/>
                </a:cubicBezTo>
                <a:lnTo>
                  <a:pt x="726" y="6065"/>
                </a:lnTo>
                <a:cubicBezTo>
                  <a:pt x="2215" y="5743"/>
                  <a:pt x="3334" y="4493"/>
                  <a:pt x="4775" y="3993"/>
                </a:cubicBezTo>
                <a:cubicBezTo>
                  <a:pt x="4953" y="3921"/>
                  <a:pt x="5132" y="3874"/>
                  <a:pt x="5275" y="3755"/>
                </a:cubicBezTo>
                <a:cubicBezTo>
                  <a:pt x="5322" y="3707"/>
                  <a:pt x="5358" y="3683"/>
                  <a:pt x="5370" y="3636"/>
                </a:cubicBezTo>
                <a:cubicBezTo>
                  <a:pt x="5429" y="3493"/>
                  <a:pt x="5215" y="3374"/>
                  <a:pt x="5060" y="3350"/>
                </a:cubicBezTo>
                <a:cubicBezTo>
                  <a:pt x="4974" y="3337"/>
                  <a:pt x="4886" y="3331"/>
                  <a:pt x="4799" y="3331"/>
                </a:cubicBezTo>
                <a:cubicBezTo>
                  <a:pt x="4492" y="3331"/>
                  <a:pt x="4186" y="3408"/>
                  <a:pt x="3917" y="3528"/>
                </a:cubicBezTo>
                <a:cubicBezTo>
                  <a:pt x="4334" y="3231"/>
                  <a:pt x="4798" y="3017"/>
                  <a:pt x="5287" y="2874"/>
                </a:cubicBezTo>
                <a:cubicBezTo>
                  <a:pt x="5394" y="2850"/>
                  <a:pt x="5513" y="2814"/>
                  <a:pt x="5608" y="2743"/>
                </a:cubicBezTo>
                <a:cubicBezTo>
                  <a:pt x="5691" y="2671"/>
                  <a:pt x="5739" y="2516"/>
                  <a:pt x="5668" y="2433"/>
                </a:cubicBezTo>
                <a:cubicBezTo>
                  <a:pt x="5620" y="2385"/>
                  <a:pt x="5548" y="2362"/>
                  <a:pt x="5489" y="2338"/>
                </a:cubicBezTo>
                <a:cubicBezTo>
                  <a:pt x="5383" y="2314"/>
                  <a:pt x="5276" y="2304"/>
                  <a:pt x="5170" y="2304"/>
                </a:cubicBezTo>
                <a:cubicBezTo>
                  <a:pt x="4574" y="2304"/>
                  <a:pt x="3978" y="2629"/>
                  <a:pt x="3382" y="2790"/>
                </a:cubicBezTo>
                <a:cubicBezTo>
                  <a:pt x="3965" y="2338"/>
                  <a:pt x="4691" y="2147"/>
                  <a:pt x="5310" y="1766"/>
                </a:cubicBezTo>
                <a:cubicBezTo>
                  <a:pt x="5465" y="1659"/>
                  <a:pt x="5727" y="1409"/>
                  <a:pt x="5394" y="1326"/>
                </a:cubicBezTo>
                <a:cubicBezTo>
                  <a:pt x="5319" y="1308"/>
                  <a:pt x="5239" y="1301"/>
                  <a:pt x="5156" y="1301"/>
                </a:cubicBezTo>
                <a:cubicBezTo>
                  <a:pt x="4963" y="1301"/>
                  <a:pt x="4756" y="1340"/>
                  <a:pt x="4572" y="1373"/>
                </a:cubicBezTo>
                <a:cubicBezTo>
                  <a:pt x="4024" y="1493"/>
                  <a:pt x="3524" y="1719"/>
                  <a:pt x="3012" y="1957"/>
                </a:cubicBezTo>
                <a:cubicBezTo>
                  <a:pt x="3548" y="1659"/>
                  <a:pt x="4072" y="1350"/>
                  <a:pt x="4596" y="1052"/>
                </a:cubicBezTo>
                <a:cubicBezTo>
                  <a:pt x="4715" y="969"/>
                  <a:pt x="4846" y="861"/>
                  <a:pt x="4834" y="731"/>
                </a:cubicBezTo>
                <a:cubicBezTo>
                  <a:pt x="4802" y="591"/>
                  <a:pt x="4643" y="538"/>
                  <a:pt x="4490" y="538"/>
                </a:cubicBezTo>
                <a:cubicBezTo>
                  <a:pt x="4474" y="538"/>
                  <a:pt x="4457" y="539"/>
                  <a:pt x="4441" y="540"/>
                </a:cubicBezTo>
                <a:cubicBezTo>
                  <a:pt x="4060" y="564"/>
                  <a:pt x="3679" y="695"/>
                  <a:pt x="3358" y="897"/>
                </a:cubicBezTo>
                <a:cubicBezTo>
                  <a:pt x="3012" y="1123"/>
                  <a:pt x="2715" y="1445"/>
                  <a:pt x="2334" y="1588"/>
                </a:cubicBezTo>
                <a:cubicBezTo>
                  <a:pt x="2536" y="1302"/>
                  <a:pt x="2715" y="1004"/>
                  <a:pt x="2846" y="671"/>
                </a:cubicBezTo>
                <a:cubicBezTo>
                  <a:pt x="2941" y="469"/>
                  <a:pt x="3001" y="183"/>
                  <a:pt x="2810" y="52"/>
                </a:cubicBezTo>
                <a:cubicBezTo>
                  <a:pt x="2761" y="16"/>
                  <a:pt x="2705" y="1"/>
                  <a:pt x="2649"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6676344" y="2726261"/>
            <a:ext cx="292786" cy="128434"/>
          </a:xfrm>
          <a:custGeom>
            <a:avLst/>
            <a:gdLst/>
            <a:ahLst/>
            <a:cxnLst/>
            <a:rect l="l" t="t" r="r" b="b"/>
            <a:pathLst>
              <a:path w="4573" h="2006" extrusionOk="0">
                <a:moveTo>
                  <a:pt x="4546" y="0"/>
                </a:moveTo>
                <a:cubicBezTo>
                  <a:pt x="4519" y="0"/>
                  <a:pt x="4457" y="11"/>
                  <a:pt x="4370" y="29"/>
                </a:cubicBezTo>
                <a:cubicBezTo>
                  <a:pt x="4251" y="41"/>
                  <a:pt x="4048" y="88"/>
                  <a:pt x="3846" y="148"/>
                </a:cubicBezTo>
                <a:cubicBezTo>
                  <a:pt x="3406" y="243"/>
                  <a:pt x="2810" y="446"/>
                  <a:pt x="2167" y="719"/>
                </a:cubicBezTo>
                <a:cubicBezTo>
                  <a:pt x="1524" y="1005"/>
                  <a:pt x="977" y="1315"/>
                  <a:pt x="596" y="1553"/>
                </a:cubicBezTo>
                <a:cubicBezTo>
                  <a:pt x="405" y="1672"/>
                  <a:pt x="262" y="1779"/>
                  <a:pt x="155" y="1874"/>
                </a:cubicBezTo>
                <a:cubicBezTo>
                  <a:pt x="48" y="1946"/>
                  <a:pt x="0" y="1993"/>
                  <a:pt x="0" y="2005"/>
                </a:cubicBezTo>
                <a:cubicBezTo>
                  <a:pt x="1" y="2006"/>
                  <a:pt x="2" y="2006"/>
                  <a:pt x="4" y="2006"/>
                </a:cubicBezTo>
                <a:cubicBezTo>
                  <a:pt x="42" y="2006"/>
                  <a:pt x="266" y="1865"/>
                  <a:pt x="643" y="1636"/>
                </a:cubicBezTo>
                <a:cubicBezTo>
                  <a:pt x="1036" y="1410"/>
                  <a:pt x="1584" y="1112"/>
                  <a:pt x="2215" y="827"/>
                </a:cubicBezTo>
                <a:cubicBezTo>
                  <a:pt x="2834" y="565"/>
                  <a:pt x="3429" y="350"/>
                  <a:pt x="3858" y="231"/>
                </a:cubicBezTo>
                <a:cubicBezTo>
                  <a:pt x="4299" y="100"/>
                  <a:pt x="4572" y="29"/>
                  <a:pt x="4560" y="5"/>
                </a:cubicBezTo>
                <a:cubicBezTo>
                  <a:pt x="4560" y="2"/>
                  <a:pt x="4555" y="0"/>
                  <a:pt x="4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 name="Google Shape;1933;p43"/>
          <p:cNvGrpSpPr/>
          <p:nvPr/>
        </p:nvGrpSpPr>
        <p:grpSpPr>
          <a:xfrm>
            <a:off x="7988300" y="456828"/>
            <a:ext cx="712803" cy="574271"/>
            <a:chOff x="7988300" y="456828"/>
            <a:chExt cx="712803" cy="574271"/>
          </a:xfrm>
        </p:grpSpPr>
        <p:sp>
          <p:nvSpPr>
            <p:cNvPr id="1934" name="Google Shape;1934;p43"/>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8" name="Google Shape;1938;p43"/>
          <p:cNvGrpSpPr/>
          <p:nvPr/>
        </p:nvGrpSpPr>
        <p:grpSpPr>
          <a:xfrm>
            <a:off x="6113700" y="708554"/>
            <a:ext cx="753956" cy="370171"/>
            <a:chOff x="5702350" y="2486504"/>
            <a:chExt cx="753956" cy="370171"/>
          </a:xfrm>
        </p:grpSpPr>
        <p:sp>
          <p:nvSpPr>
            <p:cNvPr id="1939" name="Google Shape;1939;p43"/>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43">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1" name="Google Shape;1951;p44"/>
          <p:cNvSpPr txBox="1"/>
          <p:nvPr/>
        </p:nvSpPr>
        <p:spPr>
          <a:xfrm>
            <a:off x="1382555" y="977490"/>
            <a:ext cx="6556100" cy="399600"/>
          </a:xfrm>
          <a:prstGeom prst="rect">
            <a:avLst/>
          </a:prstGeom>
          <a:noFill/>
          <a:ln>
            <a:noFill/>
          </a:ln>
        </p:spPr>
        <p:txBody>
          <a:bodyPr spcFirstLastPara="1" wrap="square" lIns="91425" tIns="91425" rIns="91425" bIns="91425" anchor="ctr" anchorCtr="0">
            <a:noAutofit/>
          </a:bodyPr>
          <a:lstStyle/>
          <a:p>
            <a:pPr lvl="0" algn="ctr"/>
            <a:r>
              <a:rPr lang="vi-VN">
                <a:solidFill>
                  <a:schemeClr val="accent5"/>
                </a:solidFill>
                <a:latin typeface="Englebert"/>
                <a:ea typeface="Englebert"/>
                <a:cs typeface="Englebert"/>
                <a:sym typeface="Englebert"/>
              </a:rPr>
              <a:t>Biểu tượng cảm xúc thường được sử dụng để thêm biểu hiện và cảm xúc vào giao tiếp điện tử. Nhìn vào các biểu tượng cảm xúc bên dưới và viết cảm xúc vào khoảng trống cho sẵn</a:t>
            </a:r>
            <a:endParaRPr>
              <a:solidFill>
                <a:schemeClr val="accent5"/>
              </a:solidFill>
              <a:latin typeface="Englebert"/>
              <a:ea typeface="Englebert"/>
              <a:cs typeface="Englebert"/>
              <a:sym typeface="Englebert"/>
            </a:endParaRPr>
          </a:p>
        </p:txBody>
      </p:sp>
      <p:grpSp>
        <p:nvGrpSpPr>
          <p:cNvPr id="1952" name="Google Shape;1952;p44"/>
          <p:cNvGrpSpPr/>
          <p:nvPr/>
        </p:nvGrpSpPr>
        <p:grpSpPr>
          <a:xfrm>
            <a:off x="3521100" y="1682150"/>
            <a:ext cx="549450" cy="529975"/>
            <a:chOff x="3521100" y="1682150"/>
            <a:chExt cx="549450" cy="529975"/>
          </a:xfrm>
        </p:grpSpPr>
        <p:sp>
          <p:nvSpPr>
            <p:cNvPr id="1953"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3" name="Google Shape;1963;p44"/>
          <p:cNvGrpSpPr/>
          <p:nvPr/>
        </p:nvGrpSpPr>
        <p:grpSpPr>
          <a:xfrm>
            <a:off x="6340950" y="1682150"/>
            <a:ext cx="549175" cy="529975"/>
            <a:chOff x="6340950" y="1682150"/>
            <a:chExt cx="549175" cy="529975"/>
          </a:xfrm>
        </p:grpSpPr>
        <p:sp>
          <p:nvSpPr>
            <p:cNvPr id="1964" name="Google Shape;1964;p44"/>
            <p:cNvSpPr/>
            <p:nvPr/>
          </p:nvSpPr>
          <p:spPr>
            <a:xfrm>
              <a:off x="6340950" y="1682150"/>
              <a:ext cx="549175" cy="529975"/>
            </a:xfrm>
            <a:custGeom>
              <a:avLst/>
              <a:gdLst/>
              <a:ahLst/>
              <a:cxnLst/>
              <a:rect l="l" t="t" r="r" b="b"/>
              <a:pathLst>
                <a:path w="21967" h="21199" extrusionOk="0">
                  <a:moveTo>
                    <a:pt x="10549" y="1"/>
                  </a:moveTo>
                  <a:cubicBezTo>
                    <a:pt x="10105" y="1"/>
                    <a:pt x="9659" y="28"/>
                    <a:pt x="9216" y="85"/>
                  </a:cubicBezTo>
                  <a:cubicBezTo>
                    <a:pt x="6644" y="407"/>
                    <a:pt x="3989" y="1383"/>
                    <a:pt x="2346" y="3514"/>
                  </a:cubicBezTo>
                  <a:cubicBezTo>
                    <a:pt x="1060" y="5193"/>
                    <a:pt x="560" y="7384"/>
                    <a:pt x="298" y="9527"/>
                  </a:cubicBezTo>
                  <a:cubicBezTo>
                    <a:pt x="72" y="11337"/>
                    <a:pt x="0" y="13194"/>
                    <a:pt x="536" y="14920"/>
                  </a:cubicBezTo>
                  <a:cubicBezTo>
                    <a:pt x="1322" y="17468"/>
                    <a:pt x="3405"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67" y="4718"/>
                    <a:pt x="16341"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662372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69" y="651"/>
                    <a:pt x="2274" y="842"/>
                    <a:pt x="3215" y="1330"/>
                  </a:cubicBezTo>
                  <a:cubicBezTo>
                    <a:pt x="3989" y="1735"/>
                    <a:pt x="4536" y="2437"/>
                    <a:pt x="5298" y="2842"/>
                  </a:cubicBezTo>
                  <a:cubicBezTo>
                    <a:pt x="5355" y="2874"/>
                    <a:pt x="5410" y="2888"/>
                    <a:pt x="5463" y="2888"/>
                  </a:cubicBezTo>
                  <a:cubicBezTo>
                    <a:pt x="5689" y="2888"/>
                    <a:pt x="5855" y="2627"/>
                    <a:pt x="5739" y="2366"/>
                  </a:cubicBezTo>
                  <a:cubicBezTo>
                    <a:pt x="5028" y="769"/>
                    <a:pt x="2765"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6776850" y="1791400"/>
              <a:ext cx="60025" cy="65725"/>
            </a:xfrm>
            <a:custGeom>
              <a:avLst/>
              <a:gdLst/>
              <a:ahLst/>
              <a:cxnLst/>
              <a:rect l="l" t="t" r="r" b="b"/>
              <a:pathLst>
                <a:path w="2401"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400" y="1263"/>
                    <a:pt x="1269"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6340950" y="1754800"/>
              <a:ext cx="508125" cy="457225"/>
            </a:xfrm>
            <a:custGeom>
              <a:avLst/>
              <a:gdLst/>
              <a:ahLst/>
              <a:cxnLst/>
              <a:rect l="l" t="t" r="r" b="b"/>
              <a:pathLst>
                <a:path w="20325" h="18289" extrusionOk="0">
                  <a:moveTo>
                    <a:pt x="2882" y="1"/>
                  </a:moveTo>
                  <a:lnTo>
                    <a:pt x="2882" y="1"/>
                  </a:lnTo>
                  <a:cubicBezTo>
                    <a:pt x="2691" y="191"/>
                    <a:pt x="2512" y="394"/>
                    <a:pt x="2358" y="596"/>
                  </a:cubicBezTo>
                  <a:cubicBezTo>
                    <a:pt x="1072" y="2275"/>
                    <a:pt x="572" y="4478"/>
                    <a:pt x="298" y="6621"/>
                  </a:cubicBezTo>
                  <a:cubicBezTo>
                    <a:pt x="72" y="8419"/>
                    <a:pt x="0" y="10288"/>
                    <a:pt x="536" y="12014"/>
                  </a:cubicBezTo>
                  <a:cubicBezTo>
                    <a:pt x="1334" y="14550"/>
                    <a:pt x="3417" y="16503"/>
                    <a:pt x="5775" y="17455"/>
                  </a:cubicBezTo>
                  <a:cubicBezTo>
                    <a:pt x="7243" y="18046"/>
                    <a:pt x="8808" y="18289"/>
                    <a:pt x="10381" y="18289"/>
                  </a:cubicBezTo>
                  <a:cubicBezTo>
                    <a:pt x="11346" y="18289"/>
                    <a:pt x="12313" y="18197"/>
                    <a:pt x="13264" y="18039"/>
                  </a:cubicBezTo>
                  <a:cubicBezTo>
                    <a:pt x="16205" y="17563"/>
                    <a:pt x="18824" y="15562"/>
                    <a:pt x="20324" y="12872"/>
                  </a:cubicBezTo>
                  <a:lnTo>
                    <a:pt x="20324" y="12872"/>
                  </a:lnTo>
                  <a:cubicBezTo>
                    <a:pt x="18348" y="14300"/>
                    <a:pt x="16050" y="15181"/>
                    <a:pt x="13669" y="15300"/>
                  </a:cubicBezTo>
                  <a:cubicBezTo>
                    <a:pt x="13492" y="15309"/>
                    <a:pt x="13315" y="15314"/>
                    <a:pt x="13138" y="15314"/>
                  </a:cubicBezTo>
                  <a:cubicBezTo>
                    <a:pt x="9534" y="15314"/>
                    <a:pt x="5911" y="13480"/>
                    <a:pt x="3846" y="10347"/>
                  </a:cubicBezTo>
                  <a:cubicBezTo>
                    <a:pt x="1893" y="7371"/>
                    <a:pt x="1477"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6433200" y="1851975"/>
              <a:ext cx="138450" cy="79400"/>
            </a:xfrm>
            <a:custGeom>
              <a:avLst/>
              <a:gdLst/>
              <a:ahLst/>
              <a:cxnLst/>
              <a:rect l="l" t="t" r="r" b="b"/>
              <a:pathLst>
                <a:path w="5538" h="3176" extrusionOk="0">
                  <a:moveTo>
                    <a:pt x="5196" y="0"/>
                  </a:moveTo>
                  <a:cubicBezTo>
                    <a:pt x="5119" y="0"/>
                    <a:pt x="5041" y="36"/>
                    <a:pt x="4990" y="114"/>
                  </a:cubicBezTo>
                  <a:cubicBezTo>
                    <a:pt x="4430" y="888"/>
                    <a:pt x="4216" y="1615"/>
                    <a:pt x="3335" y="2162"/>
                  </a:cubicBezTo>
                  <a:cubicBezTo>
                    <a:pt x="2747" y="2525"/>
                    <a:pt x="1984" y="2675"/>
                    <a:pt x="1250" y="2675"/>
                  </a:cubicBezTo>
                  <a:cubicBezTo>
                    <a:pt x="899" y="2675"/>
                    <a:pt x="555" y="2641"/>
                    <a:pt x="239" y="2579"/>
                  </a:cubicBezTo>
                  <a:cubicBezTo>
                    <a:pt x="227" y="2576"/>
                    <a:pt x="215" y="2575"/>
                    <a:pt x="203" y="2575"/>
                  </a:cubicBezTo>
                  <a:cubicBezTo>
                    <a:pt x="71" y="2575"/>
                    <a:pt x="1" y="2751"/>
                    <a:pt x="132" y="2817"/>
                  </a:cubicBezTo>
                  <a:cubicBezTo>
                    <a:pt x="588" y="3062"/>
                    <a:pt x="1155" y="3176"/>
                    <a:pt x="1727" y="3176"/>
                  </a:cubicBezTo>
                  <a:cubicBezTo>
                    <a:pt x="2321" y="3176"/>
                    <a:pt x="2921" y="3053"/>
                    <a:pt x="3406" y="2829"/>
                  </a:cubicBezTo>
                  <a:cubicBezTo>
                    <a:pt x="4359" y="2400"/>
                    <a:pt x="5538" y="1388"/>
                    <a:pt x="5442" y="233"/>
                  </a:cubicBezTo>
                  <a:cubicBezTo>
                    <a:pt x="5435" y="88"/>
                    <a:pt x="5317" y="0"/>
                    <a:pt x="5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6652600" y="1851975"/>
              <a:ext cx="138425" cy="79400"/>
            </a:xfrm>
            <a:custGeom>
              <a:avLst/>
              <a:gdLst/>
              <a:ahLst/>
              <a:cxnLst/>
              <a:rect l="l" t="t" r="r" b="b"/>
              <a:pathLst>
                <a:path w="5537" h="3176" extrusionOk="0">
                  <a:moveTo>
                    <a:pt x="339" y="0"/>
                  </a:moveTo>
                  <a:cubicBezTo>
                    <a:pt x="221" y="0"/>
                    <a:pt x="103" y="88"/>
                    <a:pt x="95" y="233"/>
                  </a:cubicBezTo>
                  <a:cubicBezTo>
                    <a:pt x="0" y="1388"/>
                    <a:pt x="1167" y="2400"/>
                    <a:pt x="2131" y="2829"/>
                  </a:cubicBezTo>
                  <a:cubicBezTo>
                    <a:pt x="2617" y="3053"/>
                    <a:pt x="3216" y="3176"/>
                    <a:pt x="3811" y="3176"/>
                  </a:cubicBezTo>
                  <a:cubicBezTo>
                    <a:pt x="4383" y="3176"/>
                    <a:pt x="4950" y="3062"/>
                    <a:pt x="5406" y="2817"/>
                  </a:cubicBezTo>
                  <a:cubicBezTo>
                    <a:pt x="5537" y="2751"/>
                    <a:pt x="5457" y="2575"/>
                    <a:pt x="5332" y="2575"/>
                  </a:cubicBezTo>
                  <a:cubicBezTo>
                    <a:pt x="5321" y="2575"/>
                    <a:pt x="5310" y="2576"/>
                    <a:pt x="5298" y="2579"/>
                  </a:cubicBezTo>
                  <a:cubicBezTo>
                    <a:pt x="4983" y="2641"/>
                    <a:pt x="4639" y="2675"/>
                    <a:pt x="4287" y="2675"/>
                  </a:cubicBezTo>
                  <a:cubicBezTo>
                    <a:pt x="3552" y="2675"/>
                    <a:pt x="2787" y="2525"/>
                    <a:pt x="2191" y="2162"/>
                  </a:cubicBezTo>
                  <a:cubicBezTo>
                    <a:pt x="1322" y="1615"/>
                    <a:pt x="1107" y="888"/>
                    <a:pt x="536" y="114"/>
                  </a:cubicBezTo>
                  <a:cubicBezTo>
                    <a:pt x="490" y="36"/>
                    <a:pt x="41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6463825" y="1994325"/>
              <a:ext cx="303925" cy="108650"/>
            </a:xfrm>
            <a:custGeom>
              <a:avLst/>
              <a:gdLst/>
              <a:ahLst/>
              <a:cxnLst/>
              <a:rect l="l" t="t" r="r" b="b"/>
              <a:pathLst>
                <a:path w="12157" h="4346" extrusionOk="0">
                  <a:moveTo>
                    <a:pt x="5907" y="0"/>
                  </a:moveTo>
                  <a:cubicBezTo>
                    <a:pt x="3570" y="0"/>
                    <a:pt x="1235" y="1121"/>
                    <a:pt x="62" y="3398"/>
                  </a:cubicBezTo>
                  <a:cubicBezTo>
                    <a:pt x="0" y="3521"/>
                    <a:pt x="102" y="3657"/>
                    <a:pt x="211" y="3657"/>
                  </a:cubicBezTo>
                  <a:cubicBezTo>
                    <a:pt x="250" y="3657"/>
                    <a:pt x="290" y="3640"/>
                    <a:pt x="324" y="3600"/>
                  </a:cubicBezTo>
                  <a:cubicBezTo>
                    <a:pt x="1880" y="1652"/>
                    <a:pt x="3814" y="704"/>
                    <a:pt x="5722" y="704"/>
                  </a:cubicBezTo>
                  <a:cubicBezTo>
                    <a:pt x="7860" y="704"/>
                    <a:pt x="9965" y="1893"/>
                    <a:pt x="11468" y="4195"/>
                  </a:cubicBezTo>
                  <a:cubicBezTo>
                    <a:pt x="11535" y="4300"/>
                    <a:pt x="11646" y="4346"/>
                    <a:pt x="11756" y="4346"/>
                  </a:cubicBezTo>
                  <a:cubicBezTo>
                    <a:pt x="11958" y="4346"/>
                    <a:pt x="12156" y="4189"/>
                    <a:pt x="12064" y="3957"/>
                  </a:cubicBezTo>
                  <a:cubicBezTo>
                    <a:pt x="11013" y="1335"/>
                    <a:pt x="8459"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44"/>
          <p:cNvGrpSpPr/>
          <p:nvPr/>
        </p:nvGrpSpPr>
        <p:grpSpPr>
          <a:xfrm>
            <a:off x="6340950" y="2376575"/>
            <a:ext cx="549175" cy="530075"/>
            <a:chOff x="6340950" y="2376575"/>
            <a:chExt cx="549175" cy="530075"/>
          </a:xfrm>
        </p:grpSpPr>
        <p:sp>
          <p:nvSpPr>
            <p:cNvPr id="1972" name="Google Shape;1972;p44"/>
            <p:cNvSpPr/>
            <p:nvPr/>
          </p:nvSpPr>
          <p:spPr>
            <a:xfrm>
              <a:off x="6340950" y="2376575"/>
              <a:ext cx="549175" cy="529900"/>
            </a:xfrm>
            <a:custGeom>
              <a:avLst/>
              <a:gdLst/>
              <a:ahLst/>
              <a:cxnLst/>
              <a:rect l="l" t="t" r="r" b="b"/>
              <a:pathLst>
                <a:path w="21967" h="21196" extrusionOk="0">
                  <a:moveTo>
                    <a:pt x="10549" y="1"/>
                  </a:moveTo>
                  <a:cubicBezTo>
                    <a:pt x="10105" y="1"/>
                    <a:pt x="9659" y="29"/>
                    <a:pt x="9216" y="85"/>
                  </a:cubicBezTo>
                  <a:cubicBezTo>
                    <a:pt x="6644" y="407"/>
                    <a:pt x="3989" y="1383"/>
                    <a:pt x="2346" y="3514"/>
                  </a:cubicBezTo>
                  <a:cubicBezTo>
                    <a:pt x="1060" y="5193"/>
                    <a:pt x="560" y="7384"/>
                    <a:pt x="298" y="9527"/>
                  </a:cubicBezTo>
                  <a:cubicBezTo>
                    <a:pt x="72" y="11325"/>
                    <a:pt x="0" y="13194"/>
                    <a:pt x="536" y="14921"/>
                  </a:cubicBezTo>
                  <a:cubicBezTo>
                    <a:pt x="1322" y="17468"/>
                    <a:pt x="3405" y="19421"/>
                    <a:pt x="5775" y="20374"/>
                  </a:cubicBezTo>
                  <a:cubicBezTo>
                    <a:pt x="7240" y="20955"/>
                    <a:pt x="8801" y="21195"/>
                    <a:pt x="10370" y="21195"/>
                  </a:cubicBezTo>
                  <a:cubicBezTo>
                    <a:pt x="11339" y="21195"/>
                    <a:pt x="12310" y="21104"/>
                    <a:pt x="13264" y="20945"/>
                  </a:cubicBezTo>
                  <a:cubicBezTo>
                    <a:pt x="17705" y="20207"/>
                    <a:pt x="21396" y="16040"/>
                    <a:pt x="21646" y="11242"/>
                  </a:cubicBezTo>
                  <a:cubicBezTo>
                    <a:pt x="21967" y="4717"/>
                    <a:pt x="16341"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6623725" y="2402900"/>
              <a:ext cx="146375" cy="72200"/>
            </a:xfrm>
            <a:custGeom>
              <a:avLst/>
              <a:gdLst/>
              <a:ahLst/>
              <a:cxnLst/>
              <a:rect l="l" t="t" r="r" b="b"/>
              <a:pathLst>
                <a:path w="5855" h="2888" extrusionOk="0">
                  <a:moveTo>
                    <a:pt x="1034" y="1"/>
                  </a:moveTo>
                  <a:cubicBezTo>
                    <a:pt x="765" y="1"/>
                    <a:pt x="509" y="19"/>
                    <a:pt x="274" y="56"/>
                  </a:cubicBezTo>
                  <a:cubicBezTo>
                    <a:pt x="0" y="92"/>
                    <a:pt x="107" y="497"/>
                    <a:pt x="334" y="521"/>
                  </a:cubicBezTo>
                  <a:cubicBezTo>
                    <a:pt x="1369" y="664"/>
                    <a:pt x="2274" y="854"/>
                    <a:pt x="3215" y="1330"/>
                  </a:cubicBezTo>
                  <a:cubicBezTo>
                    <a:pt x="3989" y="1735"/>
                    <a:pt x="4536" y="2438"/>
                    <a:pt x="5298" y="2842"/>
                  </a:cubicBezTo>
                  <a:cubicBezTo>
                    <a:pt x="5355" y="2874"/>
                    <a:pt x="5410" y="2888"/>
                    <a:pt x="5463" y="2888"/>
                  </a:cubicBezTo>
                  <a:cubicBezTo>
                    <a:pt x="5689" y="2888"/>
                    <a:pt x="5855" y="2627"/>
                    <a:pt x="5739" y="2366"/>
                  </a:cubicBezTo>
                  <a:cubicBezTo>
                    <a:pt x="5028" y="769"/>
                    <a:pt x="2765"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6776850" y="2485825"/>
              <a:ext cx="60025" cy="65750"/>
            </a:xfrm>
            <a:custGeom>
              <a:avLst/>
              <a:gdLst/>
              <a:ahLst/>
              <a:cxnLst/>
              <a:rect l="l" t="t" r="r" b="b"/>
              <a:pathLst>
                <a:path w="2401" h="2630" extrusionOk="0">
                  <a:moveTo>
                    <a:pt x="305" y="0"/>
                  </a:moveTo>
                  <a:cubicBezTo>
                    <a:pt x="95" y="0"/>
                    <a:pt x="0" y="305"/>
                    <a:pt x="150" y="454"/>
                  </a:cubicBezTo>
                  <a:cubicBezTo>
                    <a:pt x="447" y="764"/>
                    <a:pt x="793" y="990"/>
                    <a:pt x="1067" y="1335"/>
                  </a:cubicBezTo>
                  <a:cubicBezTo>
                    <a:pt x="1329" y="1680"/>
                    <a:pt x="1507" y="2157"/>
                    <a:pt x="1805" y="2526"/>
                  </a:cubicBezTo>
                  <a:cubicBezTo>
                    <a:pt x="1863" y="2599"/>
                    <a:pt x="1933" y="2629"/>
                    <a:pt x="2002" y="2629"/>
                  </a:cubicBezTo>
                  <a:cubicBezTo>
                    <a:pt x="2158" y="2629"/>
                    <a:pt x="2312" y="2473"/>
                    <a:pt x="2329" y="2300"/>
                  </a:cubicBezTo>
                  <a:cubicBezTo>
                    <a:pt x="2400" y="1264"/>
                    <a:pt x="1269" y="121"/>
                    <a:pt x="328" y="2"/>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6340950" y="2449250"/>
              <a:ext cx="508125" cy="457400"/>
            </a:xfrm>
            <a:custGeom>
              <a:avLst/>
              <a:gdLst/>
              <a:ahLst/>
              <a:cxnLst/>
              <a:rect l="l" t="t" r="r" b="b"/>
              <a:pathLst>
                <a:path w="20325" h="18296" extrusionOk="0">
                  <a:moveTo>
                    <a:pt x="2882" y="0"/>
                  </a:moveTo>
                  <a:lnTo>
                    <a:pt x="2882" y="0"/>
                  </a:lnTo>
                  <a:cubicBezTo>
                    <a:pt x="2691" y="191"/>
                    <a:pt x="2512" y="393"/>
                    <a:pt x="2358" y="595"/>
                  </a:cubicBezTo>
                  <a:cubicBezTo>
                    <a:pt x="1072" y="2274"/>
                    <a:pt x="572" y="4477"/>
                    <a:pt x="298" y="6620"/>
                  </a:cubicBezTo>
                  <a:cubicBezTo>
                    <a:pt x="72" y="8418"/>
                    <a:pt x="0" y="10287"/>
                    <a:pt x="536" y="12014"/>
                  </a:cubicBezTo>
                  <a:cubicBezTo>
                    <a:pt x="1334" y="14561"/>
                    <a:pt x="3417" y="16502"/>
                    <a:pt x="5775" y="17455"/>
                  </a:cubicBezTo>
                  <a:cubicBezTo>
                    <a:pt x="7254" y="18049"/>
                    <a:pt x="8830" y="18296"/>
                    <a:pt x="10415" y="18296"/>
                  </a:cubicBezTo>
                  <a:cubicBezTo>
                    <a:pt x="11368" y="18296"/>
                    <a:pt x="12324" y="18207"/>
                    <a:pt x="13264" y="18050"/>
                  </a:cubicBezTo>
                  <a:cubicBezTo>
                    <a:pt x="16205" y="17562"/>
                    <a:pt x="18824" y="15562"/>
                    <a:pt x="20324" y="12871"/>
                  </a:cubicBezTo>
                  <a:lnTo>
                    <a:pt x="20324" y="12871"/>
                  </a:lnTo>
                  <a:cubicBezTo>
                    <a:pt x="18348" y="14300"/>
                    <a:pt x="16050" y="15181"/>
                    <a:pt x="13669" y="15300"/>
                  </a:cubicBezTo>
                  <a:cubicBezTo>
                    <a:pt x="13492" y="15309"/>
                    <a:pt x="13315" y="15313"/>
                    <a:pt x="13138" y="15313"/>
                  </a:cubicBezTo>
                  <a:cubicBezTo>
                    <a:pt x="9534" y="15313"/>
                    <a:pt x="5911" y="13479"/>
                    <a:pt x="3846" y="10347"/>
                  </a:cubicBezTo>
                  <a:cubicBezTo>
                    <a:pt x="1893" y="7370"/>
                    <a:pt x="1477" y="3286"/>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6434350" y="2564350"/>
              <a:ext cx="144450" cy="69475"/>
            </a:xfrm>
            <a:custGeom>
              <a:avLst/>
              <a:gdLst/>
              <a:ahLst/>
              <a:cxnLst/>
              <a:rect l="l" t="t" r="r" b="b"/>
              <a:pathLst>
                <a:path w="5778" h="2779" extrusionOk="0">
                  <a:moveTo>
                    <a:pt x="5447" y="0"/>
                  </a:moveTo>
                  <a:cubicBezTo>
                    <a:pt x="5371" y="0"/>
                    <a:pt x="5293" y="27"/>
                    <a:pt x="5230" y="87"/>
                  </a:cubicBezTo>
                  <a:cubicBezTo>
                    <a:pt x="4551" y="706"/>
                    <a:pt x="4265" y="1445"/>
                    <a:pt x="3337" y="1814"/>
                  </a:cubicBezTo>
                  <a:cubicBezTo>
                    <a:pt x="3075" y="1914"/>
                    <a:pt x="2823" y="1960"/>
                    <a:pt x="2581" y="1960"/>
                  </a:cubicBezTo>
                  <a:cubicBezTo>
                    <a:pt x="1676" y="1960"/>
                    <a:pt x="917" y="1327"/>
                    <a:pt x="372" y="575"/>
                  </a:cubicBezTo>
                  <a:cubicBezTo>
                    <a:pt x="332" y="520"/>
                    <a:pt x="258" y="490"/>
                    <a:pt x="187" y="490"/>
                  </a:cubicBezTo>
                  <a:cubicBezTo>
                    <a:pt x="91" y="490"/>
                    <a:pt x="1" y="547"/>
                    <a:pt x="15" y="671"/>
                  </a:cubicBezTo>
                  <a:cubicBezTo>
                    <a:pt x="192" y="2041"/>
                    <a:pt x="1599" y="2778"/>
                    <a:pt x="2866" y="2778"/>
                  </a:cubicBezTo>
                  <a:cubicBezTo>
                    <a:pt x="2876" y="2778"/>
                    <a:pt x="2886" y="2778"/>
                    <a:pt x="2896" y="2778"/>
                  </a:cubicBezTo>
                  <a:cubicBezTo>
                    <a:pt x="4110" y="2766"/>
                    <a:pt x="5777" y="1611"/>
                    <a:pt x="5777" y="325"/>
                  </a:cubicBezTo>
                  <a:cubicBezTo>
                    <a:pt x="5777" y="129"/>
                    <a:pt x="5615" y="0"/>
                    <a:pt x="5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6658550" y="2564350"/>
              <a:ext cx="144425" cy="69475"/>
            </a:xfrm>
            <a:custGeom>
              <a:avLst/>
              <a:gdLst/>
              <a:ahLst/>
              <a:cxnLst/>
              <a:rect l="l" t="t" r="r" b="b"/>
              <a:pathLst>
                <a:path w="5777" h="2779" extrusionOk="0">
                  <a:moveTo>
                    <a:pt x="336" y="0"/>
                  </a:moveTo>
                  <a:cubicBezTo>
                    <a:pt x="168" y="0"/>
                    <a:pt x="8" y="129"/>
                    <a:pt x="0" y="325"/>
                  </a:cubicBezTo>
                  <a:cubicBezTo>
                    <a:pt x="12" y="1611"/>
                    <a:pt x="1679" y="2766"/>
                    <a:pt x="2882" y="2778"/>
                  </a:cubicBezTo>
                  <a:cubicBezTo>
                    <a:pt x="2892" y="2778"/>
                    <a:pt x="2902" y="2778"/>
                    <a:pt x="2912" y="2778"/>
                  </a:cubicBezTo>
                  <a:cubicBezTo>
                    <a:pt x="4190" y="2778"/>
                    <a:pt x="5586" y="2041"/>
                    <a:pt x="5763" y="671"/>
                  </a:cubicBezTo>
                  <a:cubicBezTo>
                    <a:pt x="5777" y="547"/>
                    <a:pt x="5691" y="490"/>
                    <a:pt x="5597" y="490"/>
                  </a:cubicBezTo>
                  <a:cubicBezTo>
                    <a:pt x="5530" y="490"/>
                    <a:pt x="5458" y="520"/>
                    <a:pt x="5418" y="575"/>
                  </a:cubicBezTo>
                  <a:cubicBezTo>
                    <a:pt x="4873" y="1327"/>
                    <a:pt x="4113" y="1960"/>
                    <a:pt x="3203" y="1960"/>
                  </a:cubicBezTo>
                  <a:cubicBezTo>
                    <a:pt x="2959" y="1960"/>
                    <a:pt x="2705" y="1914"/>
                    <a:pt x="2441" y="1814"/>
                  </a:cubicBezTo>
                  <a:cubicBezTo>
                    <a:pt x="1524" y="1445"/>
                    <a:pt x="1227" y="706"/>
                    <a:pt x="560" y="87"/>
                  </a:cubicBezTo>
                  <a:cubicBezTo>
                    <a:pt x="493" y="27"/>
                    <a:pt x="414" y="0"/>
                    <a:pt x="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6580375" y="2728650"/>
              <a:ext cx="87100" cy="28775"/>
            </a:xfrm>
            <a:custGeom>
              <a:avLst/>
              <a:gdLst/>
              <a:ahLst/>
              <a:cxnLst/>
              <a:rect l="l" t="t" r="r" b="b"/>
              <a:pathLst>
                <a:path w="3484" h="1151" extrusionOk="0">
                  <a:moveTo>
                    <a:pt x="3213" y="0"/>
                  </a:moveTo>
                  <a:cubicBezTo>
                    <a:pt x="3189" y="0"/>
                    <a:pt x="3164" y="5"/>
                    <a:pt x="3139" y="16"/>
                  </a:cubicBezTo>
                  <a:cubicBezTo>
                    <a:pt x="2627" y="218"/>
                    <a:pt x="2270" y="528"/>
                    <a:pt x="1687" y="576"/>
                  </a:cubicBezTo>
                  <a:cubicBezTo>
                    <a:pt x="1642" y="579"/>
                    <a:pt x="1598" y="581"/>
                    <a:pt x="1555" y="581"/>
                  </a:cubicBezTo>
                  <a:cubicBezTo>
                    <a:pt x="1049" y="581"/>
                    <a:pt x="659" y="336"/>
                    <a:pt x="198" y="183"/>
                  </a:cubicBezTo>
                  <a:cubicBezTo>
                    <a:pt x="188" y="181"/>
                    <a:pt x="178" y="180"/>
                    <a:pt x="168" y="180"/>
                  </a:cubicBezTo>
                  <a:cubicBezTo>
                    <a:pt x="66" y="180"/>
                    <a:pt x="0" y="287"/>
                    <a:pt x="44" y="385"/>
                  </a:cubicBezTo>
                  <a:cubicBezTo>
                    <a:pt x="359" y="891"/>
                    <a:pt x="1047" y="1150"/>
                    <a:pt x="1731" y="1150"/>
                  </a:cubicBezTo>
                  <a:cubicBezTo>
                    <a:pt x="2416" y="1150"/>
                    <a:pt x="3097" y="891"/>
                    <a:pt x="3401" y="361"/>
                  </a:cubicBezTo>
                  <a:cubicBezTo>
                    <a:pt x="3484" y="217"/>
                    <a:pt x="3369"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44"/>
          <p:cNvGrpSpPr/>
          <p:nvPr/>
        </p:nvGrpSpPr>
        <p:grpSpPr>
          <a:xfrm>
            <a:off x="3521100" y="2376575"/>
            <a:ext cx="549450" cy="530075"/>
            <a:chOff x="3521100" y="2376575"/>
            <a:chExt cx="549450" cy="530075"/>
          </a:xfrm>
        </p:grpSpPr>
        <p:sp>
          <p:nvSpPr>
            <p:cNvPr id="1980" name="Google Shape;1980;p44"/>
            <p:cNvSpPr/>
            <p:nvPr/>
          </p:nvSpPr>
          <p:spPr>
            <a:xfrm>
              <a:off x="3521100" y="2376575"/>
              <a:ext cx="549450" cy="529900"/>
            </a:xfrm>
            <a:custGeom>
              <a:avLst/>
              <a:gdLst/>
              <a:ahLst/>
              <a:cxnLst/>
              <a:rect l="l" t="t" r="r" b="b"/>
              <a:pathLst>
                <a:path w="21978" h="21196" extrusionOk="0">
                  <a:moveTo>
                    <a:pt x="10547" y="1"/>
                  </a:moveTo>
                  <a:cubicBezTo>
                    <a:pt x="10103" y="1"/>
                    <a:pt x="9659" y="29"/>
                    <a:pt x="9216" y="85"/>
                  </a:cubicBezTo>
                  <a:cubicBezTo>
                    <a:pt x="6644" y="407"/>
                    <a:pt x="3989" y="1383"/>
                    <a:pt x="2358" y="3514"/>
                  </a:cubicBezTo>
                  <a:cubicBezTo>
                    <a:pt x="1072" y="5193"/>
                    <a:pt x="572" y="7384"/>
                    <a:pt x="298" y="9527"/>
                  </a:cubicBezTo>
                  <a:cubicBezTo>
                    <a:pt x="72" y="11325"/>
                    <a:pt x="0" y="13194"/>
                    <a:pt x="536" y="14921"/>
                  </a:cubicBezTo>
                  <a:cubicBezTo>
                    <a:pt x="1322" y="17468"/>
                    <a:pt x="3406" y="19421"/>
                    <a:pt x="5775" y="20374"/>
                  </a:cubicBezTo>
                  <a:cubicBezTo>
                    <a:pt x="7240" y="20955"/>
                    <a:pt x="8801" y="21195"/>
                    <a:pt x="10371" y="21195"/>
                  </a:cubicBezTo>
                  <a:cubicBezTo>
                    <a:pt x="11339" y="21195"/>
                    <a:pt x="12310" y="21104"/>
                    <a:pt x="13264" y="20945"/>
                  </a:cubicBezTo>
                  <a:cubicBezTo>
                    <a:pt x="17705" y="20207"/>
                    <a:pt x="21396" y="16040"/>
                    <a:pt x="21646" y="11242"/>
                  </a:cubicBezTo>
                  <a:cubicBezTo>
                    <a:pt x="21978" y="4717"/>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3804175" y="2402900"/>
              <a:ext cx="146375" cy="72200"/>
            </a:xfrm>
            <a:custGeom>
              <a:avLst/>
              <a:gdLst/>
              <a:ahLst/>
              <a:cxnLst/>
              <a:rect l="l" t="t" r="r" b="b"/>
              <a:pathLst>
                <a:path w="5855" h="2888" extrusionOk="0">
                  <a:moveTo>
                    <a:pt x="1030" y="1"/>
                  </a:moveTo>
                  <a:cubicBezTo>
                    <a:pt x="762" y="1"/>
                    <a:pt x="508" y="19"/>
                    <a:pt x="274" y="56"/>
                  </a:cubicBezTo>
                  <a:cubicBezTo>
                    <a:pt x="0" y="92"/>
                    <a:pt x="107" y="497"/>
                    <a:pt x="334" y="521"/>
                  </a:cubicBezTo>
                  <a:cubicBezTo>
                    <a:pt x="1358" y="664"/>
                    <a:pt x="2262" y="854"/>
                    <a:pt x="3203" y="1330"/>
                  </a:cubicBezTo>
                  <a:cubicBezTo>
                    <a:pt x="3977" y="1735"/>
                    <a:pt x="4537" y="2438"/>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3957300" y="2485825"/>
              <a:ext cx="59725" cy="65750"/>
            </a:xfrm>
            <a:custGeom>
              <a:avLst/>
              <a:gdLst/>
              <a:ahLst/>
              <a:cxnLst/>
              <a:rect l="l" t="t" r="r" b="b"/>
              <a:pathLst>
                <a:path w="2389" h="2630" extrusionOk="0">
                  <a:moveTo>
                    <a:pt x="294" y="0"/>
                  </a:moveTo>
                  <a:cubicBezTo>
                    <a:pt x="95" y="0"/>
                    <a:pt x="0" y="305"/>
                    <a:pt x="138" y="454"/>
                  </a:cubicBezTo>
                  <a:cubicBezTo>
                    <a:pt x="436" y="764"/>
                    <a:pt x="781" y="990"/>
                    <a:pt x="1055" y="1335"/>
                  </a:cubicBezTo>
                  <a:cubicBezTo>
                    <a:pt x="1329" y="1680"/>
                    <a:pt x="1507" y="2157"/>
                    <a:pt x="1793" y="2526"/>
                  </a:cubicBezTo>
                  <a:cubicBezTo>
                    <a:pt x="1851" y="2599"/>
                    <a:pt x="1921" y="2629"/>
                    <a:pt x="1990" y="2629"/>
                  </a:cubicBezTo>
                  <a:cubicBezTo>
                    <a:pt x="2146" y="2629"/>
                    <a:pt x="2300" y="2473"/>
                    <a:pt x="2317" y="2300"/>
                  </a:cubicBezTo>
                  <a:cubicBezTo>
                    <a:pt x="2388" y="1264"/>
                    <a:pt x="1257" y="121"/>
                    <a:pt x="317" y="2"/>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3521100" y="2449250"/>
              <a:ext cx="508125" cy="457400"/>
            </a:xfrm>
            <a:custGeom>
              <a:avLst/>
              <a:gdLst/>
              <a:ahLst/>
              <a:cxnLst/>
              <a:rect l="l" t="t" r="r" b="b"/>
              <a:pathLst>
                <a:path w="20325" h="18296" extrusionOk="0">
                  <a:moveTo>
                    <a:pt x="2882" y="0"/>
                  </a:moveTo>
                  <a:cubicBezTo>
                    <a:pt x="2691" y="191"/>
                    <a:pt x="2525" y="393"/>
                    <a:pt x="2358" y="595"/>
                  </a:cubicBezTo>
                  <a:cubicBezTo>
                    <a:pt x="1072" y="2274"/>
                    <a:pt x="572" y="4477"/>
                    <a:pt x="298" y="6620"/>
                  </a:cubicBezTo>
                  <a:cubicBezTo>
                    <a:pt x="84" y="8418"/>
                    <a:pt x="0" y="10287"/>
                    <a:pt x="536" y="12014"/>
                  </a:cubicBezTo>
                  <a:cubicBezTo>
                    <a:pt x="1334" y="14561"/>
                    <a:pt x="3418" y="16502"/>
                    <a:pt x="5787" y="17455"/>
                  </a:cubicBezTo>
                  <a:cubicBezTo>
                    <a:pt x="7259" y="18049"/>
                    <a:pt x="8832" y="18296"/>
                    <a:pt x="10415" y="18296"/>
                  </a:cubicBezTo>
                  <a:cubicBezTo>
                    <a:pt x="11368" y="18296"/>
                    <a:pt x="12325" y="18207"/>
                    <a:pt x="13264" y="18050"/>
                  </a:cubicBezTo>
                  <a:cubicBezTo>
                    <a:pt x="16205" y="17562"/>
                    <a:pt x="18824" y="15562"/>
                    <a:pt x="20324" y="12871"/>
                  </a:cubicBezTo>
                  <a:lnTo>
                    <a:pt x="20324" y="12871"/>
                  </a:lnTo>
                  <a:cubicBezTo>
                    <a:pt x="18360" y="14300"/>
                    <a:pt x="16050" y="15181"/>
                    <a:pt x="13681" y="15300"/>
                  </a:cubicBezTo>
                  <a:cubicBezTo>
                    <a:pt x="13503" y="15309"/>
                    <a:pt x="13326" y="15313"/>
                    <a:pt x="13148" y="15313"/>
                  </a:cubicBezTo>
                  <a:cubicBezTo>
                    <a:pt x="9535" y="15313"/>
                    <a:pt x="5912" y="13479"/>
                    <a:pt x="3858" y="10347"/>
                  </a:cubicBezTo>
                  <a:cubicBezTo>
                    <a:pt x="1894" y="7370"/>
                    <a:pt x="1489" y="3286"/>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3639375" y="2543700"/>
              <a:ext cx="77900" cy="131075"/>
            </a:xfrm>
            <a:custGeom>
              <a:avLst/>
              <a:gdLst/>
              <a:ahLst/>
              <a:cxnLst/>
              <a:rect l="l" t="t" r="r" b="b"/>
              <a:pathLst>
                <a:path w="3116" h="5243" extrusionOk="0">
                  <a:moveTo>
                    <a:pt x="244" y="1"/>
                  </a:moveTo>
                  <a:cubicBezTo>
                    <a:pt x="101" y="1"/>
                    <a:pt x="0" y="220"/>
                    <a:pt x="115" y="354"/>
                  </a:cubicBezTo>
                  <a:cubicBezTo>
                    <a:pt x="341" y="616"/>
                    <a:pt x="2520" y="2473"/>
                    <a:pt x="2258" y="2723"/>
                  </a:cubicBezTo>
                  <a:cubicBezTo>
                    <a:pt x="1556" y="3378"/>
                    <a:pt x="687" y="4080"/>
                    <a:pt x="187" y="4926"/>
                  </a:cubicBezTo>
                  <a:cubicBezTo>
                    <a:pt x="107" y="5076"/>
                    <a:pt x="237" y="5243"/>
                    <a:pt x="393" y="5243"/>
                  </a:cubicBezTo>
                  <a:cubicBezTo>
                    <a:pt x="423" y="5243"/>
                    <a:pt x="454" y="5237"/>
                    <a:pt x="484" y="5223"/>
                  </a:cubicBezTo>
                  <a:cubicBezTo>
                    <a:pt x="1044" y="4890"/>
                    <a:pt x="1461" y="4402"/>
                    <a:pt x="1913" y="3949"/>
                  </a:cubicBezTo>
                  <a:cubicBezTo>
                    <a:pt x="2294" y="3580"/>
                    <a:pt x="2794" y="3211"/>
                    <a:pt x="3068" y="2747"/>
                  </a:cubicBezTo>
                  <a:cubicBezTo>
                    <a:pt x="3116" y="2652"/>
                    <a:pt x="3116" y="2532"/>
                    <a:pt x="3068" y="2437"/>
                  </a:cubicBezTo>
                  <a:cubicBezTo>
                    <a:pt x="2794" y="1973"/>
                    <a:pt x="2223" y="1628"/>
                    <a:pt x="1818" y="1270"/>
                  </a:cubicBezTo>
                  <a:cubicBezTo>
                    <a:pt x="1342" y="854"/>
                    <a:pt x="877" y="413"/>
                    <a:pt x="353" y="44"/>
                  </a:cubicBezTo>
                  <a:cubicBezTo>
                    <a:pt x="316" y="14"/>
                    <a:pt x="279"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3805350" y="2541775"/>
              <a:ext cx="78200" cy="130950"/>
            </a:xfrm>
            <a:custGeom>
              <a:avLst/>
              <a:gdLst/>
              <a:ahLst/>
              <a:cxnLst/>
              <a:rect l="l" t="t" r="r" b="b"/>
              <a:pathLst>
                <a:path w="3128" h="5238" extrusionOk="0">
                  <a:moveTo>
                    <a:pt x="2867" y="0"/>
                  </a:moveTo>
                  <a:cubicBezTo>
                    <a:pt x="2834" y="0"/>
                    <a:pt x="2798" y="11"/>
                    <a:pt x="2763" y="38"/>
                  </a:cubicBezTo>
                  <a:cubicBezTo>
                    <a:pt x="2251" y="419"/>
                    <a:pt x="1775" y="847"/>
                    <a:pt x="1299" y="1276"/>
                  </a:cubicBezTo>
                  <a:cubicBezTo>
                    <a:pt x="894" y="1633"/>
                    <a:pt x="334" y="1967"/>
                    <a:pt x="49" y="2443"/>
                  </a:cubicBezTo>
                  <a:cubicBezTo>
                    <a:pt x="1" y="2538"/>
                    <a:pt x="1" y="2645"/>
                    <a:pt x="60" y="2740"/>
                  </a:cubicBezTo>
                  <a:cubicBezTo>
                    <a:pt x="322" y="3205"/>
                    <a:pt x="822" y="3574"/>
                    <a:pt x="1203" y="3943"/>
                  </a:cubicBezTo>
                  <a:cubicBezTo>
                    <a:pt x="1656" y="4407"/>
                    <a:pt x="2073" y="4895"/>
                    <a:pt x="2632" y="5217"/>
                  </a:cubicBezTo>
                  <a:cubicBezTo>
                    <a:pt x="2664" y="5231"/>
                    <a:pt x="2696" y="5237"/>
                    <a:pt x="2727" y="5237"/>
                  </a:cubicBezTo>
                  <a:cubicBezTo>
                    <a:pt x="2882" y="5237"/>
                    <a:pt x="3009" y="5078"/>
                    <a:pt x="2930" y="4919"/>
                  </a:cubicBezTo>
                  <a:cubicBezTo>
                    <a:pt x="2442" y="4074"/>
                    <a:pt x="1573" y="3383"/>
                    <a:pt x="858" y="2717"/>
                  </a:cubicBezTo>
                  <a:cubicBezTo>
                    <a:pt x="608" y="2478"/>
                    <a:pt x="2775" y="621"/>
                    <a:pt x="3001" y="359"/>
                  </a:cubicBezTo>
                  <a:cubicBezTo>
                    <a:pt x="3128" y="223"/>
                    <a:pt x="3016" y="0"/>
                    <a:pt x="2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3638875" y="2724125"/>
              <a:ext cx="249250" cy="62675"/>
            </a:xfrm>
            <a:custGeom>
              <a:avLst/>
              <a:gdLst/>
              <a:ahLst/>
              <a:cxnLst/>
              <a:rect l="l" t="t" r="r" b="b"/>
              <a:pathLst>
                <a:path w="9970" h="2507" extrusionOk="0">
                  <a:moveTo>
                    <a:pt x="3834" y="1"/>
                  </a:moveTo>
                  <a:cubicBezTo>
                    <a:pt x="3773" y="1"/>
                    <a:pt x="3713" y="18"/>
                    <a:pt x="3660" y="54"/>
                  </a:cubicBezTo>
                  <a:cubicBezTo>
                    <a:pt x="3279" y="328"/>
                    <a:pt x="3267" y="388"/>
                    <a:pt x="2957" y="804"/>
                  </a:cubicBezTo>
                  <a:cubicBezTo>
                    <a:pt x="2764" y="1080"/>
                    <a:pt x="2579" y="1186"/>
                    <a:pt x="2393" y="1186"/>
                  </a:cubicBezTo>
                  <a:cubicBezTo>
                    <a:pt x="1994" y="1186"/>
                    <a:pt x="1595" y="697"/>
                    <a:pt x="1123" y="364"/>
                  </a:cubicBezTo>
                  <a:cubicBezTo>
                    <a:pt x="1080" y="336"/>
                    <a:pt x="1031" y="323"/>
                    <a:pt x="982" y="323"/>
                  </a:cubicBezTo>
                  <a:cubicBezTo>
                    <a:pt x="884" y="323"/>
                    <a:pt x="786" y="376"/>
                    <a:pt x="731" y="471"/>
                  </a:cubicBezTo>
                  <a:cubicBezTo>
                    <a:pt x="504" y="769"/>
                    <a:pt x="302" y="1078"/>
                    <a:pt x="100" y="1400"/>
                  </a:cubicBezTo>
                  <a:cubicBezTo>
                    <a:pt x="1" y="1534"/>
                    <a:pt x="132" y="1676"/>
                    <a:pt x="269" y="1676"/>
                  </a:cubicBezTo>
                  <a:cubicBezTo>
                    <a:pt x="314" y="1676"/>
                    <a:pt x="359" y="1661"/>
                    <a:pt x="397" y="1626"/>
                  </a:cubicBezTo>
                  <a:cubicBezTo>
                    <a:pt x="652" y="1371"/>
                    <a:pt x="874" y="1271"/>
                    <a:pt x="1082" y="1271"/>
                  </a:cubicBezTo>
                  <a:cubicBezTo>
                    <a:pt x="1526" y="1271"/>
                    <a:pt x="1907" y="1729"/>
                    <a:pt x="2409" y="2126"/>
                  </a:cubicBezTo>
                  <a:cubicBezTo>
                    <a:pt x="2474" y="2185"/>
                    <a:pt x="2555" y="2214"/>
                    <a:pt x="2637" y="2214"/>
                  </a:cubicBezTo>
                  <a:cubicBezTo>
                    <a:pt x="2750" y="2214"/>
                    <a:pt x="2864" y="2158"/>
                    <a:pt x="2933" y="2054"/>
                  </a:cubicBezTo>
                  <a:cubicBezTo>
                    <a:pt x="3159" y="1769"/>
                    <a:pt x="3374" y="1471"/>
                    <a:pt x="3576" y="1173"/>
                  </a:cubicBezTo>
                  <a:cubicBezTo>
                    <a:pt x="3634" y="1090"/>
                    <a:pt x="3709" y="1054"/>
                    <a:pt x="3795" y="1054"/>
                  </a:cubicBezTo>
                  <a:cubicBezTo>
                    <a:pt x="4302" y="1054"/>
                    <a:pt x="5204" y="2278"/>
                    <a:pt x="5326" y="2400"/>
                  </a:cubicBezTo>
                  <a:cubicBezTo>
                    <a:pt x="5399" y="2472"/>
                    <a:pt x="5489" y="2506"/>
                    <a:pt x="5578" y="2506"/>
                  </a:cubicBezTo>
                  <a:cubicBezTo>
                    <a:pt x="5693" y="2506"/>
                    <a:pt x="5807" y="2448"/>
                    <a:pt x="5874" y="2340"/>
                  </a:cubicBezTo>
                  <a:cubicBezTo>
                    <a:pt x="6148" y="1900"/>
                    <a:pt x="6422" y="1495"/>
                    <a:pt x="6719" y="1090"/>
                  </a:cubicBezTo>
                  <a:cubicBezTo>
                    <a:pt x="7377" y="1638"/>
                    <a:pt x="7847" y="1971"/>
                    <a:pt x="8297" y="1971"/>
                  </a:cubicBezTo>
                  <a:cubicBezTo>
                    <a:pt x="8775" y="1971"/>
                    <a:pt x="9230" y="1593"/>
                    <a:pt x="9863" y="697"/>
                  </a:cubicBezTo>
                  <a:cubicBezTo>
                    <a:pt x="9969" y="552"/>
                    <a:pt x="9824" y="367"/>
                    <a:pt x="9670" y="367"/>
                  </a:cubicBezTo>
                  <a:cubicBezTo>
                    <a:pt x="9634" y="367"/>
                    <a:pt x="9598" y="377"/>
                    <a:pt x="9565" y="399"/>
                  </a:cubicBezTo>
                  <a:cubicBezTo>
                    <a:pt x="8996" y="783"/>
                    <a:pt x="8598" y="1015"/>
                    <a:pt x="8193" y="1015"/>
                  </a:cubicBezTo>
                  <a:cubicBezTo>
                    <a:pt x="7818" y="1015"/>
                    <a:pt x="7437" y="816"/>
                    <a:pt x="6910" y="352"/>
                  </a:cubicBezTo>
                  <a:cubicBezTo>
                    <a:pt x="6845" y="293"/>
                    <a:pt x="6745" y="253"/>
                    <a:pt x="6648" y="253"/>
                  </a:cubicBezTo>
                  <a:cubicBezTo>
                    <a:pt x="6567" y="253"/>
                    <a:pt x="6488" y="281"/>
                    <a:pt x="6434" y="352"/>
                  </a:cubicBezTo>
                  <a:cubicBezTo>
                    <a:pt x="6112" y="757"/>
                    <a:pt x="5826" y="1161"/>
                    <a:pt x="5541" y="1578"/>
                  </a:cubicBezTo>
                  <a:cubicBezTo>
                    <a:pt x="5076" y="1030"/>
                    <a:pt x="4612" y="423"/>
                    <a:pt x="4017" y="54"/>
                  </a:cubicBezTo>
                  <a:cubicBezTo>
                    <a:pt x="3957" y="18"/>
                    <a:pt x="3895" y="1"/>
                    <a:pt x="3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44"/>
          <p:cNvGrpSpPr/>
          <p:nvPr/>
        </p:nvGrpSpPr>
        <p:grpSpPr>
          <a:xfrm>
            <a:off x="3521100" y="3035900"/>
            <a:ext cx="549450" cy="529875"/>
            <a:chOff x="3521100" y="3035900"/>
            <a:chExt cx="549450" cy="529875"/>
          </a:xfrm>
        </p:grpSpPr>
        <p:sp>
          <p:nvSpPr>
            <p:cNvPr id="1988" name="Google Shape;1988;p44"/>
            <p:cNvSpPr/>
            <p:nvPr/>
          </p:nvSpPr>
          <p:spPr>
            <a:xfrm>
              <a:off x="3521100" y="3035900"/>
              <a:ext cx="549450" cy="529875"/>
            </a:xfrm>
            <a:custGeom>
              <a:avLst/>
              <a:gdLst/>
              <a:ahLst/>
              <a:cxnLst/>
              <a:rect l="l" t="t" r="r" b="b"/>
              <a:pathLst>
                <a:path w="21978" h="21195" extrusionOk="0">
                  <a:moveTo>
                    <a:pt x="10547" y="0"/>
                  </a:moveTo>
                  <a:cubicBezTo>
                    <a:pt x="10103" y="0"/>
                    <a:pt x="9659" y="28"/>
                    <a:pt x="9216" y="85"/>
                  </a:cubicBezTo>
                  <a:cubicBezTo>
                    <a:pt x="6644" y="406"/>
                    <a:pt x="3989" y="1371"/>
                    <a:pt x="2358" y="3502"/>
                  </a:cubicBezTo>
                  <a:cubicBezTo>
                    <a:pt x="1072" y="5181"/>
                    <a:pt x="572" y="7371"/>
                    <a:pt x="298" y="9526"/>
                  </a:cubicBezTo>
                  <a:cubicBezTo>
                    <a:pt x="72" y="11324"/>
                    <a:pt x="0" y="13193"/>
                    <a:pt x="536" y="14920"/>
                  </a:cubicBezTo>
                  <a:cubicBezTo>
                    <a:pt x="1322" y="17468"/>
                    <a:pt x="3406" y="19420"/>
                    <a:pt x="5775" y="20361"/>
                  </a:cubicBezTo>
                  <a:cubicBezTo>
                    <a:pt x="7244" y="20951"/>
                    <a:pt x="8808" y="21194"/>
                    <a:pt x="10381" y="21194"/>
                  </a:cubicBezTo>
                  <a:cubicBezTo>
                    <a:pt x="11346" y="21194"/>
                    <a:pt x="12313" y="21103"/>
                    <a:pt x="13264" y="20944"/>
                  </a:cubicBezTo>
                  <a:cubicBezTo>
                    <a:pt x="17705" y="20206"/>
                    <a:pt x="21396" y="16027"/>
                    <a:pt x="21646" y="11241"/>
                  </a:cubicBezTo>
                  <a:cubicBezTo>
                    <a:pt x="21978" y="4717"/>
                    <a:pt x="16332" y="0"/>
                    <a:pt x="10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4"/>
            <p:cNvSpPr/>
            <p:nvPr/>
          </p:nvSpPr>
          <p:spPr>
            <a:xfrm>
              <a:off x="3804175" y="3061925"/>
              <a:ext cx="146400" cy="72475"/>
            </a:xfrm>
            <a:custGeom>
              <a:avLst/>
              <a:gdLst/>
              <a:ahLst/>
              <a:cxnLst/>
              <a:rect l="l" t="t" r="r" b="b"/>
              <a:pathLst>
                <a:path w="5856" h="2899" extrusionOk="0">
                  <a:moveTo>
                    <a:pt x="1029" y="0"/>
                  </a:moveTo>
                  <a:cubicBezTo>
                    <a:pt x="762" y="0"/>
                    <a:pt x="508" y="19"/>
                    <a:pt x="274" y="56"/>
                  </a:cubicBezTo>
                  <a:cubicBezTo>
                    <a:pt x="0" y="103"/>
                    <a:pt x="107" y="496"/>
                    <a:pt x="334" y="520"/>
                  </a:cubicBezTo>
                  <a:cubicBezTo>
                    <a:pt x="1358" y="663"/>
                    <a:pt x="2262" y="853"/>
                    <a:pt x="3203" y="1342"/>
                  </a:cubicBezTo>
                  <a:cubicBezTo>
                    <a:pt x="3977" y="1734"/>
                    <a:pt x="4537" y="2437"/>
                    <a:pt x="5287" y="2854"/>
                  </a:cubicBezTo>
                  <a:cubicBezTo>
                    <a:pt x="5342" y="2884"/>
                    <a:pt x="5396" y="2898"/>
                    <a:pt x="5449" y="2898"/>
                  </a:cubicBezTo>
                  <a:cubicBezTo>
                    <a:pt x="5679" y="2898"/>
                    <a:pt x="5856" y="2630"/>
                    <a:pt x="5739" y="2377"/>
                  </a:cubicBezTo>
                  <a:cubicBezTo>
                    <a:pt x="5018" y="770"/>
                    <a:pt x="2753" y="0"/>
                    <a:pt x="1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4"/>
            <p:cNvSpPr/>
            <p:nvPr/>
          </p:nvSpPr>
          <p:spPr>
            <a:xfrm>
              <a:off x="3957300" y="3145125"/>
              <a:ext cx="59725" cy="65750"/>
            </a:xfrm>
            <a:custGeom>
              <a:avLst/>
              <a:gdLst/>
              <a:ahLst/>
              <a:cxnLst/>
              <a:rect l="l" t="t" r="r" b="b"/>
              <a:pathLst>
                <a:path w="2389" h="2630" extrusionOk="0">
                  <a:moveTo>
                    <a:pt x="294" y="1"/>
                  </a:moveTo>
                  <a:cubicBezTo>
                    <a:pt x="95" y="1"/>
                    <a:pt x="0" y="305"/>
                    <a:pt x="138" y="454"/>
                  </a:cubicBezTo>
                  <a:cubicBezTo>
                    <a:pt x="436" y="752"/>
                    <a:pt x="781" y="990"/>
                    <a:pt x="1055" y="1335"/>
                  </a:cubicBezTo>
                  <a:cubicBezTo>
                    <a:pt x="1340" y="1693"/>
                    <a:pt x="1507" y="2145"/>
                    <a:pt x="1793" y="2526"/>
                  </a:cubicBezTo>
                  <a:cubicBezTo>
                    <a:pt x="1851" y="2599"/>
                    <a:pt x="1920" y="2629"/>
                    <a:pt x="1989" y="2629"/>
                  </a:cubicBezTo>
                  <a:cubicBezTo>
                    <a:pt x="2146" y="2629"/>
                    <a:pt x="2300" y="2470"/>
                    <a:pt x="2317" y="2288"/>
                  </a:cubicBezTo>
                  <a:cubicBezTo>
                    <a:pt x="2388" y="1252"/>
                    <a:pt x="1257" y="109"/>
                    <a:pt x="317" y="2"/>
                  </a:cubicBezTo>
                  <a:cubicBezTo>
                    <a:pt x="309" y="1"/>
                    <a:pt x="301"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4"/>
            <p:cNvSpPr/>
            <p:nvPr/>
          </p:nvSpPr>
          <p:spPr>
            <a:xfrm>
              <a:off x="3521100" y="3108550"/>
              <a:ext cx="508125" cy="457225"/>
            </a:xfrm>
            <a:custGeom>
              <a:avLst/>
              <a:gdLst/>
              <a:ahLst/>
              <a:cxnLst/>
              <a:rect l="l" t="t" r="r" b="b"/>
              <a:pathLst>
                <a:path w="20325" h="18289" extrusionOk="0">
                  <a:moveTo>
                    <a:pt x="2882" y="0"/>
                  </a:moveTo>
                  <a:cubicBezTo>
                    <a:pt x="2691" y="191"/>
                    <a:pt x="2525" y="393"/>
                    <a:pt x="2358" y="596"/>
                  </a:cubicBezTo>
                  <a:cubicBezTo>
                    <a:pt x="1072" y="2275"/>
                    <a:pt x="572" y="4465"/>
                    <a:pt x="298" y="6620"/>
                  </a:cubicBezTo>
                  <a:cubicBezTo>
                    <a:pt x="84" y="8418"/>
                    <a:pt x="0" y="10287"/>
                    <a:pt x="536" y="12014"/>
                  </a:cubicBezTo>
                  <a:cubicBezTo>
                    <a:pt x="1334" y="14562"/>
                    <a:pt x="3418" y="16514"/>
                    <a:pt x="5787" y="17455"/>
                  </a:cubicBezTo>
                  <a:cubicBezTo>
                    <a:pt x="7248" y="18045"/>
                    <a:pt x="8810" y="18288"/>
                    <a:pt x="10382" y="18288"/>
                  </a:cubicBezTo>
                  <a:cubicBezTo>
                    <a:pt x="11346" y="18288"/>
                    <a:pt x="12313" y="18197"/>
                    <a:pt x="13264" y="18038"/>
                  </a:cubicBezTo>
                  <a:cubicBezTo>
                    <a:pt x="16205" y="17550"/>
                    <a:pt x="18824" y="15550"/>
                    <a:pt x="20324" y="12871"/>
                  </a:cubicBezTo>
                  <a:lnTo>
                    <a:pt x="20324" y="12871"/>
                  </a:lnTo>
                  <a:cubicBezTo>
                    <a:pt x="18360" y="14288"/>
                    <a:pt x="16050" y="15181"/>
                    <a:pt x="13681" y="15288"/>
                  </a:cubicBezTo>
                  <a:cubicBezTo>
                    <a:pt x="13503" y="15297"/>
                    <a:pt x="13326" y="15301"/>
                    <a:pt x="13148" y="15301"/>
                  </a:cubicBezTo>
                  <a:cubicBezTo>
                    <a:pt x="9535" y="15301"/>
                    <a:pt x="5912" y="13467"/>
                    <a:pt x="3858" y="10335"/>
                  </a:cubicBezTo>
                  <a:cubicBezTo>
                    <a:pt x="1894" y="7358"/>
                    <a:pt x="1489" y="3287"/>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4"/>
            <p:cNvSpPr/>
            <p:nvPr/>
          </p:nvSpPr>
          <p:spPr>
            <a:xfrm>
              <a:off x="3611875" y="3215600"/>
              <a:ext cx="113875" cy="61225"/>
            </a:xfrm>
            <a:custGeom>
              <a:avLst/>
              <a:gdLst/>
              <a:ahLst/>
              <a:cxnLst/>
              <a:rect l="l" t="t" r="r" b="b"/>
              <a:pathLst>
                <a:path w="4555" h="2449" extrusionOk="0">
                  <a:moveTo>
                    <a:pt x="262" y="1"/>
                  </a:moveTo>
                  <a:cubicBezTo>
                    <a:pt x="168" y="1"/>
                    <a:pt x="67" y="69"/>
                    <a:pt x="60" y="183"/>
                  </a:cubicBezTo>
                  <a:cubicBezTo>
                    <a:pt x="1" y="1255"/>
                    <a:pt x="894" y="2386"/>
                    <a:pt x="2013" y="2445"/>
                  </a:cubicBezTo>
                  <a:cubicBezTo>
                    <a:pt x="2047" y="2447"/>
                    <a:pt x="2081" y="2448"/>
                    <a:pt x="2116" y="2448"/>
                  </a:cubicBezTo>
                  <a:cubicBezTo>
                    <a:pt x="3218" y="2448"/>
                    <a:pt x="4555" y="1539"/>
                    <a:pt x="4359" y="350"/>
                  </a:cubicBezTo>
                  <a:cubicBezTo>
                    <a:pt x="4333" y="182"/>
                    <a:pt x="4191" y="101"/>
                    <a:pt x="4043" y="101"/>
                  </a:cubicBezTo>
                  <a:cubicBezTo>
                    <a:pt x="3920" y="101"/>
                    <a:pt x="3793" y="158"/>
                    <a:pt x="3727" y="267"/>
                  </a:cubicBezTo>
                  <a:cubicBezTo>
                    <a:pt x="3335" y="945"/>
                    <a:pt x="3192" y="1505"/>
                    <a:pt x="2323" y="1731"/>
                  </a:cubicBezTo>
                  <a:cubicBezTo>
                    <a:pt x="2210" y="1760"/>
                    <a:pt x="2100" y="1774"/>
                    <a:pt x="1994" y="1774"/>
                  </a:cubicBezTo>
                  <a:cubicBezTo>
                    <a:pt x="1148" y="1774"/>
                    <a:pt x="534" y="908"/>
                    <a:pt x="418" y="136"/>
                  </a:cubicBezTo>
                  <a:cubicBezTo>
                    <a:pt x="402" y="42"/>
                    <a:pt x="33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4"/>
            <p:cNvSpPr/>
            <p:nvPr/>
          </p:nvSpPr>
          <p:spPr>
            <a:xfrm>
              <a:off x="3608750" y="3304550"/>
              <a:ext cx="79675" cy="73175"/>
            </a:xfrm>
            <a:custGeom>
              <a:avLst/>
              <a:gdLst/>
              <a:ahLst/>
              <a:cxnLst/>
              <a:rect l="l" t="t" r="r" b="b"/>
              <a:pathLst>
                <a:path w="3187" h="2927" extrusionOk="0">
                  <a:moveTo>
                    <a:pt x="1914" y="1"/>
                  </a:moveTo>
                  <a:cubicBezTo>
                    <a:pt x="1464" y="1"/>
                    <a:pt x="0" y="2819"/>
                    <a:pt x="1578" y="2924"/>
                  </a:cubicBezTo>
                  <a:cubicBezTo>
                    <a:pt x="1607" y="2925"/>
                    <a:pt x="1635" y="2926"/>
                    <a:pt x="1662" y="2926"/>
                  </a:cubicBezTo>
                  <a:cubicBezTo>
                    <a:pt x="3186" y="2926"/>
                    <a:pt x="2860" y="358"/>
                    <a:pt x="1947" y="7"/>
                  </a:cubicBezTo>
                  <a:cubicBezTo>
                    <a:pt x="1937" y="3"/>
                    <a:pt x="1926" y="1"/>
                    <a:pt x="1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4"/>
            <p:cNvSpPr/>
            <p:nvPr/>
          </p:nvSpPr>
          <p:spPr>
            <a:xfrm>
              <a:off x="3619825" y="3403400"/>
              <a:ext cx="59750" cy="54975"/>
            </a:xfrm>
            <a:custGeom>
              <a:avLst/>
              <a:gdLst/>
              <a:ahLst/>
              <a:cxnLst/>
              <a:rect l="l" t="t" r="r" b="b"/>
              <a:pathLst>
                <a:path w="2390" h="2199" extrusionOk="0">
                  <a:moveTo>
                    <a:pt x="1432" y="1"/>
                  </a:moveTo>
                  <a:cubicBezTo>
                    <a:pt x="1099" y="1"/>
                    <a:pt x="0" y="2115"/>
                    <a:pt x="1183" y="2196"/>
                  </a:cubicBezTo>
                  <a:cubicBezTo>
                    <a:pt x="1204" y="2198"/>
                    <a:pt x="1225" y="2198"/>
                    <a:pt x="1246" y="2198"/>
                  </a:cubicBezTo>
                  <a:cubicBezTo>
                    <a:pt x="2389" y="2198"/>
                    <a:pt x="2159" y="275"/>
                    <a:pt x="1457" y="6"/>
                  </a:cubicBezTo>
                  <a:cubicBezTo>
                    <a:pt x="1449" y="2"/>
                    <a:pt x="1441"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4"/>
            <p:cNvSpPr/>
            <p:nvPr/>
          </p:nvSpPr>
          <p:spPr>
            <a:xfrm>
              <a:off x="3840625" y="3215600"/>
              <a:ext cx="113875" cy="61225"/>
            </a:xfrm>
            <a:custGeom>
              <a:avLst/>
              <a:gdLst/>
              <a:ahLst/>
              <a:cxnLst/>
              <a:rect l="l" t="t" r="r" b="b"/>
              <a:pathLst>
                <a:path w="4555" h="2449" extrusionOk="0">
                  <a:moveTo>
                    <a:pt x="4294" y="1"/>
                  </a:moveTo>
                  <a:cubicBezTo>
                    <a:pt x="4222" y="1"/>
                    <a:pt x="4154" y="42"/>
                    <a:pt x="4138" y="136"/>
                  </a:cubicBezTo>
                  <a:cubicBezTo>
                    <a:pt x="4032" y="908"/>
                    <a:pt x="3410" y="1774"/>
                    <a:pt x="2562" y="1774"/>
                  </a:cubicBezTo>
                  <a:cubicBezTo>
                    <a:pt x="2456" y="1774"/>
                    <a:pt x="2346" y="1760"/>
                    <a:pt x="2233" y="1731"/>
                  </a:cubicBezTo>
                  <a:cubicBezTo>
                    <a:pt x="1364" y="1505"/>
                    <a:pt x="1221" y="945"/>
                    <a:pt x="828" y="267"/>
                  </a:cubicBezTo>
                  <a:cubicBezTo>
                    <a:pt x="763" y="158"/>
                    <a:pt x="636" y="101"/>
                    <a:pt x="512" y="101"/>
                  </a:cubicBezTo>
                  <a:cubicBezTo>
                    <a:pt x="365" y="101"/>
                    <a:pt x="223" y="182"/>
                    <a:pt x="197" y="350"/>
                  </a:cubicBezTo>
                  <a:cubicBezTo>
                    <a:pt x="1" y="1539"/>
                    <a:pt x="1338" y="2448"/>
                    <a:pt x="2440" y="2448"/>
                  </a:cubicBezTo>
                  <a:cubicBezTo>
                    <a:pt x="2474" y="2448"/>
                    <a:pt x="2509" y="2447"/>
                    <a:pt x="2543" y="2445"/>
                  </a:cubicBezTo>
                  <a:cubicBezTo>
                    <a:pt x="3662" y="2386"/>
                    <a:pt x="4555" y="1255"/>
                    <a:pt x="4495" y="183"/>
                  </a:cubicBezTo>
                  <a:cubicBezTo>
                    <a:pt x="4489" y="69"/>
                    <a:pt x="4388" y="1"/>
                    <a:pt x="4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p:cNvSpPr/>
            <p:nvPr/>
          </p:nvSpPr>
          <p:spPr>
            <a:xfrm>
              <a:off x="3877975" y="3304550"/>
              <a:ext cx="79375" cy="73175"/>
            </a:xfrm>
            <a:custGeom>
              <a:avLst/>
              <a:gdLst/>
              <a:ahLst/>
              <a:cxnLst/>
              <a:rect l="l" t="t" r="r" b="b"/>
              <a:pathLst>
                <a:path w="3175" h="2927" extrusionOk="0">
                  <a:moveTo>
                    <a:pt x="1272" y="1"/>
                  </a:moveTo>
                  <a:cubicBezTo>
                    <a:pt x="1261" y="1"/>
                    <a:pt x="1250" y="3"/>
                    <a:pt x="1239" y="7"/>
                  </a:cubicBezTo>
                  <a:cubicBezTo>
                    <a:pt x="327" y="358"/>
                    <a:pt x="1" y="2926"/>
                    <a:pt x="1525" y="2926"/>
                  </a:cubicBezTo>
                  <a:cubicBezTo>
                    <a:pt x="1552" y="2926"/>
                    <a:pt x="1580" y="2925"/>
                    <a:pt x="1608" y="2924"/>
                  </a:cubicBezTo>
                  <a:cubicBezTo>
                    <a:pt x="3175" y="2819"/>
                    <a:pt x="1722"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p:cNvSpPr/>
            <p:nvPr/>
          </p:nvSpPr>
          <p:spPr>
            <a:xfrm>
              <a:off x="3886550" y="3403400"/>
              <a:ext cx="60025" cy="54975"/>
            </a:xfrm>
            <a:custGeom>
              <a:avLst/>
              <a:gdLst/>
              <a:ahLst/>
              <a:cxnLst/>
              <a:rect l="l" t="t" r="r" b="b"/>
              <a:pathLst>
                <a:path w="2401" h="2199" extrusionOk="0">
                  <a:moveTo>
                    <a:pt x="969" y="1"/>
                  </a:moveTo>
                  <a:cubicBezTo>
                    <a:pt x="960" y="1"/>
                    <a:pt x="952" y="2"/>
                    <a:pt x="944" y="6"/>
                  </a:cubicBezTo>
                  <a:cubicBezTo>
                    <a:pt x="254" y="275"/>
                    <a:pt x="0" y="2198"/>
                    <a:pt x="1143" y="2198"/>
                  </a:cubicBezTo>
                  <a:cubicBezTo>
                    <a:pt x="1163" y="2198"/>
                    <a:pt x="1184" y="2198"/>
                    <a:pt x="1206" y="2196"/>
                  </a:cubicBezTo>
                  <a:cubicBezTo>
                    <a:pt x="2400" y="2115"/>
                    <a:pt x="1302" y="1"/>
                    <a:pt x="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p:cNvSpPr/>
            <p:nvPr/>
          </p:nvSpPr>
          <p:spPr>
            <a:xfrm>
              <a:off x="3741850" y="3368600"/>
              <a:ext cx="106725" cy="35025"/>
            </a:xfrm>
            <a:custGeom>
              <a:avLst/>
              <a:gdLst/>
              <a:ahLst/>
              <a:cxnLst/>
              <a:rect l="l" t="t" r="r" b="b"/>
              <a:pathLst>
                <a:path w="4269" h="1401" extrusionOk="0">
                  <a:moveTo>
                    <a:pt x="1981" y="0"/>
                  </a:moveTo>
                  <a:cubicBezTo>
                    <a:pt x="1280" y="0"/>
                    <a:pt x="456" y="351"/>
                    <a:pt x="64" y="933"/>
                  </a:cubicBezTo>
                  <a:cubicBezTo>
                    <a:pt x="0" y="1040"/>
                    <a:pt x="81" y="1177"/>
                    <a:pt x="201" y="1177"/>
                  </a:cubicBezTo>
                  <a:cubicBezTo>
                    <a:pt x="215" y="1177"/>
                    <a:pt x="229" y="1175"/>
                    <a:pt x="243" y="1171"/>
                  </a:cubicBezTo>
                  <a:cubicBezTo>
                    <a:pt x="886" y="921"/>
                    <a:pt x="1398" y="683"/>
                    <a:pt x="2112" y="683"/>
                  </a:cubicBezTo>
                  <a:cubicBezTo>
                    <a:pt x="2815" y="683"/>
                    <a:pt x="3267" y="1183"/>
                    <a:pt x="3898" y="1386"/>
                  </a:cubicBezTo>
                  <a:cubicBezTo>
                    <a:pt x="3928" y="1396"/>
                    <a:pt x="3957" y="1401"/>
                    <a:pt x="3984" y="1401"/>
                  </a:cubicBezTo>
                  <a:cubicBezTo>
                    <a:pt x="4169" y="1401"/>
                    <a:pt x="4269" y="1171"/>
                    <a:pt x="4196" y="1005"/>
                  </a:cubicBezTo>
                  <a:cubicBezTo>
                    <a:pt x="3862" y="278"/>
                    <a:pt x="2827" y="52"/>
                    <a:pt x="2112" y="4"/>
                  </a:cubicBezTo>
                  <a:cubicBezTo>
                    <a:pt x="2069" y="2"/>
                    <a:pt x="2025" y="0"/>
                    <a:pt x="1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44"/>
          <p:cNvGrpSpPr/>
          <p:nvPr/>
        </p:nvGrpSpPr>
        <p:grpSpPr>
          <a:xfrm>
            <a:off x="3514613" y="3712450"/>
            <a:ext cx="549450" cy="529975"/>
            <a:chOff x="3514613" y="3712450"/>
            <a:chExt cx="549450" cy="529975"/>
          </a:xfrm>
        </p:grpSpPr>
        <p:sp>
          <p:nvSpPr>
            <p:cNvPr id="2000" name="Google Shape;2000;p44"/>
            <p:cNvSpPr/>
            <p:nvPr/>
          </p:nvSpPr>
          <p:spPr>
            <a:xfrm>
              <a:off x="3514613" y="3712450"/>
              <a:ext cx="549450" cy="529975"/>
            </a:xfrm>
            <a:custGeom>
              <a:avLst/>
              <a:gdLst/>
              <a:ahLst/>
              <a:cxnLst/>
              <a:rect l="l" t="t" r="r" b="b"/>
              <a:pathLst>
                <a:path w="21978" h="21199" extrusionOk="0">
                  <a:moveTo>
                    <a:pt x="10550" y="1"/>
                  </a:moveTo>
                  <a:cubicBezTo>
                    <a:pt x="10105" y="1"/>
                    <a:pt x="9660" y="29"/>
                    <a:pt x="9216" y="86"/>
                  </a:cubicBezTo>
                  <a:cubicBezTo>
                    <a:pt x="6644" y="407"/>
                    <a:pt x="3989" y="1383"/>
                    <a:pt x="2358" y="3515"/>
                  </a:cubicBezTo>
                  <a:cubicBezTo>
                    <a:pt x="1072" y="5193"/>
                    <a:pt x="572" y="7384"/>
                    <a:pt x="298" y="9527"/>
                  </a:cubicBezTo>
                  <a:cubicBezTo>
                    <a:pt x="72" y="11325"/>
                    <a:pt x="1" y="13194"/>
                    <a:pt x="536" y="14921"/>
                  </a:cubicBezTo>
                  <a:cubicBezTo>
                    <a:pt x="1322" y="17469"/>
                    <a:pt x="3406" y="19421"/>
                    <a:pt x="5775" y="20374"/>
                  </a:cubicBezTo>
                  <a:cubicBezTo>
                    <a:pt x="7233" y="20960"/>
                    <a:pt x="8786" y="21199"/>
                    <a:pt x="10347" y="21199"/>
                  </a:cubicBezTo>
                  <a:cubicBezTo>
                    <a:pt x="11323" y="21199"/>
                    <a:pt x="12303" y="21106"/>
                    <a:pt x="13264" y="20945"/>
                  </a:cubicBezTo>
                  <a:cubicBezTo>
                    <a:pt x="17705" y="20219"/>
                    <a:pt x="21408" y="16040"/>
                    <a:pt x="21646" y="11254"/>
                  </a:cubicBezTo>
                  <a:cubicBezTo>
                    <a:pt x="21978" y="4718"/>
                    <a:pt x="16343" y="1"/>
                    <a:pt x="10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4"/>
            <p:cNvSpPr/>
            <p:nvPr/>
          </p:nvSpPr>
          <p:spPr>
            <a:xfrm>
              <a:off x="3797688" y="3738800"/>
              <a:ext cx="146400" cy="72150"/>
            </a:xfrm>
            <a:custGeom>
              <a:avLst/>
              <a:gdLst/>
              <a:ahLst/>
              <a:cxnLst/>
              <a:rect l="l" t="t" r="r" b="b"/>
              <a:pathLst>
                <a:path w="5856" h="2886" extrusionOk="0">
                  <a:moveTo>
                    <a:pt x="1030" y="0"/>
                  </a:moveTo>
                  <a:cubicBezTo>
                    <a:pt x="763" y="0"/>
                    <a:pt x="508" y="19"/>
                    <a:pt x="274" y="55"/>
                  </a:cubicBezTo>
                  <a:cubicBezTo>
                    <a:pt x="0" y="91"/>
                    <a:pt x="108" y="484"/>
                    <a:pt x="334" y="520"/>
                  </a:cubicBezTo>
                  <a:cubicBezTo>
                    <a:pt x="1358" y="651"/>
                    <a:pt x="2263" y="841"/>
                    <a:pt x="3203" y="1329"/>
                  </a:cubicBezTo>
                  <a:cubicBezTo>
                    <a:pt x="3977" y="1734"/>
                    <a:pt x="4537" y="2437"/>
                    <a:pt x="5287" y="2842"/>
                  </a:cubicBezTo>
                  <a:cubicBezTo>
                    <a:pt x="5342" y="2872"/>
                    <a:pt x="5397" y="2886"/>
                    <a:pt x="5449" y="2886"/>
                  </a:cubicBezTo>
                  <a:cubicBezTo>
                    <a:pt x="5679" y="2886"/>
                    <a:pt x="5856" y="2618"/>
                    <a:pt x="5739" y="2365"/>
                  </a:cubicBezTo>
                  <a:cubicBezTo>
                    <a:pt x="5018" y="768"/>
                    <a:pt x="275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4"/>
            <p:cNvSpPr/>
            <p:nvPr/>
          </p:nvSpPr>
          <p:spPr>
            <a:xfrm>
              <a:off x="3950813" y="3821700"/>
              <a:ext cx="59725" cy="65725"/>
            </a:xfrm>
            <a:custGeom>
              <a:avLst/>
              <a:gdLst/>
              <a:ahLst/>
              <a:cxnLst/>
              <a:rect l="l" t="t" r="r" b="b"/>
              <a:pathLst>
                <a:path w="2389" h="2629" extrusionOk="0">
                  <a:moveTo>
                    <a:pt x="294" y="1"/>
                  </a:moveTo>
                  <a:cubicBezTo>
                    <a:pt x="95" y="1"/>
                    <a:pt x="0" y="305"/>
                    <a:pt x="138" y="454"/>
                  </a:cubicBezTo>
                  <a:cubicBezTo>
                    <a:pt x="436" y="752"/>
                    <a:pt x="781" y="990"/>
                    <a:pt x="1055" y="1335"/>
                  </a:cubicBezTo>
                  <a:cubicBezTo>
                    <a:pt x="1329" y="1681"/>
                    <a:pt x="1507" y="2145"/>
                    <a:pt x="1805" y="2526"/>
                  </a:cubicBezTo>
                  <a:cubicBezTo>
                    <a:pt x="1859" y="2598"/>
                    <a:pt x="1927" y="2629"/>
                    <a:pt x="1996" y="2629"/>
                  </a:cubicBezTo>
                  <a:cubicBezTo>
                    <a:pt x="2152" y="2629"/>
                    <a:pt x="2312" y="2470"/>
                    <a:pt x="2329" y="2288"/>
                  </a:cubicBezTo>
                  <a:cubicBezTo>
                    <a:pt x="2388" y="1252"/>
                    <a:pt x="1257" y="121"/>
                    <a:pt x="317" y="2"/>
                  </a:cubicBezTo>
                  <a:cubicBezTo>
                    <a:pt x="309" y="1"/>
                    <a:pt x="302"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3514613" y="3785125"/>
              <a:ext cx="508125" cy="457200"/>
            </a:xfrm>
            <a:custGeom>
              <a:avLst/>
              <a:gdLst/>
              <a:ahLst/>
              <a:cxnLst/>
              <a:rect l="l" t="t" r="r" b="b"/>
              <a:pathLst>
                <a:path w="20325" h="18288" extrusionOk="0">
                  <a:moveTo>
                    <a:pt x="2882" y="0"/>
                  </a:moveTo>
                  <a:lnTo>
                    <a:pt x="2882" y="0"/>
                  </a:lnTo>
                  <a:cubicBezTo>
                    <a:pt x="2691" y="191"/>
                    <a:pt x="2525" y="393"/>
                    <a:pt x="2358" y="596"/>
                  </a:cubicBezTo>
                  <a:cubicBezTo>
                    <a:pt x="1072" y="2274"/>
                    <a:pt x="572" y="4477"/>
                    <a:pt x="298" y="6620"/>
                  </a:cubicBezTo>
                  <a:cubicBezTo>
                    <a:pt x="84" y="8418"/>
                    <a:pt x="1" y="10287"/>
                    <a:pt x="536" y="12002"/>
                  </a:cubicBezTo>
                  <a:cubicBezTo>
                    <a:pt x="1334" y="14550"/>
                    <a:pt x="3418" y="16502"/>
                    <a:pt x="5787" y="17455"/>
                  </a:cubicBezTo>
                  <a:cubicBezTo>
                    <a:pt x="7248" y="18045"/>
                    <a:pt x="8810" y="18288"/>
                    <a:pt x="10382" y="18288"/>
                  </a:cubicBezTo>
                  <a:cubicBezTo>
                    <a:pt x="11346" y="18288"/>
                    <a:pt x="12314" y="18197"/>
                    <a:pt x="13264" y="18038"/>
                  </a:cubicBezTo>
                  <a:cubicBezTo>
                    <a:pt x="16205" y="17550"/>
                    <a:pt x="18824" y="15562"/>
                    <a:pt x="20325" y="12871"/>
                  </a:cubicBezTo>
                  <a:lnTo>
                    <a:pt x="20325" y="12871"/>
                  </a:lnTo>
                  <a:cubicBezTo>
                    <a:pt x="18360" y="14300"/>
                    <a:pt x="16050" y="15181"/>
                    <a:pt x="13681" y="15300"/>
                  </a:cubicBezTo>
                  <a:cubicBezTo>
                    <a:pt x="13504" y="15309"/>
                    <a:pt x="13326" y="15313"/>
                    <a:pt x="13148" y="15313"/>
                  </a:cubicBezTo>
                  <a:cubicBezTo>
                    <a:pt x="9535" y="15313"/>
                    <a:pt x="5912" y="13479"/>
                    <a:pt x="3858" y="10347"/>
                  </a:cubicBezTo>
                  <a:cubicBezTo>
                    <a:pt x="1894" y="7370"/>
                    <a:pt x="1489" y="3286"/>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4"/>
            <p:cNvSpPr/>
            <p:nvPr/>
          </p:nvSpPr>
          <p:spPr>
            <a:xfrm>
              <a:off x="3561938" y="3861825"/>
              <a:ext cx="185675" cy="119550"/>
            </a:xfrm>
            <a:custGeom>
              <a:avLst/>
              <a:gdLst/>
              <a:ahLst/>
              <a:cxnLst/>
              <a:rect l="l" t="t" r="r" b="b"/>
              <a:pathLst>
                <a:path w="7427" h="4782" extrusionOk="0">
                  <a:moveTo>
                    <a:pt x="5474" y="1"/>
                  </a:moveTo>
                  <a:cubicBezTo>
                    <a:pt x="4730" y="1"/>
                    <a:pt x="3987" y="590"/>
                    <a:pt x="3846" y="933"/>
                  </a:cubicBezTo>
                  <a:cubicBezTo>
                    <a:pt x="3846" y="933"/>
                    <a:pt x="3357" y="242"/>
                    <a:pt x="2528" y="242"/>
                  </a:cubicBezTo>
                  <a:cubicBezTo>
                    <a:pt x="2215" y="242"/>
                    <a:pt x="1854" y="341"/>
                    <a:pt x="1453" y="611"/>
                  </a:cubicBezTo>
                  <a:cubicBezTo>
                    <a:pt x="1" y="1611"/>
                    <a:pt x="3489" y="4671"/>
                    <a:pt x="4013" y="4778"/>
                  </a:cubicBezTo>
                  <a:cubicBezTo>
                    <a:pt x="4022" y="4780"/>
                    <a:pt x="4032" y="4781"/>
                    <a:pt x="4043" y="4781"/>
                  </a:cubicBezTo>
                  <a:cubicBezTo>
                    <a:pt x="4627" y="4781"/>
                    <a:pt x="7427" y="1898"/>
                    <a:pt x="6561" y="611"/>
                  </a:cubicBezTo>
                  <a:cubicBezTo>
                    <a:pt x="6257" y="164"/>
                    <a:pt x="5866" y="1"/>
                    <a:pt x="5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4"/>
            <p:cNvSpPr/>
            <p:nvPr/>
          </p:nvSpPr>
          <p:spPr>
            <a:xfrm>
              <a:off x="3821888" y="3861825"/>
              <a:ext cx="185675" cy="119550"/>
            </a:xfrm>
            <a:custGeom>
              <a:avLst/>
              <a:gdLst/>
              <a:ahLst/>
              <a:cxnLst/>
              <a:rect l="l" t="t" r="r" b="b"/>
              <a:pathLst>
                <a:path w="7427" h="4782" extrusionOk="0">
                  <a:moveTo>
                    <a:pt x="1952" y="1"/>
                  </a:moveTo>
                  <a:cubicBezTo>
                    <a:pt x="1561" y="1"/>
                    <a:pt x="1170" y="164"/>
                    <a:pt x="866" y="611"/>
                  </a:cubicBezTo>
                  <a:cubicBezTo>
                    <a:pt x="1" y="1898"/>
                    <a:pt x="2789" y="4781"/>
                    <a:pt x="3384" y="4781"/>
                  </a:cubicBezTo>
                  <a:cubicBezTo>
                    <a:pt x="3395" y="4781"/>
                    <a:pt x="3405" y="4780"/>
                    <a:pt x="3414" y="4778"/>
                  </a:cubicBezTo>
                  <a:cubicBezTo>
                    <a:pt x="3938" y="4671"/>
                    <a:pt x="7426" y="1611"/>
                    <a:pt x="5962" y="611"/>
                  </a:cubicBezTo>
                  <a:cubicBezTo>
                    <a:pt x="5564" y="341"/>
                    <a:pt x="5205" y="242"/>
                    <a:pt x="4892" y="242"/>
                  </a:cubicBezTo>
                  <a:cubicBezTo>
                    <a:pt x="4065" y="242"/>
                    <a:pt x="3569" y="933"/>
                    <a:pt x="3569" y="933"/>
                  </a:cubicBezTo>
                  <a:cubicBezTo>
                    <a:pt x="3436" y="590"/>
                    <a:pt x="2695" y="1"/>
                    <a:pt x="1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p:nvPr/>
          </p:nvSpPr>
          <p:spPr>
            <a:xfrm>
              <a:off x="3704938" y="4011500"/>
              <a:ext cx="171350" cy="67525"/>
            </a:xfrm>
            <a:custGeom>
              <a:avLst/>
              <a:gdLst/>
              <a:ahLst/>
              <a:cxnLst/>
              <a:rect l="l" t="t" r="r" b="b"/>
              <a:pathLst>
                <a:path w="6854" h="2701" extrusionOk="0">
                  <a:moveTo>
                    <a:pt x="6608" y="1"/>
                  </a:moveTo>
                  <a:cubicBezTo>
                    <a:pt x="6565" y="1"/>
                    <a:pt x="6521" y="20"/>
                    <a:pt x="6485" y="65"/>
                  </a:cubicBezTo>
                  <a:cubicBezTo>
                    <a:pt x="5818" y="887"/>
                    <a:pt x="5092" y="1578"/>
                    <a:pt x="4080" y="1970"/>
                  </a:cubicBezTo>
                  <a:cubicBezTo>
                    <a:pt x="3860" y="2055"/>
                    <a:pt x="3634" y="2093"/>
                    <a:pt x="3406" y="2093"/>
                  </a:cubicBezTo>
                  <a:cubicBezTo>
                    <a:pt x="2225" y="2093"/>
                    <a:pt x="994" y="1072"/>
                    <a:pt x="365" y="244"/>
                  </a:cubicBezTo>
                  <a:cubicBezTo>
                    <a:pt x="328" y="194"/>
                    <a:pt x="269" y="172"/>
                    <a:pt x="211" y="172"/>
                  </a:cubicBezTo>
                  <a:cubicBezTo>
                    <a:pt x="104" y="172"/>
                    <a:pt x="1" y="251"/>
                    <a:pt x="55" y="375"/>
                  </a:cubicBezTo>
                  <a:cubicBezTo>
                    <a:pt x="591" y="1637"/>
                    <a:pt x="1770" y="2518"/>
                    <a:pt x="3139" y="2685"/>
                  </a:cubicBezTo>
                  <a:cubicBezTo>
                    <a:pt x="3239" y="2695"/>
                    <a:pt x="3338" y="2700"/>
                    <a:pt x="3436" y="2700"/>
                  </a:cubicBezTo>
                  <a:cubicBezTo>
                    <a:pt x="4902" y="2700"/>
                    <a:pt x="6135" y="1565"/>
                    <a:pt x="6782" y="304"/>
                  </a:cubicBezTo>
                  <a:cubicBezTo>
                    <a:pt x="6853" y="162"/>
                    <a:pt x="6733" y="1"/>
                    <a:pt x="6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44"/>
          <p:cNvGrpSpPr/>
          <p:nvPr/>
        </p:nvGrpSpPr>
        <p:grpSpPr>
          <a:xfrm>
            <a:off x="720000" y="3712450"/>
            <a:ext cx="549450" cy="529975"/>
            <a:chOff x="720000" y="3712450"/>
            <a:chExt cx="549450" cy="529975"/>
          </a:xfrm>
        </p:grpSpPr>
        <p:sp>
          <p:nvSpPr>
            <p:cNvPr id="2008" name="Google Shape;2008;p44"/>
            <p:cNvSpPr/>
            <p:nvPr/>
          </p:nvSpPr>
          <p:spPr>
            <a:xfrm>
              <a:off x="720000" y="3712450"/>
              <a:ext cx="549450" cy="529975"/>
            </a:xfrm>
            <a:custGeom>
              <a:avLst/>
              <a:gdLst/>
              <a:ahLst/>
              <a:cxnLst/>
              <a:rect l="l" t="t" r="r" b="b"/>
              <a:pathLst>
                <a:path w="21978" h="21199" extrusionOk="0">
                  <a:moveTo>
                    <a:pt x="10549" y="1"/>
                  </a:moveTo>
                  <a:cubicBezTo>
                    <a:pt x="10105" y="1"/>
                    <a:pt x="9659" y="29"/>
                    <a:pt x="9216" y="86"/>
                  </a:cubicBezTo>
                  <a:cubicBezTo>
                    <a:pt x="6644" y="407"/>
                    <a:pt x="3989" y="1383"/>
                    <a:pt x="2358" y="3515"/>
                  </a:cubicBezTo>
                  <a:cubicBezTo>
                    <a:pt x="1072" y="5193"/>
                    <a:pt x="572" y="7384"/>
                    <a:pt x="298" y="9527"/>
                  </a:cubicBezTo>
                  <a:cubicBezTo>
                    <a:pt x="84" y="11325"/>
                    <a:pt x="0" y="13194"/>
                    <a:pt x="536" y="14921"/>
                  </a:cubicBezTo>
                  <a:cubicBezTo>
                    <a:pt x="1334" y="17469"/>
                    <a:pt x="3417" y="19421"/>
                    <a:pt x="5787" y="20374"/>
                  </a:cubicBezTo>
                  <a:cubicBezTo>
                    <a:pt x="7238" y="20960"/>
                    <a:pt x="8787" y="21199"/>
                    <a:pt x="10351" y="21199"/>
                  </a:cubicBezTo>
                  <a:cubicBezTo>
                    <a:pt x="11327" y="21199"/>
                    <a:pt x="12310" y="21106"/>
                    <a:pt x="13276" y="20945"/>
                  </a:cubicBezTo>
                  <a:cubicBezTo>
                    <a:pt x="17717" y="20219"/>
                    <a:pt x="21408" y="16040"/>
                    <a:pt x="21646" y="11254"/>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4"/>
            <p:cNvSpPr/>
            <p:nvPr/>
          </p:nvSpPr>
          <p:spPr>
            <a:xfrm>
              <a:off x="1003075" y="3738800"/>
              <a:ext cx="146400" cy="72150"/>
            </a:xfrm>
            <a:custGeom>
              <a:avLst/>
              <a:gdLst/>
              <a:ahLst/>
              <a:cxnLst/>
              <a:rect l="l" t="t" r="r" b="b"/>
              <a:pathLst>
                <a:path w="5856" h="2886" extrusionOk="0">
                  <a:moveTo>
                    <a:pt x="1034" y="0"/>
                  </a:moveTo>
                  <a:cubicBezTo>
                    <a:pt x="765" y="0"/>
                    <a:pt x="509" y="19"/>
                    <a:pt x="274" y="55"/>
                  </a:cubicBezTo>
                  <a:cubicBezTo>
                    <a:pt x="0" y="91"/>
                    <a:pt x="107" y="484"/>
                    <a:pt x="334" y="520"/>
                  </a:cubicBezTo>
                  <a:cubicBezTo>
                    <a:pt x="1358" y="651"/>
                    <a:pt x="2274" y="841"/>
                    <a:pt x="3215" y="1329"/>
                  </a:cubicBezTo>
                  <a:cubicBezTo>
                    <a:pt x="3977" y="1734"/>
                    <a:pt x="4536" y="2437"/>
                    <a:pt x="5298" y="2842"/>
                  </a:cubicBezTo>
                  <a:cubicBezTo>
                    <a:pt x="5353" y="2872"/>
                    <a:pt x="5408" y="2886"/>
                    <a:pt x="5459" y="2886"/>
                  </a:cubicBezTo>
                  <a:cubicBezTo>
                    <a:pt x="5687" y="2886"/>
                    <a:pt x="5856" y="2618"/>
                    <a:pt x="5739" y="2365"/>
                  </a:cubicBezTo>
                  <a:cubicBezTo>
                    <a:pt x="5018" y="768"/>
                    <a:pt x="2762"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4"/>
            <p:cNvSpPr/>
            <p:nvPr/>
          </p:nvSpPr>
          <p:spPr>
            <a:xfrm>
              <a:off x="1156200" y="3821700"/>
              <a:ext cx="59725" cy="65725"/>
            </a:xfrm>
            <a:custGeom>
              <a:avLst/>
              <a:gdLst/>
              <a:ahLst/>
              <a:cxnLst/>
              <a:rect l="l" t="t" r="r" b="b"/>
              <a:pathLst>
                <a:path w="2389" h="2629" extrusionOk="0">
                  <a:moveTo>
                    <a:pt x="305" y="1"/>
                  </a:moveTo>
                  <a:cubicBezTo>
                    <a:pt x="95" y="1"/>
                    <a:pt x="0" y="305"/>
                    <a:pt x="150" y="454"/>
                  </a:cubicBezTo>
                  <a:cubicBezTo>
                    <a:pt x="447" y="752"/>
                    <a:pt x="793" y="990"/>
                    <a:pt x="1067" y="1335"/>
                  </a:cubicBezTo>
                  <a:cubicBezTo>
                    <a:pt x="1329" y="1681"/>
                    <a:pt x="1507" y="2145"/>
                    <a:pt x="1805" y="2526"/>
                  </a:cubicBezTo>
                  <a:cubicBezTo>
                    <a:pt x="1863" y="2598"/>
                    <a:pt x="1932" y="2629"/>
                    <a:pt x="2001" y="2629"/>
                  </a:cubicBezTo>
                  <a:cubicBezTo>
                    <a:pt x="2157" y="2629"/>
                    <a:pt x="2312" y="2470"/>
                    <a:pt x="2329" y="2288"/>
                  </a:cubicBezTo>
                  <a:cubicBezTo>
                    <a:pt x="2388" y="1252"/>
                    <a:pt x="1257" y="121"/>
                    <a:pt x="328" y="2"/>
                  </a:cubicBezTo>
                  <a:cubicBezTo>
                    <a:pt x="320" y="1"/>
                    <a:pt x="313"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4"/>
            <p:cNvSpPr/>
            <p:nvPr/>
          </p:nvSpPr>
          <p:spPr>
            <a:xfrm>
              <a:off x="720300" y="3785125"/>
              <a:ext cx="507825" cy="457200"/>
            </a:xfrm>
            <a:custGeom>
              <a:avLst/>
              <a:gdLst/>
              <a:ahLst/>
              <a:cxnLst/>
              <a:rect l="l" t="t" r="r" b="b"/>
              <a:pathLst>
                <a:path w="20313" h="18288" extrusionOk="0">
                  <a:moveTo>
                    <a:pt x="2870" y="0"/>
                  </a:moveTo>
                  <a:lnTo>
                    <a:pt x="2870" y="0"/>
                  </a:lnTo>
                  <a:cubicBezTo>
                    <a:pt x="2691" y="191"/>
                    <a:pt x="2512" y="393"/>
                    <a:pt x="2358" y="596"/>
                  </a:cubicBezTo>
                  <a:cubicBezTo>
                    <a:pt x="1072" y="2274"/>
                    <a:pt x="572" y="4477"/>
                    <a:pt x="298" y="6620"/>
                  </a:cubicBezTo>
                  <a:cubicBezTo>
                    <a:pt x="72" y="8418"/>
                    <a:pt x="0" y="10287"/>
                    <a:pt x="536" y="12002"/>
                  </a:cubicBezTo>
                  <a:cubicBezTo>
                    <a:pt x="1322" y="14550"/>
                    <a:pt x="3405" y="16502"/>
                    <a:pt x="5775" y="17455"/>
                  </a:cubicBezTo>
                  <a:cubicBezTo>
                    <a:pt x="7243" y="18045"/>
                    <a:pt x="8803" y="18288"/>
                    <a:pt x="10376" y="18288"/>
                  </a:cubicBezTo>
                  <a:cubicBezTo>
                    <a:pt x="11340" y="18288"/>
                    <a:pt x="12309" y="18197"/>
                    <a:pt x="13264" y="18038"/>
                  </a:cubicBezTo>
                  <a:cubicBezTo>
                    <a:pt x="16205" y="17550"/>
                    <a:pt x="18812" y="15562"/>
                    <a:pt x="20312" y="12871"/>
                  </a:cubicBezTo>
                  <a:lnTo>
                    <a:pt x="20312" y="12871"/>
                  </a:lnTo>
                  <a:cubicBezTo>
                    <a:pt x="18348" y="14288"/>
                    <a:pt x="16050" y="15181"/>
                    <a:pt x="13669" y="15300"/>
                  </a:cubicBezTo>
                  <a:cubicBezTo>
                    <a:pt x="13491" y="15309"/>
                    <a:pt x="13314" y="15313"/>
                    <a:pt x="13136" y="15313"/>
                  </a:cubicBezTo>
                  <a:cubicBezTo>
                    <a:pt x="9524" y="15313"/>
                    <a:pt x="5911" y="13479"/>
                    <a:pt x="3846" y="10347"/>
                  </a:cubicBezTo>
                  <a:cubicBezTo>
                    <a:pt x="1881" y="7370"/>
                    <a:pt x="1477" y="3286"/>
                    <a:pt x="2870"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4"/>
            <p:cNvSpPr/>
            <p:nvPr/>
          </p:nvSpPr>
          <p:spPr>
            <a:xfrm>
              <a:off x="835775" y="3884325"/>
              <a:ext cx="92800" cy="64275"/>
            </a:xfrm>
            <a:custGeom>
              <a:avLst/>
              <a:gdLst/>
              <a:ahLst/>
              <a:cxnLst/>
              <a:rect l="l" t="t" r="r" b="b"/>
              <a:pathLst>
                <a:path w="3712" h="2571" extrusionOk="0">
                  <a:moveTo>
                    <a:pt x="1800" y="1"/>
                  </a:moveTo>
                  <a:cubicBezTo>
                    <a:pt x="1738" y="1"/>
                    <a:pt x="1674" y="3"/>
                    <a:pt x="1608" y="9"/>
                  </a:cubicBezTo>
                  <a:cubicBezTo>
                    <a:pt x="1" y="152"/>
                    <a:pt x="358" y="2474"/>
                    <a:pt x="1894" y="2569"/>
                  </a:cubicBezTo>
                  <a:cubicBezTo>
                    <a:pt x="1916" y="2570"/>
                    <a:pt x="1938" y="2571"/>
                    <a:pt x="1960" y="2571"/>
                  </a:cubicBezTo>
                  <a:cubicBezTo>
                    <a:pt x="3382" y="2571"/>
                    <a:pt x="3712"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857800" y="3893425"/>
              <a:ext cx="22800" cy="16025"/>
            </a:xfrm>
            <a:custGeom>
              <a:avLst/>
              <a:gdLst/>
              <a:ahLst/>
              <a:cxnLst/>
              <a:rect l="l" t="t" r="r" b="b"/>
              <a:pathLst>
                <a:path w="912" h="641" extrusionOk="0">
                  <a:moveTo>
                    <a:pt x="492" y="1"/>
                  </a:moveTo>
                  <a:cubicBezTo>
                    <a:pt x="221" y="1"/>
                    <a:pt x="1" y="427"/>
                    <a:pt x="322" y="597"/>
                  </a:cubicBezTo>
                  <a:cubicBezTo>
                    <a:pt x="376" y="627"/>
                    <a:pt x="430" y="641"/>
                    <a:pt x="481" y="641"/>
                  </a:cubicBezTo>
                  <a:cubicBezTo>
                    <a:pt x="732" y="641"/>
                    <a:pt x="912" y="315"/>
                    <a:pt x="703" y="97"/>
                  </a:cubicBezTo>
                  <a:cubicBezTo>
                    <a:pt x="635" y="29"/>
                    <a:pt x="562" y="1"/>
                    <a:pt x="4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1037300" y="3884325"/>
              <a:ext cx="92825" cy="64275"/>
            </a:xfrm>
            <a:custGeom>
              <a:avLst/>
              <a:gdLst/>
              <a:ahLst/>
              <a:cxnLst/>
              <a:rect l="l" t="t" r="r" b="b"/>
              <a:pathLst>
                <a:path w="3713" h="2571" extrusionOk="0">
                  <a:moveTo>
                    <a:pt x="1799" y="1"/>
                  </a:moveTo>
                  <a:cubicBezTo>
                    <a:pt x="1738" y="1"/>
                    <a:pt x="1674" y="3"/>
                    <a:pt x="1608" y="9"/>
                  </a:cubicBezTo>
                  <a:cubicBezTo>
                    <a:pt x="0" y="152"/>
                    <a:pt x="370" y="2474"/>
                    <a:pt x="1894" y="2569"/>
                  </a:cubicBezTo>
                  <a:cubicBezTo>
                    <a:pt x="1916" y="2570"/>
                    <a:pt x="1938" y="2571"/>
                    <a:pt x="1960" y="2571"/>
                  </a:cubicBezTo>
                  <a:cubicBezTo>
                    <a:pt x="3393" y="2571"/>
                    <a:pt x="3712" y="1"/>
                    <a:pt x="1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1060800" y="3893425"/>
              <a:ext cx="22800" cy="16025"/>
            </a:xfrm>
            <a:custGeom>
              <a:avLst/>
              <a:gdLst/>
              <a:ahLst/>
              <a:cxnLst/>
              <a:rect l="l" t="t" r="r" b="b"/>
              <a:pathLst>
                <a:path w="912" h="641" extrusionOk="0">
                  <a:moveTo>
                    <a:pt x="497" y="1"/>
                  </a:moveTo>
                  <a:cubicBezTo>
                    <a:pt x="228" y="1"/>
                    <a:pt x="1" y="427"/>
                    <a:pt x="322" y="597"/>
                  </a:cubicBezTo>
                  <a:cubicBezTo>
                    <a:pt x="376" y="627"/>
                    <a:pt x="430" y="641"/>
                    <a:pt x="481" y="641"/>
                  </a:cubicBezTo>
                  <a:cubicBezTo>
                    <a:pt x="732" y="641"/>
                    <a:pt x="912" y="315"/>
                    <a:pt x="703" y="97"/>
                  </a:cubicBezTo>
                  <a:cubicBezTo>
                    <a:pt x="638" y="29"/>
                    <a:pt x="566" y="1"/>
                    <a:pt x="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927125" y="4022075"/>
              <a:ext cx="126575" cy="48375"/>
            </a:xfrm>
            <a:custGeom>
              <a:avLst/>
              <a:gdLst/>
              <a:ahLst/>
              <a:cxnLst/>
              <a:rect l="l" t="t" r="r" b="b"/>
              <a:pathLst>
                <a:path w="5063" h="1935" extrusionOk="0">
                  <a:moveTo>
                    <a:pt x="2729" y="0"/>
                  </a:moveTo>
                  <a:cubicBezTo>
                    <a:pt x="2590" y="0"/>
                    <a:pt x="2447" y="12"/>
                    <a:pt x="2300" y="35"/>
                  </a:cubicBezTo>
                  <a:cubicBezTo>
                    <a:pt x="1348" y="178"/>
                    <a:pt x="300" y="797"/>
                    <a:pt x="26" y="1774"/>
                  </a:cubicBezTo>
                  <a:cubicBezTo>
                    <a:pt x="0" y="1851"/>
                    <a:pt x="80" y="1935"/>
                    <a:pt x="158" y="1935"/>
                  </a:cubicBezTo>
                  <a:cubicBezTo>
                    <a:pt x="188" y="1935"/>
                    <a:pt x="217" y="1922"/>
                    <a:pt x="240" y="1893"/>
                  </a:cubicBezTo>
                  <a:cubicBezTo>
                    <a:pt x="669" y="1321"/>
                    <a:pt x="1264" y="893"/>
                    <a:pt x="1943" y="666"/>
                  </a:cubicBezTo>
                  <a:cubicBezTo>
                    <a:pt x="2217" y="574"/>
                    <a:pt x="2461" y="533"/>
                    <a:pt x="2683" y="533"/>
                  </a:cubicBezTo>
                  <a:cubicBezTo>
                    <a:pt x="3492" y="533"/>
                    <a:pt x="4019" y="1076"/>
                    <a:pt x="4729" y="1655"/>
                  </a:cubicBezTo>
                  <a:cubicBezTo>
                    <a:pt x="4761" y="1696"/>
                    <a:pt x="4803" y="1714"/>
                    <a:pt x="4844" y="1714"/>
                  </a:cubicBezTo>
                  <a:cubicBezTo>
                    <a:pt x="4955" y="1714"/>
                    <a:pt x="5063" y="1586"/>
                    <a:pt x="4967" y="1464"/>
                  </a:cubicBezTo>
                  <a:cubicBezTo>
                    <a:pt x="4467" y="568"/>
                    <a:pt x="3702" y="0"/>
                    <a:pt x="2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4"/>
          <p:cNvGrpSpPr/>
          <p:nvPr/>
        </p:nvGrpSpPr>
        <p:grpSpPr>
          <a:xfrm>
            <a:off x="6340950" y="3035900"/>
            <a:ext cx="549175" cy="529875"/>
            <a:chOff x="6340950" y="3035900"/>
            <a:chExt cx="549175" cy="529875"/>
          </a:xfrm>
        </p:grpSpPr>
        <p:sp>
          <p:nvSpPr>
            <p:cNvPr id="2018" name="Google Shape;2018;p44"/>
            <p:cNvSpPr/>
            <p:nvPr/>
          </p:nvSpPr>
          <p:spPr>
            <a:xfrm>
              <a:off x="6340950" y="3035900"/>
              <a:ext cx="549175" cy="529875"/>
            </a:xfrm>
            <a:custGeom>
              <a:avLst/>
              <a:gdLst/>
              <a:ahLst/>
              <a:cxnLst/>
              <a:rect l="l" t="t" r="r" b="b"/>
              <a:pathLst>
                <a:path w="21967" h="21195" extrusionOk="0">
                  <a:moveTo>
                    <a:pt x="10549" y="0"/>
                  </a:moveTo>
                  <a:cubicBezTo>
                    <a:pt x="10105" y="0"/>
                    <a:pt x="9659" y="28"/>
                    <a:pt x="9216" y="85"/>
                  </a:cubicBezTo>
                  <a:cubicBezTo>
                    <a:pt x="6644" y="406"/>
                    <a:pt x="3989" y="1371"/>
                    <a:pt x="2346" y="3502"/>
                  </a:cubicBezTo>
                  <a:cubicBezTo>
                    <a:pt x="1060" y="5181"/>
                    <a:pt x="560" y="7371"/>
                    <a:pt x="298" y="9526"/>
                  </a:cubicBezTo>
                  <a:cubicBezTo>
                    <a:pt x="72" y="11324"/>
                    <a:pt x="0" y="13193"/>
                    <a:pt x="536" y="14920"/>
                  </a:cubicBezTo>
                  <a:cubicBezTo>
                    <a:pt x="1322" y="17468"/>
                    <a:pt x="3405" y="19420"/>
                    <a:pt x="5775" y="20361"/>
                  </a:cubicBezTo>
                  <a:cubicBezTo>
                    <a:pt x="7243" y="20951"/>
                    <a:pt x="8808" y="21194"/>
                    <a:pt x="10381" y="21194"/>
                  </a:cubicBezTo>
                  <a:cubicBezTo>
                    <a:pt x="11346" y="21194"/>
                    <a:pt x="12313" y="21103"/>
                    <a:pt x="13264" y="20944"/>
                  </a:cubicBezTo>
                  <a:cubicBezTo>
                    <a:pt x="17705" y="20206"/>
                    <a:pt x="21396" y="16027"/>
                    <a:pt x="21646" y="11241"/>
                  </a:cubicBezTo>
                  <a:cubicBezTo>
                    <a:pt x="21967" y="4717"/>
                    <a:pt x="16341" y="0"/>
                    <a:pt x="10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6623725" y="3061925"/>
              <a:ext cx="146400" cy="72475"/>
            </a:xfrm>
            <a:custGeom>
              <a:avLst/>
              <a:gdLst/>
              <a:ahLst/>
              <a:cxnLst/>
              <a:rect l="l" t="t" r="r" b="b"/>
              <a:pathLst>
                <a:path w="5856" h="2899" extrusionOk="0">
                  <a:moveTo>
                    <a:pt x="1034" y="0"/>
                  </a:moveTo>
                  <a:cubicBezTo>
                    <a:pt x="765" y="0"/>
                    <a:pt x="509" y="19"/>
                    <a:pt x="274" y="56"/>
                  </a:cubicBezTo>
                  <a:cubicBezTo>
                    <a:pt x="0" y="103"/>
                    <a:pt x="107" y="496"/>
                    <a:pt x="334" y="520"/>
                  </a:cubicBezTo>
                  <a:cubicBezTo>
                    <a:pt x="1369" y="663"/>
                    <a:pt x="2274" y="853"/>
                    <a:pt x="3215" y="1342"/>
                  </a:cubicBezTo>
                  <a:cubicBezTo>
                    <a:pt x="3989" y="1734"/>
                    <a:pt x="4536" y="2437"/>
                    <a:pt x="5298" y="2854"/>
                  </a:cubicBezTo>
                  <a:cubicBezTo>
                    <a:pt x="5353" y="2884"/>
                    <a:pt x="5408" y="2898"/>
                    <a:pt x="5459" y="2898"/>
                  </a:cubicBezTo>
                  <a:cubicBezTo>
                    <a:pt x="5687" y="2898"/>
                    <a:pt x="5856" y="2630"/>
                    <a:pt x="5739" y="2377"/>
                  </a:cubicBezTo>
                  <a:cubicBezTo>
                    <a:pt x="5028" y="770"/>
                    <a:pt x="2764"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6776850" y="3145125"/>
              <a:ext cx="60025" cy="65750"/>
            </a:xfrm>
            <a:custGeom>
              <a:avLst/>
              <a:gdLst/>
              <a:ahLst/>
              <a:cxnLst/>
              <a:rect l="l" t="t" r="r" b="b"/>
              <a:pathLst>
                <a:path w="2401" h="2630" extrusionOk="0">
                  <a:moveTo>
                    <a:pt x="305" y="1"/>
                  </a:moveTo>
                  <a:cubicBezTo>
                    <a:pt x="95" y="1"/>
                    <a:pt x="0" y="305"/>
                    <a:pt x="150" y="454"/>
                  </a:cubicBezTo>
                  <a:cubicBezTo>
                    <a:pt x="447" y="752"/>
                    <a:pt x="793" y="990"/>
                    <a:pt x="1067" y="1335"/>
                  </a:cubicBezTo>
                  <a:cubicBezTo>
                    <a:pt x="1352" y="1693"/>
                    <a:pt x="1507" y="2145"/>
                    <a:pt x="1805" y="2526"/>
                  </a:cubicBezTo>
                  <a:cubicBezTo>
                    <a:pt x="1863" y="2599"/>
                    <a:pt x="1932" y="2629"/>
                    <a:pt x="2001" y="2629"/>
                  </a:cubicBezTo>
                  <a:cubicBezTo>
                    <a:pt x="2157" y="2629"/>
                    <a:pt x="2312" y="2470"/>
                    <a:pt x="2329" y="2288"/>
                  </a:cubicBezTo>
                  <a:cubicBezTo>
                    <a:pt x="2400" y="1252"/>
                    <a:pt x="1269" y="109"/>
                    <a:pt x="328" y="2"/>
                  </a:cubicBezTo>
                  <a:cubicBezTo>
                    <a:pt x="320" y="1"/>
                    <a:pt x="313"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6340950" y="3108550"/>
              <a:ext cx="508125" cy="457225"/>
            </a:xfrm>
            <a:custGeom>
              <a:avLst/>
              <a:gdLst/>
              <a:ahLst/>
              <a:cxnLst/>
              <a:rect l="l" t="t" r="r" b="b"/>
              <a:pathLst>
                <a:path w="20325" h="18289" extrusionOk="0">
                  <a:moveTo>
                    <a:pt x="2882" y="0"/>
                  </a:moveTo>
                  <a:lnTo>
                    <a:pt x="2882" y="0"/>
                  </a:lnTo>
                  <a:cubicBezTo>
                    <a:pt x="2691" y="191"/>
                    <a:pt x="2512" y="393"/>
                    <a:pt x="2358" y="596"/>
                  </a:cubicBezTo>
                  <a:cubicBezTo>
                    <a:pt x="1072" y="2275"/>
                    <a:pt x="572" y="4465"/>
                    <a:pt x="298" y="6620"/>
                  </a:cubicBezTo>
                  <a:cubicBezTo>
                    <a:pt x="72" y="8418"/>
                    <a:pt x="0" y="10287"/>
                    <a:pt x="536" y="12014"/>
                  </a:cubicBezTo>
                  <a:cubicBezTo>
                    <a:pt x="1334" y="14562"/>
                    <a:pt x="3417" y="16514"/>
                    <a:pt x="5775" y="17455"/>
                  </a:cubicBezTo>
                  <a:cubicBezTo>
                    <a:pt x="7243" y="18045"/>
                    <a:pt x="8808" y="18288"/>
                    <a:pt x="10381" y="18288"/>
                  </a:cubicBezTo>
                  <a:cubicBezTo>
                    <a:pt x="11346" y="18288"/>
                    <a:pt x="12313" y="18197"/>
                    <a:pt x="13264" y="18038"/>
                  </a:cubicBezTo>
                  <a:cubicBezTo>
                    <a:pt x="16205" y="17550"/>
                    <a:pt x="18824" y="15550"/>
                    <a:pt x="20324" y="12871"/>
                  </a:cubicBezTo>
                  <a:lnTo>
                    <a:pt x="20324" y="12871"/>
                  </a:lnTo>
                  <a:cubicBezTo>
                    <a:pt x="18348" y="14288"/>
                    <a:pt x="16050" y="15181"/>
                    <a:pt x="13669" y="15288"/>
                  </a:cubicBezTo>
                  <a:cubicBezTo>
                    <a:pt x="13492" y="15297"/>
                    <a:pt x="13315" y="15301"/>
                    <a:pt x="13138" y="15301"/>
                  </a:cubicBezTo>
                  <a:cubicBezTo>
                    <a:pt x="9534" y="15301"/>
                    <a:pt x="5911" y="13467"/>
                    <a:pt x="3846" y="10335"/>
                  </a:cubicBezTo>
                  <a:cubicBezTo>
                    <a:pt x="1893" y="7358"/>
                    <a:pt x="1477" y="3287"/>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6475475" y="3266700"/>
              <a:ext cx="92825" cy="64275"/>
            </a:xfrm>
            <a:custGeom>
              <a:avLst/>
              <a:gdLst/>
              <a:ahLst/>
              <a:cxnLst/>
              <a:rect l="l" t="t" r="r" b="b"/>
              <a:pathLst>
                <a:path w="3713" h="2571" extrusionOk="0">
                  <a:moveTo>
                    <a:pt x="1800" y="0"/>
                  </a:moveTo>
                  <a:cubicBezTo>
                    <a:pt x="1738" y="0"/>
                    <a:pt x="1674" y="3"/>
                    <a:pt x="1608" y="9"/>
                  </a:cubicBezTo>
                  <a:cubicBezTo>
                    <a:pt x="1" y="140"/>
                    <a:pt x="370" y="2473"/>
                    <a:pt x="1894" y="2568"/>
                  </a:cubicBezTo>
                  <a:cubicBezTo>
                    <a:pt x="1916" y="2570"/>
                    <a:pt x="1938" y="2570"/>
                    <a:pt x="1960" y="2570"/>
                  </a:cubicBezTo>
                  <a:cubicBezTo>
                    <a:pt x="3393" y="2570"/>
                    <a:pt x="3713" y="0"/>
                    <a:pt x="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6499025" y="3275775"/>
              <a:ext cx="22775" cy="16050"/>
            </a:xfrm>
            <a:custGeom>
              <a:avLst/>
              <a:gdLst/>
              <a:ahLst/>
              <a:cxnLst/>
              <a:rect l="l" t="t" r="r" b="b"/>
              <a:pathLst>
                <a:path w="911" h="642" extrusionOk="0">
                  <a:moveTo>
                    <a:pt x="488" y="0"/>
                  </a:moveTo>
                  <a:cubicBezTo>
                    <a:pt x="218" y="0"/>
                    <a:pt x="0" y="419"/>
                    <a:pt x="321" y="598"/>
                  </a:cubicBezTo>
                  <a:cubicBezTo>
                    <a:pt x="375" y="628"/>
                    <a:pt x="428" y="641"/>
                    <a:pt x="479" y="641"/>
                  </a:cubicBezTo>
                  <a:cubicBezTo>
                    <a:pt x="731" y="641"/>
                    <a:pt x="910" y="316"/>
                    <a:pt x="702" y="98"/>
                  </a:cubicBezTo>
                  <a:cubicBezTo>
                    <a:pt x="633" y="29"/>
                    <a:pt x="559"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6439775" y="3194725"/>
              <a:ext cx="139400" cy="80725"/>
            </a:xfrm>
            <a:custGeom>
              <a:avLst/>
              <a:gdLst/>
              <a:ahLst/>
              <a:cxnLst/>
              <a:rect l="l" t="t" r="r" b="b"/>
              <a:pathLst>
                <a:path w="5576" h="3229" extrusionOk="0">
                  <a:moveTo>
                    <a:pt x="216" y="0"/>
                  </a:moveTo>
                  <a:cubicBezTo>
                    <a:pt x="59" y="0"/>
                    <a:pt x="0" y="218"/>
                    <a:pt x="131" y="316"/>
                  </a:cubicBezTo>
                  <a:cubicBezTo>
                    <a:pt x="893" y="863"/>
                    <a:pt x="1750" y="1256"/>
                    <a:pt x="2548" y="1733"/>
                  </a:cubicBezTo>
                  <a:cubicBezTo>
                    <a:pt x="3334" y="2209"/>
                    <a:pt x="4084" y="2828"/>
                    <a:pt x="4929" y="3197"/>
                  </a:cubicBezTo>
                  <a:cubicBezTo>
                    <a:pt x="4976" y="3219"/>
                    <a:pt x="5024" y="3228"/>
                    <a:pt x="5071" y="3228"/>
                  </a:cubicBezTo>
                  <a:cubicBezTo>
                    <a:pt x="5338" y="3228"/>
                    <a:pt x="5575" y="2918"/>
                    <a:pt x="5322" y="2685"/>
                  </a:cubicBezTo>
                  <a:cubicBezTo>
                    <a:pt x="4608" y="2054"/>
                    <a:pt x="3691" y="1649"/>
                    <a:pt x="2858" y="1197"/>
                  </a:cubicBezTo>
                  <a:cubicBezTo>
                    <a:pt x="2024" y="756"/>
                    <a:pt x="1167" y="280"/>
                    <a:pt x="262" y="6"/>
                  </a:cubicBezTo>
                  <a:cubicBezTo>
                    <a:pt x="246" y="2"/>
                    <a:pt x="230"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6648125" y="3272025"/>
              <a:ext cx="92675" cy="64025"/>
            </a:xfrm>
            <a:custGeom>
              <a:avLst/>
              <a:gdLst/>
              <a:ahLst/>
              <a:cxnLst/>
              <a:rect l="l" t="t" r="r" b="b"/>
              <a:pathLst>
                <a:path w="3707" h="2561" extrusionOk="0">
                  <a:moveTo>
                    <a:pt x="1810" y="1"/>
                  </a:moveTo>
                  <a:cubicBezTo>
                    <a:pt x="1745" y="1"/>
                    <a:pt x="1678" y="4"/>
                    <a:pt x="1608" y="10"/>
                  </a:cubicBezTo>
                  <a:cubicBezTo>
                    <a:pt x="1" y="141"/>
                    <a:pt x="370" y="2463"/>
                    <a:pt x="1894" y="2558"/>
                  </a:cubicBezTo>
                  <a:cubicBezTo>
                    <a:pt x="1919" y="2559"/>
                    <a:pt x="1944" y="2560"/>
                    <a:pt x="1968" y="2560"/>
                  </a:cubicBezTo>
                  <a:cubicBezTo>
                    <a:pt x="3380" y="2560"/>
                    <a:pt x="3706"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6671650" y="3281125"/>
              <a:ext cx="22800" cy="15950"/>
            </a:xfrm>
            <a:custGeom>
              <a:avLst/>
              <a:gdLst/>
              <a:ahLst/>
              <a:cxnLst/>
              <a:rect l="l" t="t" r="r" b="b"/>
              <a:pathLst>
                <a:path w="912" h="638" extrusionOk="0">
                  <a:moveTo>
                    <a:pt x="488" y="0"/>
                  </a:moveTo>
                  <a:cubicBezTo>
                    <a:pt x="218" y="0"/>
                    <a:pt x="1" y="419"/>
                    <a:pt x="322" y="598"/>
                  </a:cubicBezTo>
                  <a:cubicBezTo>
                    <a:pt x="374" y="625"/>
                    <a:pt x="426" y="637"/>
                    <a:pt x="475" y="637"/>
                  </a:cubicBezTo>
                  <a:cubicBezTo>
                    <a:pt x="729" y="637"/>
                    <a:pt x="912" y="318"/>
                    <a:pt x="703" y="98"/>
                  </a:cubicBezTo>
                  <a:cubicBezTo>
                    <a:pt x="633" y="29"/>
                    <a:pt x="559"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6635250" y="3194725"/>
              <a:ext cx="139400" cy="80725"/>
            </a:xfrm>
            <a:custGeom>
              <a:avLst/>
              <a:gdLst/>
              <a:ahLst/>
              <a:cxnLst/>
              <a:rect l="l" t="t" r="r" b="b"/>
              <a:pathLst>
                <a:path w="5576" h="3229" extrusionOk="0">
                  <a:moveTo>
                    <a:pt x="5360" y="0"/>
                  </a:moveTo>
                  <a:cubicBezTo>
                    <a:pt x="5345" y="0"/>
                    <a:pt x="5330" y="2"/>
                    <a:pt x="5314" y="6"/>
                  </a:cubicBezTo>
                  <a:cubicBezTo>
                    <a:pt x="4409" y="280"/>
                    <a:pt x="3552" y="756"/>
                    <a:pt x="2718" y="1197"/>
                  </a:cubicBezTo>
                  <a:cubicBezTo>
                    <a:pt x="1897" y="1649"/>
                    <a:pt x="968" y="2054"/>
                    <a:pt x="254" y="2685"/>
                  </a:cubicBezTo>
                  <a:cubicBezTo>
                    <a:pt x="1" y="2918"/>
                    <a:pt x="238" y="3228"/>
                    <a:pt x="505" y="3228"/>
                  </a:cubicBezTo>
                  <a:cubicBezTo>
                    <a:pt x="552" y="3228"/>
                    <a:pt x="600" y="3219"/>
                    <a:pt x="646" y="3197"/>
                  </a:cubicBezTo>
                  <a:cubicBezTo>
                    <a:pt x="1492" y="2828"/>
                    <a:pt x="2230" y="2209"/>
                    <a:pt x="3028" y="1733"/>
                  </a:cubicBezTo>
                  <a:cubicBezTo>
                    <a:pt x="3825" y="1256"/>
                    <a:pt x="4683" y="863"/>
                    <a:pt x="5445" y="316"/>
                  </a:cubicBezTo>
                  <a:cubicBezTo>
                    <a:pt x="5575" y="218"/>
                    <a:pt x="5517" y="0"/>
                    <a:pt x="5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4"/>
            <p:cNvSpPr/>
            <p:nvPr/>
          </p:nvSpPr>
          <p:spPr>
            <a:xfrm>
              <a:off x="6527900" y="3380775"/>
              <a:ext cx="161000" cy="44650"/>
            </a:xfrm>
            <a:custGeom>
              <a:avLst/>
              <a:gdLst/>
              <a:ahLst/>
              <a:cxnLst/>
              <a:rect l="l" t="t" r="r" b="b"/>
              <a:pathLst>
                <a:path w="6440" h="1786" extrusionOk="0">
                  <a:moveTo>
                    <a:pt x="2845" y="1"/>
                  </a:moveTo>
                  <a:cubicBezTo>
                    <a:pt x="1881" y="1"/>
                    <a:pt x="928" y="325"/>
                    <a:pt x="130" y="1065"/>
                  </a:cubicBezTo>
                  <a:cubicBezTo>
                    <a:pt x="0" y="1175"/>
                    <a:pt x="114" y="1361"/>
                    <a:pt x="260" y="1361"/>
                  </a:cubicBezTo>
                  <a:cubicBezTo>
                    <a:pt x="287" y="1361"/>
                    <a:pt x="316" y="1354"/>
                    <a:pt x="345" y="1339"/>
                  </a:cubicBezTo>
                  <a:cubicBezTo>
                    <a:pt x="1154" y="875"/>
                    <a:pt x="1940" y="589"/>
                    <a:pt x="2869" y="565"/>
                  </a:cubicBezTo>
                  <a:cubicBezTo>
                    <a:pt x="2888" y="565"/>
                    <a:pt x="2907" y="565"/>
                    <a:pt x="2926" y="565"/>
                  </a:cubicBezTo>
                  <a:cubicBezTo>
                    <a:pt x="4065" y="565"/>
                    <a:pt x="4956" y="1264"/>
                    <a:pt x="5917" y="1756"/>
                  </a:cubicBezTo>
                  <a:cubicBezTo>
                    <a:pt x="5958" y="1776"/>
                    <a:pt x="6000" y="1786"/>
                    <a:pt x="6040" y="1786"/>
                  </a:cubicBezTo>
                  <a:cubicBezTo>
                    <a:pt x="6259" y="1786"/>
                    <a:pt x="6439" y="1522"/>
                    <a:pt x="6238" y="1351"/>
                  </a:cubicBezTo>
                  <a:cubicBezTo>
                    <a:pt x="5278" y="510"/>
                    <a:pt x="4053" y="1"/>
                    <a:pt x="2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44"/>
          <p:cNvGrpSpPr/>
          <p:nvPr/>
        </p:nvGrpSpPr>
        <p:grpSpPr>
          <a:xfrm>
            <a:off x="720000" y="1682150"/>
            <a:ext cx="549450" cy="529975"/>
            <a:chOff x="720000" y="1682150"/>
            <a:chExt cx="549450" cy="529975"/>
          </a:xfrm>
        </p:grpSpPr>
        <p:sp>
          <p:nvSpPr>
            <p:cNvPr id="2030" name="Google Shape;2030;p44"/>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4"/>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4"/>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4"/>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44"/>
          <p:cNvGrpSpPr/>
          <p:nvPr/>
        </p:nvGrpSpPr>
        <p:grpSpPr>
          <a:xfrm>
            <a:off x="720000" y="2376575"/>
            <a:ext cx="549450" cy="530075"/>
            <a:chOff x="720000" y="2376575"/>
            <a:chExt cx="549450" cy="530075"/>
          </a:xfrm>
        </p:grpSpPr>
        <p:sp>
          <p:nvSpPr>
            <p:cNvPr id="2039" name="Google Shape;2039;p44"/>
            <p:cNvSpPr/>
            <p:nvPr/>
          </p:nvSpPr>
          <p:spPr>
            <a:xfrm>
              <a:off x="720000" y="2376575"/>
              <a:ext cx="549450" cy="529900"/>
            </a:xfrm>
            <a:custGeom>
              <a:avLst/>
              <a:gdLst/>
              <a:ahLst/>
              <a:cxnLst/>
              <a:rect l="l" t="t" r="r" b="b"/>
              <a:pathLst>
                <a:path w="21978" h="21196" extrusionOk="0">
                  <a:moveTo>
                    <a:pt x="10549" y="1"/>
                  </a:moveTo>
                  <a:cubicBezTo>
                    <a:pt x="10105" y="1"/>
                    <a:pt x="9660" y="29"/>
                    <a:pt x="9216" y="85"/>
                  </a:cubicBezTo>
                  <a:cubicBezTo>
                    <a:pt x="6644" y="407"/>
                    <a:pt x="3989" y="1383"/>
                    <a:pt x="2358" y="3514"/>
                  </a:cubicBezTo>
                  <a:cubicBezTo>
                    <a:pt x="1072" y="5193"/>
                    <a:pt x="572" y="7384"/>
                    <a:pt x="298" y="9527"/>
                  </a:cubicBezTo>
                  <a:cubicBezTo>
                    <a:pt x="84" y="11325"/>
                    <a:pt x="0" y="13194"/>
                    <a:pt x="536" y="14921"/>
                  </a:cubicBezTo>
                  <a:cubicBezTo>
                    <a:pt x="1334" y="17468"/>
                    <a:pt x="3417" y="19421"/>
                    <a:pt x="5787" y="20374"/>
                  </a:cubicBezTo>
                  <a:cubicBezTo>
                    <a:pt x="7245" y="20955"/>
                    <a:pt x="8803" y="21195"/>
                    <a:pt x="10374" y="21195"/>
                  </a:cubicBezTo>
                  <a:cubicBezTo>
                    <a:pt x="11343" y="21195"/>
                    <a:pt x="12317" y="21104"/>
                    <a:pt x="13276" y="20945"/>
                  </a:cubicBezTo>
                  <a:cubicBezTo>
                    <a:pt x="17717" y="20207"/>
                    <a:pt x="21408" y="16040"/>
                    <a:pt x="21646" y="11242"/>
                  </a:cubicBezTo>
                  <a:cubicBezTo>
                    <a:pt x="21978" y="4717"/>
                    <a:pt x="16343"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1003075" y="2402900"/>
              <a:ext cx="146375" cy="72200"/>
            </a:xfrm>
            <a:custGeom>
              <a:avLst/>
              <a:gdLst/>
              <a:ahLst/>
              <a:cxnLst/>
              <a:rect l="l" t="t" r="r" b="b"/>
              <a:pathLst>
                <a:path w="5855" h="2888" extrusionOk="0">
                  <a:moveTo>
                    <a:pt x="1034" y="1"/>
                  </a:moveTo>
                  <a:cubicBezTo>
                    <a:pt x="765" y="1"/>
                    <a:pt x="509" y="19"/>
                    <a:pt x="274" y="56"/>
                  </a:cubicBezTo>
                  <a:cubicBezTo>
                    <a:pt x="0" y="92"/>
                    <a:pt x="107" y="497"/>
                    <a:pt x="334" y="521"/>
                  </a:cubicBezTo>
                  <a:cubicBezTo>
                    <a:pt x="1358" y="664"/>
                    <a:pt x="2274" y="854"/>
                    <a:pt x="3215" y="1330"/>
                  </a:cubicBezTo>
                  <a:cubicBezTo>
                    <a:pt x="3977" y="1735"/>
                    <a:pt x="4536" y="2438"/>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1156200" y="2485825"/>
              <a:ext cx="59725" cy="65750"/>
            </a:xfrm>
            <a:custGeom>
              <a:avLst/>
              <a:gdLst/>
              <a:ahLst/>
              <a:cxnLst/>
              <a:rect l="l" t="t" r="r" b="b"/>
              <a:pathLst>
                <a:path w="2389" h="2630" extrusionOk="0">
                  <a:moveTo>
                    <a:pt x="305" y="0"/>
                  </a:moveTo>
                  <a:cubicBezTo>
                    <a:pt x="95" y="0"/>
                    <a:pt x="0" y="305"/>
                    <a:pt x="150" y="454"/>
                  </a:cubicBezTo>
                  <a:cubicBezTo>
                    <a:pt x="447" y="764"/>
                    <a:pt x="793" y="990"/>
                    <a:pt x="1067" y="1335"/>
                  </a:cubicBezTo>
                  <a:cubicBezTo>
                    <a:pt x="1329" y="1680"/>
                    <a:pt x="1507" y="2157"/>
                    <a:pt x="1805" y="2526"/>
                  </a:cubicBezTo>
                  <a:cubicBezTo>
                    <a:pt x="1863" y="2599"/>
                    <a:pt x="1933" y="2629"/>
                    <a:pt x="2002" y="2629"/>
                  </a:cubicBezTo>
                  <a:cubicBezTo>
                    <a:pt x="2158" y="2629"/>
                    <a:pt x="2312" y="2473"/>
                    <a:pt x="2329" y="2300"/>
                  </a:cubicBezTo>
                  <a:cubicBezTo>
                    <a:pt x="2388" y="1264"/>
                    <a:pt x="1257" y="121"/>
                    <a:pt x="328" y="2"/>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720300" y="2449250"/>
              <a:ext cx="507825" cy="457400"/>
            </a:xfrm>
            <a:custGeom>
              <a:avLst/>
              <a:gdLst/>
              <a:ahLst/>
              <a:cxnLst/>
              <a:rect l="l" t="t" r="r" b="b"/>
              <a:pathLst>
                <a:path w="20313" h="18296" extrusionOk="0">
                  <a:moveTo>
                    <a:pt x="2870" y="0"/>
                  </a:moveTo>
                  <a:lnTo>
                    <a:pt x="2870" y="0"/>
                  </a:lnTo>
                  <a:cubicBezTo>
                    <a:pt x="2691" y="191"/>
                    <a:pt x="2512" y="393"/>
                    <a:pt x="2358" y="595"/>
                  </a:cubicBezTo>
                  <a:cubicBezTo>
                    <a:pt x="1072" y="2274"/>
                    <a:pt x="572" y="4477"/>
                    <a:pt x="298" y="6620"/>
                  </a:cubicBezTo>
                  <a:cubicBezTo>
                    <a:pt x="72" y="8418"/>
                    <a:pt x="0" y="10287"/>
                    <a:pt x="536" y="12014"/>
                  </a:cubicBezTo>
                  <a:cubicBezTo>
                    <a:pt x="1322" y="14561"/>
                    <a:pt x="3405" y="16502"/>
                    <a:pt x="5775" y="17455"/>
                  </a:cubicBezTo>
                  <a:cubicBezTo>
                    <a:pt x="7254" y="18049"/>
                    <a:pt x="8826" y="18296"/>
                    <a:pt x="10409" y="18296"/>
                  </a:cubicBezTo>
                  <a:cubicBezTo>
                    <a:pt x="11363" y="18296"/>
                    <a:pt x="12320" y="18207"/>
                    <a:pt x="13264" y="18050"/>
                  </a:cubicBezTo>
                  <a:cubicBezTo>
                    <a:pt x="16205" y="17562"/>
                    <a:pt x="18812" y="15562"/>
                    <a:pt x="20312" y="12871"/>
                  </a:cubicBezTo>
                  <a:lnTo>
                    <a:pt x="20312" y="12871"/>
                  </a:lnTo>
                  <a:cubicBezTo>
                    <a:pt x="18348" y="14300"/>
                    <a:pt x="16050" y="15192"/>
                    <a:pt x="13669" y="15300"/>
                  </a:cubicBezTo>
                  <a:cubicBezTo>
                    <a:pt x="13491" y="15309"/>
                    <a:pt x="13314" y="15313"/>
                    <a:pt x="13136" y="15313"/>
                  </a:cubicBezTo>
                  <a:cubicBezTo>
                    <a:pt x="9524" y="15313"/>
                    <a:pt x="5911" y="13479"/>
                    <a:pt x="3846" y="10347"/>
                  </a:cubicBezTo>
                  <a:cubicBezTo>
                    <a:pt x="1881" y="7370"/>
                    <a:pt x="1477" y="3286"/>
                    <a:pt x="2870"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795000" y="2644050"/>
              <a:ext cx="336975" cy="169550"/>
            </a:xfrm>
            <a:custGeom>
              <a:avLst/>
              <a:gdLst/>
              <a:ahLst/>
              <a:cxnLst/>
              <a:rect l="l" t="t" r="r" b="b"/>
              <a:pathLst>
                <a:path w="13479" h="6782" extrusionOk="0">
                  <a:moveTo>
                    <a:pt x="6815" y="0"/>
                  </a:moveTo>
                  <a:cubicBezTo>
                    <a:pt x="4560" y="0"/>
                    <a:pt x="2265" y="484"/>
                    <a:pt x="906" y="1888"/>
                  </a:cubicBezTo>
                  <a:cubicBezTo>
                    <a:pt x="1" y="2829"/>
                    <a:pt x="2263" y="6734"/>
                    <a:pt x="7049" y="6781"/>
                  </a:cubicBezTo>
                  <a:cubicBezTo>
                    <a:pt x="7074" y="6782"/>
                    <a:pt x="7098" y="6782"/>
                    <a:pt x="7122" y="6782"/>
                  </a:cubicBezTo>
                  <a:cubicBezTo>
                    <a:pt x="11852" y="6782"/>
                    <a:pt x="13478" y="2195"/>
                    <a:pt x="13407" y="1733"/>
                  </a:cubicBezTo>
                  <a:cubicBezTo>
                    <a:pt x="13280" y="1021"/>
                    <a:pt x="10089" y="0"/>
                    <a:pt x="6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801850" y="2520350"/>
              <a:ext cx="123550" cy="64875"/>
            </a:xfrm>
            <a:custGeom>
              <a:avLst/>
              <a:gdLst/>
              <a:ahLst/>
              <a:cxnLst/>
              <a:rect l="l" t="t" r="r" b="b"/>
              <a:pathLst>
                <a:path w="4942" h="2595" extrusionOk="0">
                  <a:moveTo>
                    <a:pt x="2218" y="0"/>
                  </a:moveTo>
                  <a:cubicBezTo>
                    <a:pt x="1109" y="0"/>
                    <a:pt x="1" y="970"/>
                    <a:pt x="1" y="2097"/>
                  </a:cubicBezTo>
                  <a:cubicBezTo>
                    <a:pt x="1" y="2224"/>
                    <a:pt x="132" y="2323"/>
                    <a:pt x="253" y="2323"/>
                  </a:cubicBezTo>
                  <a:cubicBezTo>
                    <a:pt x="325" y="2323"/>
                    <a:pt x="394" y="2289"/>
                    <a:pt x="429" y="2204"/>
                  </a:cubicBezTo>
                  <a:cubicBezTo>
                    <a:pt x="786" y="1395"/>
                    <a:pt x="1215" y="788"/>
                    <a:pt x="2191" y="692"/>
                  </a:cubicBezTo>
                  <a:cubicBezTo>
                    <a:pt x="2257" y="686"/>
                    <a:pt x="2321" y="683"/>
                    <a:pt x="2382" y="683"/>
                  </a:cubicBezTo>
                  <a:cubicBezTo>
                    <a:pt x="3470" y="683"/>
                    <a:pt x="3837" y="1654"/>
                    <a:pt x="4299" y="2454"/>
                  </a:cubicBezTo>
                  <a:cubicBezTo>
                    <a:pt x="4359" y="2551"/>
                    <a:pt x="4453" y="2595"/>
                    <a:pt x="4545" y="2595"/>
                  </a:cubicBezTo>
                  <a:cubicBezTo>
                    <a:pt x="4692" y="2595"/>
                    <a:pt x="4835" y="2487"/>
                    <a:pt x="4835" y="2312"/>
                  </a:cubicBezTo>
                  <a:cubicBezTo>
                    <a:pt x="4942" y="1026"/>
                    <a:pt x="3561" y="145"/>
                    <a:pt x="2441" y="14"/>
                  </a:cubicBezTo>
                  <a:cubicBezTo>
                    <a:pt x="2367" y="5"/>
                    <a:pt x="2293"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1134750" y="2604625"/>
              <a:ext cx="91875" cy="81600"/>
            </a:xfrm>
            <a:custGeom>
              <a:avLst/>
              <a:gdLst/>
              <a:ahLst/>
              <a:cxnLst/>
              <a:rect l="l" t="t" r="r" b="b"/>
              <a:pathLst>
                <a:path w="3675" h="3264" extrusionOk="0">
                  <a:moveTo>
                    <a:pt x="845" y="1"/>
                  </a:moveTo>
                  <a:cubicBezTo>
                    <a:pt x="768" y="1"/>
                    <a:pt x="705" y="23"/>
                    <a:pt x="663" y="72"/>
                  </a:cubicBezTo>
                  <a:cubicBezTo>
                    <a:pt x="0" y="836"/>
                    <a:pt x="924" y="3264"/>
                    <a:pt x="1988" y="3264"/>
                  </a:cubicBezTo>
                  <a:cubicBezTo>
                    <a:pt x="2168" y="3264"/>
                    <a:pt x="2351" y="3195"/>
                    <a:pt x="2532" y="3036"/>
                  </a:cubicBezTo>
                  <a:cubicBezTo>
                    <a:pt x="3674" y="2055"/>
                    <a:pt x="1587"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1015275" y="2520350"/>
              <a:ext cx="123525" cy="64875"/>
            </a:xfrm>
            <a:custGeom>
              <a:avLst/>
              <a:gdLst/>
              <a:ahLst/>
              <a:cxnLst/>
              <a:rect l="l" t="t" r="r" b="b"/>
              <a:pathLst>
                <a:path w="4941" h="2595" extrusionOk="0">
                  <a:moveTo>
                    <a:pt x="2712" y="0"/>
                  </a:moveTo>
                  <a:cubicBezTo>
                    <a:pt x="2637" y="0"/>
                    <a:pt x="2563" y="5"/>
                    <a:pt x="2489" y="14"/>
                  </a:cubicBezTo>
                  <a:cubicBezTo>
                    <a:pt x="1370" y="145"/>
                    <a:pt x="0" y="1026"/>
                    <a:pt x="108" y="2312"/>
                  </a:cubicBezTo>
                  <a:cubicBezTo>
                    <a:pt x="108" y="2487"/>
                    <a:pt x="246" y="2595"/>
                    <a:pt x="389" y="2595"/>
                  </a:cubicBezTo>
                  <a:cubicBezTo>
                    <a:pt x="479" y="2595"/>
                    <a:pt x="571" y="2551"/>
                    <a:pt x="631" y="2454"/>
                  </a:cubicBezTo>
                  <a:cubicBezTo>
                    <a:pt x="1105" y="1654"/>
                    <a:pt x="1472" y="683"/>
                    <a:pt x="2560" y="683"/>
                  </a:cubicBezTo>
                  <a:cubicBezTo>
                    <a:pt x="2621" y="683"/>
                    <a:pt x="2685" y="686"/>
                    <a:pt x="2751" y="692"/>
                  </a:cubicBezTo>
                  <a:cubicBezTo>
                    <a:pt x="3715" y="788"/>
                    <a:pt x="4156" y="1395"/>
                    <a:pt x="4513" y="2204"/>
                  </a:cubicBezTo>
                  <a:cubicBezTo>
                    <a:pt x="4548" y="2289"/>
                    <a:pt x="4615" y="2323"/>
                    <a:pt x="4685" y="2323"/>
                  </a:cubicBezTo>
                  <a:cubicBezTo>
                    <a:pt x="4803" y="2323"/>
                    <a:pt x="4930" y="2224"/>
                    <a:pt x="4930" y="2097"/>
                  </a:cubicBezTo>
                  <a:cubicBezTo>
                    <a:pt x="4941" y="970"/>
                    <a:pt x="3823" y="0"/>
                    <a:pt x="2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808700" y="2644050"/>
              <a:ext cx="322075" cy="99900"/>
            </a:xfrm>
            <a:custGeom>
              <a:avLst/>
              <a:gdLst/>
              <a:ahLst/>
              <a:cxnLst/>
              <a:rect l="l" t="t" r="r" b="b"/>
              <a:pathLst>
                <a:path w="12883" h="3996" extrusionOk="0">
                  <a:moveTo>
                    <a:pt x="6267" y="0"/>
                  </a:moveTo>
                  <a:cubicBezTo>
                    <a:pt x="4012" y="0"/>
                    <a:pt x="1717" y="484"/>
                    <a:pt x="358" y="1888"/>
                  </a:cubicBezTo>
                  <a:cubicBezTo>
                    <a:pt x="0" y="2269"/>
                    <a:pt x="143" y="3114"/>
                    <a:pt x="751" y="3995"/>
                  </a:cubicBezTo>
                  <a:cubicBezTo>
                    <a:pt x="1203" y="3412"/>
                    <a:pt x="1727" y="2888"/>
                    <a:pt x="2322" y="2448"/>
                  </a:cubicBezTo>
                  <a:cubicBezTo>
                    <a:pt x="3454" y="1640"/>
                    <a:pt x="4803" y="1281"/>
                    <a:pt x="6184" y="1281"/>
                  </a:cubicBezTo>
                  <a:cubicBezTo>
                    <a:pt x="8000" y="1281"/>
                    <a:pt x="9870" y="1901"/>
                    <a:pt x="11371" y="2936"/>
                  </a:cubicBezTo>
                  <a:cubicBezTo>
                    <a:pt x="11633" y="3126"/>
                    <a:pt x="11895" y="3317"/>
                    <a:pt x="12157" y="3531"/>
                  </a:cubicBezTo>
                  <a:cubicBezTo>
                    <a:pt x="12669" y="2662"/>
                    <a:pt x="12883" y="1912"/>
                    <a:pt x="12859" y="1733"/>
                  </a:cubicBezTo>
                  <a:cubicBezTo>
                    <a:pt x="12732" y="1021"/>
                    <a:pt x="9541" y="0"/>
                    <a:pt x="6267"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44"/>
          <p:cNvGrpSpPr/>
          <p:nvPr/>
        </p:nvGrpSpPr>
        <p:grpSpPr>
          <a:xfrm>
            <a:off x="6340950" y="3712450"/>
            <a:ext cx="549175" cy="529975"/>
            <a:chOff x="6340950" y="3712450"/>
            <a:chExt cx="549175" cy="529975"/>
          </a:xfrm>
        </p:grpSpPr>
        <p:sp>
          <p:nvSpPr>
            <p:cNvPr id="2049" name="Google Shape;2049;p44"/>
            <p:cNvSpPr/>
            <p:nvPr/>
          </p:nvSpPr>
          <p:spPr>
            <a:xfrm>
              <a:off x="6340950" y="3712450"/>
              <a:ext cx="549175" cy="529975"/>
            </a:xfrm>
            <a:custGeom>
              <a:avLst/>
              <a:gdLst/>
              <a:ahLst/>
              <a:cxnLst/>
              <a:rect l="l" t="t" r="r" b="b"/>
              <a:pathLst>
                <a:path w="21967" h="21199" extrusionOk="0">
                  <a:moveTo>
                    <a:pt x="10549" y="1"/>
                  </a:moveTo>
                  <a:cubicBezTo>
                    <a:pt x="10105" y="1"/>
                    <a:pt x="9659" y="29"/>
                    <a:pt x="9216" y="86"/>
                  </a:cubicBezTo>
                  <a:cubicBezTo>
                    <a:pt x="6644" y="407"/>
                    <a:pt x="3989" y="1383"/>
                    <a:pt x="2346" y="3515"/>
                  </a:cubicBezTo>
                  <a:cubicBezTo>
                    <a:pt x="1060" y="5193"/>
                    <a:pt x="560" y="7384"/>
                    <a:pt x="298" y="9527"/>
                  </a:cubicBezTo>
                  <a:cubicBezTo>
                    <a:pt x="72" y="11325"/>
                    <a:pt x="0" y="13194"/>
                    <a:pt x="536" y="14921"/>
                  </a:cubicBezTo>
                  <a:cubicBezTo>
                    <a:pt x="1322" y="17469"/>
                    <a:pt x="3405" y="19421"/>
                    <a:pt x="5775" y="20374"/>
                  </a:cubicBezTo>
                  <a:cubicBezTo>
                    <a:pt x="7233" y="20960"/>
                    <a:pt x="8786" y="21199"/>
                    <a:pt x="10347" y="21199"/>
                  </a:cubicBezTo>
                  <a:cubicBezTo>
                    <a:pt x="11323" y="21199"/>
                    <a:pt x="12302" y="21106"/>
                    <a:pt x="13264" y="20945"/>
                  </a:cubicBezTo>
                  <a:cubicBezTo>
                    <a:pt x="17705" y="20219"/>
                    <a:pt x="21396" y="16040"/>
                    <a:pt x="21646" y="11254"/>
                  </a:cubicBezTo>
                  <a:cubicBezTo>
                    <a:pt x="21967" y="4718"/>
                    <a:pt x="16341"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6623725" y="3738800"/>
              <a:ext cx="146400" cy="72150"/>
            </a:xfrm>
            <a:custGeom>
              <a:avLst/>
              <a:gdLst/>
              <a:ahLst/>
              <a:cxnLst/>
              <a:rect l="l" t="t" r="r" b="b"/>
              <a:pathLst>
                <a:path w="5856" h="2886" extrusionOk="0">
                  <a:moveTo>
                    <a:pt x="1034" y="0"/>
                  </a:moveTo>
                  <a:cubicBezTo>
                    <a:pt x="765" y="0"/>
                    <a:pt x="509" y="19"/>
                    <a:pt x="274" y="55"/>
                  </a:cubicBezTo>
                  <a:cubicBezTo>
                    <a:pt x="0" y="91"/>
                    <a:pt x="107" y="484"/>
                    <a:pt x="334" y="520"/>
                  </a:cubicBezTo>
                  <a:cubicBezTo>
                    <a:pt x="1369" y="651"/>
                    <a:pt x="2274" y="841"/>
                    <a:pt x="3215" y="1329"/>
                  </a:cubicBezTo>
                  <a:cubicBezTo>
                    <a:pt x="3989" y="1734"/>
                    <a:pt x="4536" y="2437"/>
                    <a:pt x="5298" y="2842"/>
                  </a:cubicBezTo>
                  <a:cubicBezTo>
                    <a:pt x="5353" y="2872"/>
                    <a:pt x="5408" y="2886"/>
                    <a:pt x="5459" y="2886"/>
                  </a:cubicBezTo>
                  <a:cubicBezTo>
                    <a:pt x="5687" y="2886"/>
                    <a:pt x="5856" y="2618"/>
                    <a:pt x="5739" y="2365"/>
                  </a:cubicBezTo>
                  <a:cubicBezTo>
                    <a:pt x="5028" y="768"/>
                    <a:pt x="2765"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a:off x="6776850" y="3821700"/>
              <a:ext cx="60025" cy="65725"/>
            </a:xfrm>
            <a:custGeom>
              <a:avLst/>
              <a:gdLst/>
              <a:ahLst/>
              <a:cxnLst/>
              <a:rect l="l" t="t" r="r" b="b"/>
              <a:pathLst>
                <a:path w="2401" h="2629" extrusionOk="0">
                  <a:moveTo>
                    <a:pt x="305" y="1"/>
                  </a:moveTo>
                  <a:cubicBezTo>
                    <a:pt x="95" y="1"/>
                    <a:pt x="0" y="305"/>
                    <a:pt x="150" y="454"/>
                  </a:cubicBezTo>
                  <a:cubicBezTo>
                    <a:pt x="447" y="752"/>
                    <a:pt x="793" y="990"/>
                    <a:pt x="1067" y="1335"/>
                  </a:cubicBezTo>
                  <a:cubicBezTo>
                    <a:pt x="1329" y="1681"/>
                    <a:pt x="1507" y="2145"/>
                    <a:pt x="1805" y="2526"/>
                  </a:cubicBezTo>
                  <a:cubicBezTo>
                    <a:pt x="1863" y="2598"/>
                    <a:pt x="1932" y="2629"/>
                    <a:pt x="2001" y="2629"/>
                  </a:cubicBezTo>
                  <a:cubicBezTo>
                    <a:pt x="2157" y="2629"/>
                    <a:pt x="2312" y="2470"/>
                    <a:pt x="2329" y="2288"/>
                  </a:cubicBezTo>
                  <a:cubicBezTo>
                    <a:pt x="2400" y="1252"/>
                    <a:pt x="1269" y="121"/>
                    <a:pt x="328" y="2"/>
                  </a:cubicBezTo>
                  <a:cubicBezTo>
                    <a:pt x="320" y="1"/>
                    <a:pt x="313"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a:off x="6340950" y="3785125"/>
              <a:ext cx="508125" cy="457200"/>
            </a:xfrm>
            <a:custGeom>
              <a:avLst/>
              <a:gdLst/>
              <a:ahLst/>
              <a:cxnLst/>
              <a:rect l="l" t="t" r="r" b="b"/>
              <a:pathLst>
                <a:path w="20325" h="18288" extrusionOk="0">
                  <a:moveTo>
                    <a:pt x="2882" y="0"/>
                  </a:moveTo>
                  <a:lnTo>
                    <a:pt x="2882" y="0"/>
                  </a:lnTo>
                  <a:cubicBezTo>
                    <a:pt x="2691" y="191"/>
                    <a:pt x="2512" y="393"/>
                    <a:pt x="2358" y="596"/>
                  </a:cubicBezTo>
                  <a:cubicBezTo>
                    <a:pt x="1072" y="2274"/>
                    <a:pt x="572" y="4477"/>
                    <a:pt x="298" y="6620"/>
                  </a:cubicBezTo>
                  <a:cubicBezTo>
                    <a:pt x="72" y="8418"/>
                    <a:pt x="0" y="10287"/>
                    <a:pt x="536" y="12002"/>
                  </a:cubicBezTo>
                  <a:cubicBezTo>
                    <a:pt x="1334" y="14550"/>
                    <a:pt x="3417" y="16502"/>
                    <a:pt x="5775" y="17455"/>
                  </a:cubicBezTo>
                  <a:cubicBezTo>
                    <a:pt x="7243" y="18045"/>
                    <a:pt x="8808" y="18288"/>
                    <a:pt x="10381" y="18288"/>
                  </a:cubicBezTo>
                  <a:cubicBezTo>
                    <a:pt x="11346" y="18288"/>
                    <a:pt x="12313" y="18197"/>
                    <a:pt x="13264" y="18038"/>
                  </a:cubicBezTo>
                  <a:cubicBezTo>
                    <a:pt x="16205" y="17550"/>
                    <a:pt x="18824" y="15562"/>
                    <a:pt x="20324" y="12871"/>
                  </a:cubicBezTo>
                  <a:lnTo>
                    <a:pt x="20324" y="12871"/>
                  </a:lnTo>
                  <a:cubicBezTo>
                    <a:pt x="18348" y="14300"/>
                    <a:pt x="16050" y="15181"/>
                    <a:pt x="13669" y="15300"/>
                  </a:cubicBezTo>
                  <a:cubicBezTo>
                    <a:pt x="13492" y="15309"/>
                    <a:pt x="13315" y="15313"/>
                    <a:pt x="13138" y="15313"/>
                  </a:cubicBezTo>
                  <a:cubicBezTo>
                    <a:pt x="9534" y="15313"/>
                    <a:pt x="5911" y="13479"/>
                    <a:pt x="3846" y="10347"/>
                  </a:cubicBezTo>
                  <a:cubicBezTo>
                    <a:pt x="1893" y="7370"/>
                    <a:pt x="1477" y="3286"/>
                    <a:pt x="2882"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6426375" y="3820500"/>
              <a:ext cx="201725" cy="183375"/>
            </a:xfrm>
            <a:custGeom>
              <a:avLst/>
              <a:gdLst/>
              <a:ahLst/>
              <a:cxnLst/>
              <a:rect l="l" t="t" r="r" b="b"/>
              <a:pathLst>
                <a:path w="8069" h="7335" extrusionOk="0">
                  <a:moveTo>
                    <a:pt x="3730" y="0"/>
                  </a:moveTo>
                  <a:cubicBezTo>
                    <a:pt x="3690" y="0"/>
                    <a:pt x="3649" y="1"/>
                    <a:pt x="3608" y="2"/>
                  </a:cubicBezTo>
                  <a:cubicBezTo>
                    <a:pt x="536" y="85"/>
                    <a:pt x="0" y="6836"/>
                    <a:pt x="3429" y="7313"/>
                  </a:cubicBezTo>
                  <a:cubicBezTo>
                    <a:pt x="3532" y="7327"/>
                    <a:pt x="3633" y="7334"/>
                    <a:pt x="3732" y="7334"/>
                  </a:cubicBezTo>
                  <a:cubicBezTo>
                    <a:pt x="6916" y="7334"/>
                    <a:pt x="8069"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6475475" y="3877475"/>
              <a:ext cx="92725" cy="64000"/>
            </a:xfrm>
            <a:custGeom>
              <a:avLst/>
              <a:gdLst/>
              <a:ahLst/>
              <a:cxnLst/>
              <a:rect l="l" t="t" r="r" b="b"/>
              <a:pathLst>
                <a:path w="3709" h="2560" extrusionOk="0">
                  <a:moveTo>
                    <a:pt x="1800" y="1"/>
                  </a:moveTo>
                  <a:cubicBezTo>
                    <a:pt x="1738" y="1"/>
                    <a:pt x="1674" y="4"/>
                    <a:pt x="1608" y="9"/>
                  </a:cubicBezTo>
                  <a:cubicBezTo>
                    <a:pt x="1" y="140"/>
                    <a:pt x="370" y="2474"/>
                    <a:pt x="1894" y="2557"/>
                  </a:cubicBezTo>
                  <a:cubicBezTo>
                    <a:pt x="1919" y="2559"/>
                    <a:pt x="1945" y="2559"/>
                    <a:pt x="1970" y="2559"/>
                  </a:cubicBezTo>
                  <a:cubicBezTo>
                    <a:pt x="3394" y="2559"/>
                    <a:pt x="3708"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6499025" y="3886550"/>
              <a:ext cx="23000" cy="16050"/>
            </a:xfrm>
            <a:custGeom>
              <a:avLst/>
              <a:gdLst/>
              <a:ahLst/>
              <a:cxnLst/>
              <a:rect l="l" t="t" r="r" b="b"/>
              <a:pathLst>
                <a:path w="920" h="642" extrusionOk="0">
                  <a:moveTo>
                    <a:pt x="488" y="1"/>
                  </a:moveTo>
                  <a:cubicBezTo>
                    <a:pt x="218" y="1"/>
                    <a:pt x="0" y="419"/>
                    <a:pt x="321" y="599"/>
                  </a:cubicBezTo>
                  <a:cubicBezTo>
                    <a:pt x="375" y="629"/>
                    <a:pt x="429" y="642"/>
                    <a:pt x="480" y="642"/>
                  </a:cubicBezTo>
                  <a:cubicBezTo>
                    <a:pt x="734" y="642"/>
                    <a:pt x="920" y="317"/>
                    <a:pt x="702" y="99"/>
                  </a:cubicBezTo>
                  <a:cubicBezTo>
                    <a:pt x="633" y="29"/>
                    <a:pt x="559"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6618475" y="3820500"/>
              <a:ext cx="201725" cy="183375"/>
            </a:xfrm>
            <a:custGeom>
              <a:avLst/>
              <a:gdLst/>
              <a:ahLst/>
              <a:cxnLst/>
              <a:rect l="l" t="t" r="r" b="b"/>
              <a:pathLst>
                <a:path w="8069" h="7335" extrusionOk="0">
                  <a:moveTo>
                    <a:pt x="4339" y="0"/>
                  </a:moveTo>
                  <a:cubicBezTo>
                    <a:pt x="0" y="0"/>
                    <a:pt x="1152" y="7334"/>
                    <a:pt x="4326" y="7334"/>
                  </a:cubicBezTo>
                  <a:cubicBezTo>
                    <a:pt x="4425" y="7334"/>
                    <a:pt x="4525" y="7327"/>
                    <a:pt x="4627" y="7313"/>
                  </a:cubicBezTo>
                  <a:cubicBezTo>
                    <a:pt x="8068" y="6836"/>
                    <a:pt x="7533" y="85"/>
                    <a:pt x="4461" y="2"/>
                  </a:cubicBezTo>
                  <a:cubicBezTo>
                    <a:pt x="4420" y="1"/>
                    <a:pt x="4379" y="0"/>
                    <a:pt x="4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6678200" y="3877475"/>
              <a:ext cx="92700" cy="64000"/>
            </a:xfrm>
            <a:custGeom>
              <a:avLst/>
              <a:gdLst/>
              <a:ahLst/>
              <a:cxnLst/>
              <a:rect l="l" t="t" r="r" b="b"/>
              <a:pathLst>
                <a:path w="3708" h="2560" extrusionOk="0">
                  <a:moveTo>
                    <a:pt x="1810" y="1"/>
                  </a:moveTo>
                  <a:cubicBezTo>
                    <a:pt x="1749" y="1"/>
                    <a:pt x="1685" y="4"/>
                    <a:pt x="1619" y="9"/>
                  </a:cubicBezTo>
                  <a:cubicBezTo>
                    <a:pt x="0" y="140"/>
                    <a:pt x="369" y="2474"/>
                    <a:pt x="1893" y="2557"/>
                  </a:cubicBezTo>
                  <a:cubicBezTo>
                    <a:pt x="1919" y="2559"/>
                    <a:pt x="1944" y="2559"/>
                    <a:pt x="1969" y="2559"/>
                  </a:cubicBezTo>
                  <a:cubicBezTo>
                    <a:pt x="3394" y="2559"/>
                    <a:pt x="3708"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6701725" y="3886550"/>
              <a:ext cx="23075" cy="16050"/>
            </a:xfrm>
            <a:custGeom>
              <a:avLst/>
              <a:gdLst/>
              <a:ahLst/>
              <a:cxnLst/>
              <a:rect l="l" t="t" r="r" b="b"/>
              <a:pathLst>
                <a:path w="923" h="642" extrusionOk="0">
                  <a:moveTo>
                    <a:pt x="499" y="1"/>
                  </a:moveTo>
                  <a:cubicBezTo>
                    <a:pt x="225" y="1"/>
                    <a:pt x="0" y="419"/>
                    <a:pt x="321" y="599"/>
                  </a:cubicBezTo>
                  <a:cubicBezTo>
                    <a:pt x="375" y="629"/>
                    <a:pt x="429" y="642"/>
                    <a:pt x="480" y="642"/>
                  </a:cubicBezTo>
                  <a:cubicBezTo>
                    <a:pt x="734" y="642"/>
                    <a:pt x="922" y="317"/>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6573700" y="4011625"/>
              <a:ext cx="122500" cy="107375"/>
            </a:xfrm>
            <a:custGeom>
              <a:avLst/>
              <a:gdLst/>
              <a:ahLst/>
              <a:cxnLst/>
              <a:rect l="l" t="t" r="r" b="b"/>
              <a:pathLst>
                <a:path w="4900" h="4295" extrusionOk="0">
                  <a:moveTo>
                    <a:pt x="2492" y="1"/>
                  </a:moveTo>
                  <a:cubicBezTo>
                    <a:pt x="2479" y="1"/>
                    <a:pt x="2467" y="1"/>
                    <a:pt x="2454" y="1"/>
                  </a:cubicBezTo>
                  <a:cubicBezTo>
                    <a:pt x="1" y="49"/>
                    <a:pt x="108" y="3906"/>
                    <a:pt x="2085" y="4275"/>
                  </a:cubicBezTo>
                  <a:cubicBezTo>
                    <a:pt x="2157" y="4288"/>
                    <a:pt x="2228" y="4295"/>
                    <a:pt x="2298" y="4295"/>
                  </a:cubicBezTo>
                  <a:cubicBezTo>
                    <a:pt x="4116" y="4295"/>
                    <a:pt x="4900" y="1"/>
                    <a:pt x="2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6587700" y="4011925"/>
              <a:ext cx="86050" cy="56000"/>
            </a:xfrm>
            <a:custGeom>
              <a:avLst/>
              <a:gdLst/>
              <a:ahLst/>
              <a:cxnLst/>
              <a:rect l="l" t="t" r="r" b="b"/>
              <a:pathLst>
                <a:path w="3442" h="2240" extrusionOk="0">
                  <a:moveTo>
                    <a:pt x="1941" y="0"/>
                  </a:moveTo>
                  <a:cubicBezTo>
                    <a:pt x="1925" y="0"/>
                    <a:pt x="1909" y="0"/>
                    <a:pt x="1894" y="1"/>
                  </a:cubicBezTo>
                  <a:cubicBezTo>
                    <a:pt x="572" y="25"/>
                    <a:pt x="1" y="1156"/>
                    <a:pt x="60" y="2239"/>
                  </a:cubicBezTo>
                  <a:cubicBezTo>
                    <a:pt x="575" y="1678"/>
                    <a:pt x="1308" y="1346"/>
                    <a:pt x="2079" y="1346"/>
                  </a:cubicBezTo>
                  <a:cubicBezTo>
                    <a:pt x="2093" y="1346"/>
                    <a:pt x="2106" y="1346"/>
                    <a:pt x="2120" y="1346"/>
                  </a:cubicBezTo>
                  <a:cubicBezTo>
                    <a:pt x="2572" y="1358"/>
                    <a:pt x="3013" y="1441"/>
                    <a:pt x="3441" y="1620"/>
                  </a:cubicBezTo>
                  <a:cubicBezTo>
                    <a:pt x="3383" y="752"/>
                    <a:pt x="2943" y="0"/>
                    <a:pt x="194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44"/>
          <p:cNvGrpSpPr/>
          <p:nvPr/>
        </p:nvGrpSpPr>
        <p:grpSpPr>
          <a:xfrm>
            <a:off x="720000" y="3035900"/>
            <a:ext cx="549450" cy="529875"/>
            <a:chOff x="720000" y="3035900"/>
            <a:chExt cx="549450" cy="529875"/>
          </a:xfrm>
        </p:grpSpPr>
        <p:sp>
          <p:nvSpPr>
            <p:cNvPr id="2062" name="Google Shape;2062;p44"/>
            <p:cNvSpPr/>
            <p:nvPr/>
          </p:nvSpPr>
          <p:spPr>
            <a:xfrm>
              <a:off x="720000" y="3035900"/>
              <a:ext cx="549450" cy="529875"/>
            </a:xfrm>
            <a:custGeom>
              <a:avLst/>
              <a:gdLst/>
              <a:ahLst/>
              <a:cxnLst/>
              <a:rect l="l" t="t" r="r" b="b"/>
              <a:pathLst>
                <a:path w="21978" h="21195" extrusionOk="0">
                  <a:moveTo>
                    <a:pt x="10549" y="0"/>
                  </a:moveTo>
                  <a:cubicBezTo>
                    <a:pt x="10105" y="0"/>
                    <a:pt x="9660" y="28"/>
                    <a:pt x="9216" y="85"/>
                  </a:cubicBezTo>
                  <a:cubicBezTo>
                    <a:pt x="6644" y="406"/>
                    <a:pt x="3989" y="1371"/>
                    <a:pt x="2358" y="3502"/>
                  </a:cubicBezTo>
                  <a:cubicBezTo>
                    <a:pt x="1072" y="5181"/>
                    <a:pt x="572" y="7371"/>
                    <a:pt x="298" y="9526"/>
                  </a:cubicBezTo>
                  <a:cubicBezTo>
                    <a:pt x="84" y="11324"/>
                    <a:pt x="0" y="13193"/>
                    <a:pt x="536" y="14920"/>
                  </a:cubicBezTo>
                  <a:cubicBezTo>
                    <a:pt x="1334" y="17468"/>
                    <a:pt x="3417" y="19420"/>
                    <a:pt x="5787" y="20361"/>
                  </a:cubicBezTo>
                  <a:cubicBezTo>
                    <a:pt x="7248" y="20951"/>
                    <a:pt x="8810" y="21194"/>
                    <a:pt x="10384" y="21194"/>
                  </a:cubicBezTo>
                  <a:cubicBezTo>
                    <a:pt x="11350" y="21194"/>
                    <a:pt x="12321" y="21103"/>
                    <a:pt x="13276" y="20944"/>
                  </a:cubicBezTo>
                  <a:cubicBezTo>
                    <a:pt x="17717" y="20206"/>
                    <a:pt x="21408" y="16027"/>
                    <a:pt x="21646" y="11241"/>
                  </a:cubicBezTo>
                  <a:cubicBezTo>
                    <a:pt x="21978" y="4717"/>
                    <a:pt x="16343" y="0"/>
                    <a:pt x="10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1003075" y="3061925"/>
              <a:ext cx="146400" cy="72475"/>
            </a:xfrm>
            <a:custGeom>
              <a:avLst/>
              <a:gdLst/>
              <a:ahLst/>
              <a:cxnLst/>
              <a:rect l="l" t="t" r="r" b="b"/>
              <a:pathLst>
                <a:path w="5856" h="2899" extrusionOk="0">
                  <a:moveTo>
                    <a:pt x="1033" y="0"/>
                  </a:moveTo>
                  <a:cubicBezTo>
                    <a:pt x="765" y="0"/>
                    <a:pt x="509" y="19"/>
                    <a:pt x="274" y="56"/>
                  </a:cubicBezTo>
                  <a:cubicBezTo>
                    <a:pt x="0" y="103"/>
                    <a:pt x="107" y="496"/>
                    <a:pt x="334" y="520"/>
                  </a:cubicBezTo>
                  <a:cubicBezTo>
                    <a:pt x="1358" y="663"/>
                    <a:pt x="2274" y="853"/>
                    <a:pt x="3215" y="1342"/>
                  </a:cubicBezTo>
                  <a:cubicBezTo>
                    <a:pt x="3977" y="1734"/>
                    <a:pt x="4536" y="2437"/>
                    <a:pt x="5298" y="2854"/>
                  </a:cubicBezTo>
                  <a:cubicBezTo>
                    <a:pt x="5353" y="2884"/>
                    <a:pt x="5408" y="2898"/>
                    <a:pt x="5459" y="2898"/>
                  </a:cubicBezTo>
                  <a:cubicBezTo>
                    <a:pt x="5687" y="2898"/>
                    <a:pt x="5856" y="2630"/>
                    <a:pt x="5739" y="2377"/>
                  </a:cubicBezTo>
                  <a:cubicBezTo>
                    <a:pt x="5018" y="770"/>
                    <a:pt x="2761" y="0"/>
                    <a:pt x="1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1156200" y="3145125"/>
              <a:ext cx="59725" cy="65750"/>
            </a:xfrm>
            <a:custGeom>
              <a:avLst/>
              <a:gdLst/>
              <a:ahLst/>
              <a:cxnLst/>
              <a:rect l="l" t="t" r="r" b="b"/>
              <a:pathLst>
                <a:path w="2389" h="2630" extrusionOk="0">
                  <a:moveTo>
                    <a:pt x="305" y="1"/>
                  </a:moveTo>
                  <a:cubicBezTo>
                    <a:pt x="95" y="1"/>
                    <a:pt x="0" y="305"/>
                    <a:pt x="150" y="454"/>
                  </a:cubicBezTo>
                  <a:cubicBezTo>
                    <a:pt x="447" y="752"/>
                    <a:pt x="793" y="990"/>
                    <a:pt x="1067" y="1335"/>
                  </a:cubicBezTo>
                  <a:cubicBezTo>
                    <a:pt x="1352" y="1693"/>
                    <a:pt x="1507" y="2145"/>
                    <a:pt x="1805" y="2526"/>
                  </a:cubicBezTo>
                  <a:cubicBezTo>
                    <a:pt x="1863" y="2599"/>
                    <a:pt x="1932" y="2629"/>
                    <a:pt x="2001" y="2629"/>
                  </a:cubicBezTo>
                  <a:cubicBezTo>
                    <a:pt x="2157" y="2629"/>
                    <a:pt x="2312" y="2470"/>
                    <a:pt x="2329" y="2288"/>
                  </a:cubicBezTo>
                  <a:cubicBezTo>
                    <a:pt x="2388" y="1252"/>
                    <a:pt x="1257" y="109"/>
                    <a:pt x="328" y="2"/>
                  </a:cubicBezTo>
                  <a:cubicBezTo>
                    <a:pt x="320" y="1"/>
                    <a:pt x="313"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4"/>
            <p:cNvSpPr/>
            <p:nvPr/>
          </p:nvSpPr>
          <p:spPr>
            <a:xfrm>
              <a:off x="720300" y="3108550"/>
              <a:ext cx="507825" cy="457225"/>
            </a:xfrm>
            <a:custGeom>
              <a:avLst/>
              <a:gdLst/>
              <a:ahLst/>
              <a:cxnLst/>
              <a:rect l="l" t="t" r="r" b="b"/>
              <a:pathLst>
                <a:path w="20313" h="18289" extrusionOk="0">
                  <a:moveTo>
                    <a:pt x="2870" y="0"/>
                  </a:moveTo>
                  <a:lnTo>
                    <a:pt x="2870" y="0"/>
                  </a:lnTo>
                  <a:cubicBezTo>
                    <a:pt x="2691" y="191"/>
                    <a:pt x="2512" y="393"/>
                    <a:pt x="2346" y="596"/>
                  </a:cubicBezTo>
                  <a:cubicBezTo>
                    <a:pt x="1060" y="2275"/>
                    <a:pt x="560" y="4465"/>
                    <a:pt x="298" y="6620"/>
                  </a:cubicBezTo>
                  <a:cubicBezTo>
                    <a:pt x="72" y="8418"/>
                    <a:pt x="0" y="10287"/>
                    <a:pt x="536" y="12014"/>
                  </a:cubicBezTo>
                  <a:cubicBezTo>
                    <a:pt x="1322" y="14562"/>
                    <a:pt x="3405" y="16514"/>
                    <a:pt x="5775" y="17455"/>
                  </a:cubicBezTo>
                  <a:cubicBezTo>
                    <a:pt x="7243" y="18045"/>
                    <a:pt x="8803" y="18288"/>
                    <a:pt x="10376" y="18288"/>
                  </a:cubicBezTo>
                  <a:cubicBezTo>
                    <a:pt x="11340" y="18288"/>
                    <a:pt x="12309" y="18197"/>
                    <a:pt x="13264" y="18038"/>
                  </a:cubicBezTo>
                  <a:cubicBezTo>
                    <a:pt x="16205" y="17550"/>
                    <a:pt x="18812" y="15550"/>
                    <a:pt x="20312" y="12871"/>
                  </a:cubicBezTo>
                  <a:lnTo>
                    <a:pt x="20312" y="12871"/>
                  </a:lnTo>
                  <a:cubicBezTo>
                    <a:pt x="18348" y="14288"/>
                    <a:pt x="16038" y="15181"/>
                    <a:pt x="13669" y="15288"/>
                  </a:cubicBezTo>
                  <a:cubicBezTo>
                    <a:pt x="13491" y="15297"/>
                    <a:pt x="13314" y="15301"/>
                    <a:pt x="13136" y="15301"/>
                  </a:cubicBezTo>
                  <a:cubicBezTo>
                    <a:pt x="9524" y="15301"/>
                    <a:pt x="5911" y="13467"/>
                    <a:pt x="3846" y="10335"/>
                  </a:cubicBezTo>
                  <a:cubicBezTo>
                    <a:pt x="1881" y="7358"/>
                    <a:pt x="1477" y="3287"/>
                    <a:pt x="2870" y="0"/>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4"/>
            <p:cNvSpPr/>
            <p:nvPr/>
          </p:nvSpPr>
          <p:spPr>
            <a:xfrm>
              <a:off x="909400" y="3309150"/>
              <a:ext cx="160550" cy="54775"/>
            </a:xfrm>
            <a:custGeom>
              <a:avLst/>
              <a:gdLst/>
              <a:ahLst/>
              <a:cxnLst/>
              <a:rect l="l" t="t" r="r" b="b"/>
              <a:pathLst>
                <a:path w="6422" h="2191" extrusionOk="0">
                  <a:moveTo>
                    <a:pt x="6111" y="1"/>
                  </a:moveTo>
                  <a:cubicBezTo>
                    <a:pt x="6048" y="1"/>
                    <a:pt x="5983" y="23"/>
                    <a:pt x="5926" y="73"/>
                  </a:cubicBezTo>
                  <a:cubicBezTo>
                    <a:pt x="5164" y="811"/>
                    <a:pt x="4676" y="1370"/>
                    <a:pt x="3533" y="1418"/>
                  </a:cubicBezTo>
                  <a:cubicBezTo>
                    <a:pt x="3455" y="1423"/>
                    <a:pt x="3378" y="1425"/>
                    <a:pt x="3301" y="1425"/>
                  </a:cubicBezTo>
                  <a:cubicBezTo>
                    <a:pt x="2206" y="1425"/>
                    <a:pt x="1161" y="955"/>
                    <a:pt x="449" y="120"/>
                  </a:cubicBezTo>
                  <a:cubicBezTo>
                    <a:pt x="404" y="66"/>
                    <a:pt x="350" y="43"/>
                    <a:pt x="298" y="43"/>
                  </a:cubicBezTo>
                  <a:cubicBezTo>
                    <a:pt x="145" y="43"/>
                    <a:pt x="0" y="238"/>
                    <a:pt x="80" y="406"/>
                  </a:cubicBezTo>
                  <a:cubicBezTo>
                    <a:pt x="599" y="1531"/>
                    <a:pt x="2102" y="2190"/>
                    <a:pt x="3519" y="2190"/>
                  </a:cubicBezTo>
                  <a:cubicBezTo>
                    <a:pt x="4831" y="2190"/>
                    <a:pt x="6069" y="1623"/>
                    <a:pt x="6378" y="335"/>
                  </a:cubicBezTo>
                  <a:cubicBezTo>
                    <a:pt x="6421" y="146"/>
                    <a:pt x="6273" y="1"/>
                    <a:pt x="6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819125" y="3179575"/>
              <a:ext cx="100925" cy="50875"/>
            </a:xfrm>
            <a:custGeom>
              <a:avLst/>
              <a:gdLst/>
              <a:ahLst/>
              <a:cxnLst/>
              <a:rect l="l" t="t" r="r" b="b"/>
              <a:pathLst>
                <a:path w="4037" h="2035" extrusionOk="0">
                  <a:moveTo>
                    <a:pt x="1956" y="1"/>
                  </a:moveTo>
                  <a:cubicBezTo>
                    <a:pt x="981" y="1"/>
                    <a:pt x="25" y="609"/>
                    <a:pt x="0" y="1815"/>
                  </a:cubicBezTo>
                  <a:cubicBezTo>
                    <a:pt x="0" y="1925"/>
                    <a:pt x="92" y="1995"/>
                    <a:pt x="184" y="1995"/>
                  </a:cubicBezTo>
                  <a:cubicBezTo>
                    <a:pt x="240" y="1995"/>
                    <a:pt x="297" y="1969"/>
                    <a:pt x="334" y="1910"/>
                  </a:cubicBezTo>
                  <a:cubicBezTo>
                    <a:pt x="750" y="1279"/>
                    <a:pt x="988" y="696"/>
                    <a:pt x="1834" y="600"/>
                  </a:cubicBezTo>
                  <a:cubicBezTo>
                    <a:pt x="1894" y="592"/>
                    <a:pt x="1952" y="588"/>
                    <a:pt x="2009" y="588"/>
                  </a:cubicBezTo>
                  <a:cubicBezTo>
                    <a:pt x="2712" y="588"/>
                    <a:pt x="3195" y="1176"/>
                    <a:pt x="3393" y="1815"/>
                  </a:cubicBezTo>
                  <a:cubicBezTo>
                    <a:pt x="3440" y="1969"/>
                    <a:pt x="3552" y="2035"/>
                    <a:pt x="3668" y="2035"/>
                  </a:cubicBezTo>
                  <a:cubicBezTo>
                    <a:pt x="3848" y="2035"/>
                    <a:pt x="4037" y="1875"/>
                    <a:pt x="4001" y="1636"/>
                  </a:cubicBezTo>
                  <a:cubicBezTo>
                    <a:pt x="3816" y="543"/>
                    <a:pt x="2878" y="1"/>
                    <a:pt x="1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1056450" y="3179575"/>
              <a:ext cx="100825" cy="50875"/>
            </a:xfrm>
            <a:custGeom>
              <a:avLst/>
              <a:gdLst/>
              <a:ahLst/>
              <a:cxnLst/>
              <a:rect l="l" t="t" r="r" b="b"/>
              <a:pathLst>
                <a:path w="4033" h="2035" extrusionOk="0">
                  <a:moveTo>
                    <a:pt x="2083" y="1"/>
                  </a:moveTo>
                  <a:cubicBezTo>
                    <a:pt x="1164" y="1"/>
                    <a:pt x="229" y="543"/>
                    <a:pt x="44" y="1636"/>
                  </a:cubicBezTo>
                  <a:cubicBezTo>
                    <a:pt x="1" y="1875"/>
                    <a:pt x="191" y="2035"/>
                    <a:pt x="373" y="2035"/>
                  </a:cubicBezTo>
                  <a:cubicBezTo>
                    <a:pt x="490" y="2035"/>
                    <a:pt x="605" y="1969"/>
                    <a:pt x="651" y="1815"/>
                  </a:cubicBezTo>
                  <a:cubicBezTo>
                    <a:pt x="838" y="1176"/>
                    <a:pt x="1321" y="588"/>
                    <a:pt x="2023" y="588"/>
                  </a:cubicBezTo>
                  <a:cubicBezTo>
                    <a:pt x="2081" y="588"/>
                    <a:pt x="2139" y="592"/>
                    <a:pt x="2199" y="600"/>
                  </a:cubicBezTo>
                  <a:cubicBezTo>
                    <a:pt x="3056" y="696"/>
                    <a:pt x="3283" y="1279"/>
                    <a:pt x="3699" y="1910"/>
                  </a:cubicBezTo>
                  <a:cubicBezTo>
                    <a:pt x="3735" y="1969"/>
                    <a:pt x="3792" y="1995"/>
                    <a:pt x="3849" y="1995"/>
                  </a:cubicBezTo>
                  <a:cubicBezTo>
                    <a:pt x="3941" y="1995"/>
                    <a:pt x="4033" y="1925"/>
                    <a:pt x="4033" y="1815"/>
                  </a:cubicBezTo>
                  <a:cubicBezTo>
                    <a:pt x="4008" y="609"/>
                    <a:pt x="3055" y="1"/>
                    <a:pt x="2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1061400" y="3243375"/>
              <a:ext cx="86950" cy="59875"/>
            </a:xfrm>
            <a:custGeom>
              <a:avLst/>
              <a:gdLst/>
              <a:ahLst/>
              <a:cxnLst/>
              <a:rect l="l" t="t" r="r" b="b"/>
              <a:pathLst>
                <a:path w="3478" h="2395" extrusionOk="0">
                  <a:moveTo>
                    <a:pt x="1739" y="1"/>
                  </a:moveTo>
                  <a:cubicBezTo>
                    <a:pt x="775" y="1"/>
                    <a:pt x="1" y="537"/>
                    <a:pt x="1" y="1203"/>
                  </a:cubicBezTo>
                  <a:cubicBezTo>
                    <a:pt x="1" y="1858"/>
                    <a:pt x="775" y="2394"/>
                    <a:pt x="1739" y="2394"/>
                  </a:cubicBezTo>
                  <a:cubicBezTo>
                    <a:pt x="2692" y="2394"/>
                    <a:pt x="3477" y="1858"/>
                    <a:pt x="3477" y="1203"/>
                  </a:cubicBezTo>
                  <a:cubicBezTo>
                    <a:pt x="3477" y="537"/>
                    <a:pt x="2692" y="1"/>
                    <a:pt x="1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837575" y="3243375"/>
              <a:ext cx="86925" cy="59875"/>
            </a:xfrm>
            <a:custGeom>
              <a:avLst/>
              <a:gdLst/>
              <a:ahLst/>
              <a:cxnLst/>
              <a:rect l="l" t="t" r="r" b="b"/>
              <a:pathLst>
                <a:path w="3477" h="2395" extrusionOk="0">
                  <a:moveTo>
                    <a:pt x="1739" y="1"/>
                  </a:moveTo>
                  <a:cubicBezTo>
                    <a:pt x="786" y="1"/>
                    <a:pt x="0" y="537"/>
                    <a:pt x="0" y="1203"/>
                  </a:cubicBezTo>
                  <a:cubicBezTo>
                    <a:pt x="0" y="1858"/>
                    <a:pt x="786" y="2394"/>
                    <a:pt x="1739" y="2394"/>
                  </a:cubicBezTo>
                  <a:cubicBezTo>
                    <a:pt x="2691" y="2394"/>
                    <a:pt x="3477" y="1858"/>
                    <a:pt x="3477" y="1203"/>
                  </a:cubicBezTo>
                  <a:cubicBezTo>
                    <a:pt x="3477" y="537"/>
                    <a:pt x="2691" y="1"/>
                    <a:pt x="1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4" name="Google Shape;2074;p44"/>
          <p:cNvGrpSpPr/>
          <p:nvPr/>
        </p:nvGrpSpPr>
        <p:grpSpPr>
          <a:xfrm rot="-2526362">
            <a:off x="1379950" y="1828063"/>
            <a:ext cx="266723" cy="239048"/>
            <a:chOff x="15933525" y="1705100"/>
            <a:chExt cx="266725" cy="239050"/>
          </a:xfrm>
        </p:grpSpPr>
        <p:sp>
          <p:nvSpPr>
            <p:cNvPr id="2075" name="Google Shape;2075;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4"/>
          <p:cNvSpPr txBox="1"/>
          <p:nvPr/>
        </p:nvSpPr>
        <p:spPr>
          <a:xfrm>
            <a:off x="1677819" y="1813488"/>
            <a:ext cx="1120500" cy="268200"/>
          </a:xfrm>
          <a:prstGeom prst="rect">
            <a:avLst/>
          </a:prstGeom>
          <a:noFill/>
          <a:ln>
            <a:noFill/>
          </a:ln>
        </p:spPr>
        <p:txBody>
          <a:bodyPr spcFirstLastPara="1" wrap="square" lIns="90000" tIns="91425" rIns="0" bIns="91425" anchor="ctr" anchorCtr="0">
            <a:noAutofit/>
          </a:bodyPr>
          <a:lstStyle/>
          <a:p>
            <a:pPr marL="0" lvl="0" indent="0" algn="l" rtl="0">
              <a:lnSpc>
                <a:spcPct val="80000"/>
              </a:lnSpc>
              <a:spcBef>
                <a:spcPts val="0"/>
              </a:spcBef>
              <a:spcAft>
                <a:spcPts val="0"/>
              </a:spcAft>
              <a:buNone/>
            </a:pPr>
            <a:r>
              <a:rPr lang="en"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086" name="Google Shape;2086;p44"/>
          <p:cNvGrpSpPr/>
          <p:nvPr/>
        </p:nvGrpSpPr>
        <p:grpSpPr>
          <a:xfrm rot="-2526362">
            <a:off x="1379950" y="2522001"/>
            <a:ext cx="266723" cy="239048"/>
            <a:chOff x="15933525" y="1705100"/>
            <a:chExt cx="266725" cy="239050"/>
          </a:xfrm>
        </p:grpSpPr>
        <p:sp>
          <p:nvSpPr>
            <p:cNvPr id="2087" name="Google Shape;2087;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7" name="Google Shape;2097;p44"/>
          <p:cNvSpPr txBox="1"/>
          <p:nvPr/>
        </p:nvSpPr>
        <p:spPr>
          <a:xfrm>
            <a:off x="1688050" y="25074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098" name="Google Shape;2098;p44"/>
          <p:cNvGrpSpPr/>
          <p:nvPr/>
        </p:nvGrpSpPr>
        <p:grpSpPr>
          <a:xfrm rot="-2526362">
            <a:off x="1379950" y="3164276"/>
            <a:ext cx="266723" cy="239048"/>
            <a:chOff x="15933525" y="1705100"/>
            <a:chExt cx="266725" cy="239050"/>
          </a:xfrm>
        </p:grpSpPr>
        <p:sp>
          <p:nvSpPr>
            <p:cNvPr id="2099" name="Google Shape;2099;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44"/>
          <p:cNvSpPr txBox="1"/>
          <p:nvPr/>
        </p:nvSpPr>
        <p:spPr>
          <a:xfrm>
            <a:off x="1688050" y="3149700"/>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10" name="Google Shape;2110;p44"/>
          <p:cNvGrpSpPr/>
          <p:nvPr/>
        </p:nvGrpSpPr>
        <p:grpSpPr>
          <a:xfrm rot="-2526362">
            <a:off x="1379950" y="3894201"/>
            <a:ext cx="266723" cy="239048"/>
            <a:chOff x="15933525" y="1705100"/>
            <a:chExt cx="266725" cy="239050"/>
          </a:xfrm>
        </p:grpSpPr>
        <p:sp>
          <p:nvSpPr>
            <p:cNvPr id="2111" name="Google Shape;2111;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44"/>
          <p:cNvSpPr txBox="1"/>
          <p:nvPr/>
        </p:nvSpPr>
        <p:spPr>
          <a:xfrm>
            <a:off x="1688050" y="38796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22" name="Google Shape;2122;p44"/>
          <p:cNvGrpSpPr/>
          <p:nvPr/>
        </p:nvGrpSpPr>
        <p:grpSpPr>
          <a:xfrm rot="-2526362">
            <a:off x="4194300" y="1828063"/>
            <a:ext cx="266723" cy="239048"/>
            <a:chOff x="15933525" y="1705100"/>
            <a:chExt cx="266725" cy="239050"/>
          </a:xfrm>
        </p:grpSpPr>
        <p:sp>
          <p:nvSpPr>
            <p:cNvPr id="2123" name="Google Shape;2123;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3" name="Google Shape;2133;p44"/>
          <p:cNvSpPr txBox="1"/>
          <p:nvPr/>
        </p:nvSpPr>
        <p:spPr>
          <a:xfrm>
            <a:off x="4502400" y="1813488"/>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34" name="Google Shape;2134;p44"/>
          <p:cNvGrpSpPr/>
          <p:nvPr/>
        </p:nvGrpSpPr>
        <p:grpSpPr>
          <a:xfrm rot="-2526362">
            <a:off x="4194300" y="2522001"/>
            <a:ext cx="266723" cy="239048"/>
            <a:chOff x="15933525" y="1705100"/>
            <a:chExt cx="266725" cy="239050"/>
          </a:xfrm>
        </p:grpSpPr>
        <p:sp>
          <p:nvSpPr>
            <p:cNvPr id="2135" name="Google Shape;2135;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5" name="Google Shape;2145;p44"/>
          <p:cNvSpPr txBox="1"/>
          <p:nvPr/>
        </p:nvSpPr>
        <p:spPr>
          <a:xfrm>
            <a:off x="4502400" y="25074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46" name="Google Shape;2146;p44"/>
          <p:cNvGrpSpPr/>
          <p:nvPr/>
        </p:nvGrpSpPr>
        <p:grpSpPr>
          <a:xfrm rot="-2526362">
            <a:off x="4194300" y="3164276"/>
            <a:ext cx="266723" cy="239048"/>
            <a:chOff x="15933525" y="1705100"/>
            <a:chExt cx="266725" cy="239050"/>
          </a:xfrm>
        </p:grpSpPr>
        <p:sp>
          <p:nvSpPr>
            <p:cNvPr id="2147" name="Google Shape;2147;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7" name="Google Shape;2157;p44"/>
          <p:cNvSpPr txBox="1"/>
          <p:nvPr/>
        </p:nvSpPr>
        <p:spPr>
          <a:xfrm>
            <a:off x="4502400" y="3149700"/>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58" name="Google Shape;2158;p44"/>
          <p:cNvGrpSpPr/>
          <p:nvPr/>
        </p:nvGrpSpPr>
        <p:grpSpPr>
          <a:xfrm rot="-2526362">
            <a:off x="4194300" y="3894201"/>
            <a:ext cx="266723" cy="239048"/>
            <a:chOff x="15933525" y="1705100"/>
            <a:chExt cx="266725" cy="239050"/>
          </a:xfrm>
        </p:grpSpPr>
        <p:sp>
          <p:nvSpPr>
            <p:cNvPr id="2159" name="Google Shape;2159;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44"/>
          <p:cNvSpPr txBox="1"/>
          <p:nvPr/>
        </p:nvSpPr>
        <p:spPr>
          <a:xfrm>
            <a:off x="4502400" y="38796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70" name="Google Shape;2170;p44"/>
          <p:cNvGrpSpPr/>
          <p:nvPr/>
        </p:nvGrpSpPr>
        <p:grpSpPr>
          <a:xfrm rot="-2526362">
            <a:off x="7000475" y="1828063"/>
            <a:ext cx="266723" cy="239048"/>
            <a:chOff x="15933525" y="1705100"/>
            <a:chExt cx="266725" cy="239050"/>
          </a:xfrm>
        </p:grpSpPr>
        <p:sp>
          <p:nvSpPr>
            <p:cNvPr id="2171" name="Google Shape;2171;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44"/>
          <p:cNvSpPr txBox="1"/>
          <p:nvPr/>
        </p:nvSpPr>
        <p:spPr>
          <a:xfrm>
            <a:off x="7308575" y="1813488"/>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82" name="Google Shape;2182;p44"/>
          <p:cNvGrpSpPr/>
          <p:nvPr/>
        </p:nvGrpSpPr>
        <p:grpSpPr>
          <a:xfrm rot="-2526362">
            <a:off x="7000475" y="2522001"/>
            <a:ext cx="266723" cy="239048"/>
            <a:chOff x="15933525" y="1705100"/>
            <a:chExt cx="266725" cy="239050"/>
          </a:xfrm>
        </p:grpSpPr>
        <p:sp>
          <p:nvSpPr>
            <p:cNvPr id="2183" name="Google Shape;2183;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3" name="Google Shape;2193;p44"/>
          <p:cNvSpPr txBox="1"/>
          <p:nvPr/>
        </p:nvSpPr>
        <p:spPr>
          <a:xfrm>
            <a:off x="7308575" y="25074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194" name="Google Shape;2194;p44"/>
          <p:cNvGrpSpPr/>
          <p:nvPr/>
        </p:nvGrpSpPr>
        <p:grpSpPr>
          <a:xfrm rot="-2526362">
            <a:off x="7000475" y="3164276"/>
            <a:ext cx="266723" cy="239048"/>
            <a:chOff x="15933525" y="1705100"/>
            <a:chExt cx="266725" cy="239050"/>
          </a:xfrm>
        </p:grpSpPr>
        <p:sp>
          <p:nvSpPr>
            <p:cNvPr id="2195" name="Google Shape;2195;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5" name="Google Shape;2205;p44"/>
          <p:cNvSpPr txBox="1"/>
          <p:nvPr/>
        </p:nvSpPr>
        <p:spPr>
          <a:xfrm>
            <a:off x="7308575" y="3149700"/>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206" name="Google Shape;2206;p44"/>
          <p:cNvGrpSpPr/>
          <p:nvPr/>
        </p:nvGrpSpPr>
        <p:grpSpPr>
          <a:xfrm rot="-2526362">
            <a:off x="7000475" y="3894201"/>
            <a:ext cx="266723" cy="239048"/>
            <a:chOff x="15933525" y="1705100"/>
            <a:chExt cx="266725" cy="239050"/>
          </a:xfrm>
        </p:grpSpPr>
        <p:sp>
          <p:nvSpPr>
            <p:cNvPr id="2207" name="Google Shape;2207;p44"/>
            <p:cNvSpPr/>
            <p:nvPr/>
          </p:nvSpPr>
          <p:spPr>
            <a:xfrm>
              <a:off x="15933525" y="1705100"/>
              <a:ext cx="30100" cy="27125"/>
            </a:xfrm>
            <a:custGeom>
              <a:avLst/>
              <a:gdLst/>
              <a:ahLst/>
              <a:cxnLst/>
              <a:rect l="l" t="t" r="r" b="b"/>
              <a:pathLst>
                <a:path w="1204" h="1085" extrusionOk="0">
                  <a:moveTo>
                    <a:pt x="394" y="1"/>
                  </a:moveTo>
                  <a:cubicBezTo>
                    <a:pt x="286" y="1"/>
                    <a:pt x="191" y="48"/>
                    <a:pt x="120" y="120"/>
                  </a:cubicBezTo>
                  <a:cubicBezTo>
                    <a:pt x="1" y="262"/>
                    <a:pt x="24" y="477"/>
                    <a:pt x="167" y="596"/>
                  </a:cubicBezTo>
                  <a:cubicBezTo>
                    <a:pt x="310" y="727"/>
                    <a:pt x="477" y="858"/>
                    <a:pt x="644" y="1013"/>
                  </a:cubicBezTo>
                  <a:cubicBezTo>
                    <a:pt x="691" y="1060"/>
                    <a:pt x="763" y="1084"/>
                    <a:pt x="846" y="1084"/>
                  </a:cubicBezTo>
                  <a:cubicBezTo>
                    <a:pt x="953" y="1084"/>
                    <a:pt x="1060" y="1036"/>
                    <a:pt x="1120" y="965"/>
                  </a:cubicBezTo>
                  <a:cubicBezTo>
                    <a:pt x="1179" y="905"/>
                    <a:pt x="1203" y="822"/>
                    <a:pt x="1191" y="727"/>
                  </a:cubicBezTo>
                  <a:cubicBezTo>
                    <a:pt x="1179" y="643"/>
                    <a:pt x="1144" y="560"/>
                    <a:pt x="1072" y="489"/>
                  </a:cubicBezTo>
                  <a:cubicBezTo>
                    <a:pt x="917" y="346"/>
                    <a:pt x="763" y="203"/>
                    <a:pt x="596" y="60"/>
                  </a:cubicBezTo>
                  <a:cubicBezTo>
                    <a:pt x="548" y="24"/>
                    <a:pt x="477"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15970150" y="1736650"/>
              <a:ext cx="30375" cy="26525"/>
            </a:xfrm>
            <a:custGeom>
              <a:avLst/>
              <a:gdLst/>
              <a:ahLst/>
              <a:cxnLst/>
              <a:rect l="l" t="t" r="r" b="b"/>
              <a:pathLst>
                <a:path w="1215" h="1061" extrusionOk="0">
                  <a:moveTo>
                    <a:pt x="333" y="1"/>
                  </a:moveTo>
                  <a:cubicBezTo>
                    <a:pt x="238" y="1"/>
                    <a:pt x="143" y="48"/>
                    <a:pt x="83" y="120"/>
                  </a:cubicBezTo>
                  <a:cubicBezTo>
                    <a:pt x="24" y="191"/>
                    <a:pt x="0" y="286"/>
                    <a:pt x="12" y="370"/>
                  </a:cubicBezTo>
                  <a:cubicBezTo>
                    <a:pt x="24" y="465"/>
                    <a:pt x="72" y="536"/>
                    <a:pt x="131" y="596"/>
                  </a:cubicBezTo>
                  <a:cubicBezTo>
                    <a:pt x="298" y="727"/>
                    <a:pt x="476" y="870"/>
                    <a:pt x="655" y="989"/>
                  </a:cubicBezTo>
                  <a:cubicBezTo>
                    <a:pt x="714" y="1025"/>
                    <a:pt x="786" y="1060"/>
                    <a:pt x="869" y="1060"/>
                  </a:cubicBezTo>
                  <a:cubicBezTo>
                    <a:pt x="976" y="1060"/>
                    <a:pt x="1072" y="1013"/>
                    <a:pt x="1131" y="941"/>
                  </a:cubicBezTo>
                  <a:cubicBezTo>
                    <a:pt x="1191" y="858"/>
                    <a:pt x="1215" y="775"/>
                    <a:pt x="1203" y="667"/>
                  </a:cubicBezTo>
                  <a:cubicBezTo>
                    <a:pt x="1191" y="584"/>
                    <a:pt x="1143" y="501"/>
                    <a:pt x="1084" y="465"/>
                  </a:cubicBezTo>
                  <a:cubicBezTo>
                    <a:pt x="905" y="322"/>
                    <a:pt x="738" y="203"/>
                    <a:pt x="572" y="72"/>
                  </a:cubicBezTo>
                  <a:cubicBezTo>
                    <a:pt x="488" y="36"/>
                    <a:pt x="417"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16007350" y="1764325"/>
              <a:ext cx="33050" cy="27425"/>
            </a:xfrm>
            <a:custGeom>
              <a:avLst/>
              <a:gdLst/>
              <a:ahLst/>
              <a:cxnLst/>
              <a:rect l="l" t="t" r="r" b="b"/>
              <a:pathLst>
                <a:path w="1322" h="1097" extrusionOk="0">
                  <a:moveTo>
                    <a:pt x="334" y="1"/>
                  </a:moveTo>
                  <a:cubicBezTo>
                    <a:pt x="238" y="1"/>
                    <a:pt x="143" y="37"/>
                    <a:pt x="84" y="120"/>
                  </a:cubicBezTo>
                  <a:cubicBezTo>
                    <a:pt x="24" y="191"/>
                    <a:pt x="0" y="275"/>
                    <a:pt x="12" y="370"/>
                  </a:cubicBezTo>
                  <a:cubicBezTo>
                    <a:pt x="24" y="453"/>
                    <a:pt x="72" y="537"/>
                    <a:pt x="131" y="596"/>
                  </a:cubicBezTo>
                  <a:cubicBezTo>
                    <a:pt x="322" y="739"/>
                    <a:pt x="536" y="894"/>
                    <a:pt x="750" y="1025"/>
                  </a:cubicBezTo>
                  <a:cubicBezTo>
                    <a:pt x="834" y="1072"/>
                    <a:pt x="893" y="1096"/>
                    <a:pt x="965" y="1096"/>
                  </a:cubicBezTo>
                  <a:lnTo>
                    <a:pt x="989" y="1096"/>
                  </a:lnTo>
                  <a:cubicBezTo>
                    <a:pt x="1084" y="1084"/>
                    <a:pt x="1167" y="1037"/>
                    <a:pt x="1227" y="977"/>
                  </a:cubicBezTo>
                  <a:cubicBezTo>
                    <a:pt x="1286" y="906"/>
                    <a:pt x="1322" y="811"/>
                    <a:pt x="1310" y="739"/>
                  </a:cubicBezTo>
                  <a:cubicBezTo>
                    <a:pt x="1310" y="668"/>
                    <a:pt x="1262" y="560"/>
                    <a:pt x="1191" y="501"/>
                  </a:cubicBezTo>
                  <a:cubicBezTo>
                    <a:pt x="965" y="370"/>
                    <a:pt x="750" y="215"/>
                    <a:pt x="560" y="72"/>
                  </a:cubicBezTo>
                  <a:cubicBezTo>
                    <a:pt x="489" y="25"/>
                    <a:pt x="417"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a:off x="16058550" y="1779525"/>
              <a:ext cx="19375" cy="33050"/>
            </a:xfrm>
            <a:custGeom>
              <a:avLst/>
              <a:gdLst/>
              <a:ahLst/>
              <a:cxnLst/>
              <a:rect l="l" t="t" r="r" b="b"/>
              <a:pathLst>
                <a:path w="775" h="1322" extrusionOk="0">
                  <a:moveTo>
                    <a:pt x="310" y="0"/>
                  </a:moveTo>
                  <a:cubicBezTo>
                    <a:pt x="226" y="0"/>
                    <a:pt x="143" y="48"/>
                    <a:pt x="84" y="119"/>
                  </a:cubicBezTo>
                  <a:cubicBezTo>
                    <a:pt x="36" y="179"/>
                    <a:pt x="0" y="250"/>
                    <a:pt x="0" y="369"/>
                  </a:cubicBezTo>
                  <a:cubicBezTo>
                    <a:pt x="0" y="607"/>
                    <a:pt x="24" y="845"/>
                    <a:pt x="107" y="1095"/>
                  </a:cubicBezTo>
                  <a:cubicBezTo>
                    <a:pt x="143" y="1250"/>
                    <a:pt x="298" y="1322"/>
                    <a:pt x="429" y="1322"/>
                  </a:cubicBezTo>
                  <a:cubicBezTo>
                    <a:pt x="465" y="1322"/>
                    <a:pt x="500" y="1322"/>
                    <a:pt x="536" y="1310"/>
                  </a:cubicBezTo>
                  <a:cubicBezTo>
                    <a:pt x="619" y="1274"/>
                    <a:pt x="679" y="1215"/>
                    <a:pt x="727" y="1143"/>
                  </a:cubicBezTo>
                  <a:cubicBezTo>
                    <a:pt x="774" y="1072"/>
                    <a:pt x="774" y="976"/>
                    <a:pt x="738" y="869"/>
                  </a:cubicBezTo>
                  <a:cubicBezTo>
                    <a:pt x="738" y="857"/>
                    <a:pt x="727" y="834"/>
                    <a:pt x="727" y="810"/>
                  </a:cubicBezTo>
                  <a:lnTo>
                    <a:pt x="727" y="786"/>
                  </a:lnTo>
                  <a:cubicBezTo>
                    <a:pt x="703" y="631"/>
                    <a:pt x="679" y="476"/>
                    <a:pt x="679" y="310"/>
                  </a:cubicBezTo>
                  <a:cubicBezTo>
                    <a:pt x="679" y="238"/>
                    <a:pt x="655" y="155"/>
                    <a:pt x="596" y="95"/>
                  </a:cubicBezTo>
                  <a:cubicBezTo>
                    <a:pt x="500" y="24"/>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a:off x="16087425" y="1777125"/>
              <a:ext cx="32450" cy="26225"/>
            </a:xfrm>
            <a:custGeom>
              <a:avLst/>
              <a:gdLst/>
              <a:ahLst/>
              <a:cxnLst/>
              <a:rect l="l" t="t" r="r" b="b"/>
              <a:pathLst>
                <a:path w="1298" h="1049" extrusionOk="0">
                  <a:moveTo>
                    <a:pt x="929" y="1"/>
                  </a:moveTo>
                  <a:cubicBezTo>
                    <a:pt x="834" y="1"/>
                    <a:pt x="762" y="37"/>
                    <a:pt x="691" y="108"/>
                  </a:cubicBezTo>
                  <a:lnTo>
                    <a:pt x="643" y="156"/>
                  </a:lnTo>
                  <a:cubicBezTo>
                    <a:pt x="524" y="239"/>
                    <a:pt x="405" y="322"/>
                    <a:pt x="262" y="382"/>
                  </a:cubicBezTo>
                  <a:cubicBezTo>
                    <a:pt x="167" y="406"/>
                    <a:pt x="107" y="453"/>
                    <a:pt x="60" y="537"/>
                  </a:cubicBezTo>
                  <a:cubicBezTo>
                    <a:pt x="24" y="620"/>
                    <a:pt x="0" y="715"/>
                    <a:pt x="36" y="810"/>
                  </a:cubicBezTo>
                  <a:cubicBezTo>
                    <a:pt x="60" y="894"/>
                    <a:pt x="107" y="977"/>
                    <a:pt x="203" y="1001"/>
                  </a:cubicBezTo>
                  <a:cubicBezTo>
                    <a:pt x="238" y="1037"/>
                    <a:pt x="322" y="1049"/>
                    <a:pt x="381" y="1049"/>
                  </a:cubicBezTo>
                  <a:cubicBezTo>
                    <a:pt x="405" y="1049"/>
                    <a:pt x="441" y="1049"/>
                    <a:pt x="464" y="1037"/>
                  </a:cubicBezTo>
                  <a:cubicBezTo>
                    <a:pt x="619" y="977"/>
                    <a:pt x="738" y="918"/>
                    <a:pt x="834" y="858"/>
                  </a:cubicBezTo>
                  <a:cubicBezTo>
                    <a:pt x="976" y="775"/>
                    <a:pt x="1107" y="680"/>
                    <a:pt x="1191" y="584"/>
                  </a:cubicBezTo>
                  <a:cubicBezTo>
                    <a:pt x="1274" y="525"/>
                    <a:pt x="1298" y="418"/>
                    <a:pt x="1298" y="346"/>
                  </a:cubicBezTo>
                  <a:cubicBezTo>
                    <a:pt x="1298" y="263"/>
                    <a:pt x="1250" y="168"/>
                    <a:pt x="1191" y="108"/>
                  </a:cubicBezTo>
                  <a:cubicBezTo>
                    <a:pt x="1107" y="37"/>
                    <a:pt x="1024"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16076100" y="1835775"/>
              <a:ext cx="28900" cy="39025"/>
            </a:xfrm>
            <a:custGeom>
              <a:avLst/>
              <a:gdLst/>
              <a:ahLst/>
              <a:cxnLst/>
              <a:rect l="l" t="t" r="r" b="b"/>
              <a:pathLst>
                <a:path w="1156" h="1561" extrusionOk="0">
                  <a:moveTo>
                    <a:pt x="346" y="0"/>
                  </a:moveTo>
                  <a:cubicBezTo>
                    <a:pt x="310" y="0"/>
                    <a:pt x="286" y="0"/>
                    <a:pt x="251" y="12"/>
                  </a:cubicBezTo>
                  <a:cubicBezTo>
                    <a:pt x="155" y="36"/>
                    <a:pt x="84" y="96"/>
                    <a:pt x="48" y="191"/>
                  </a:cubicBezTo>
                  <a:cubicBezTo>
                    <a:pt x="1" y="262"/>
                    <a:pt x="1" y="358"/>
                    <a:pt x="13" y="429"/>
                  </a:cubicBezTo>
                  <a:cubicBezTo>
                    <a:pt x="72" y="620"/>
                    <a:pt x="167" y="798"/>
                    <a:pt x="251" y="977"/>
                  </a:cubicBezTo>
                  <a:cubicBezTo>
                    <a:pt x="358" y="1167"/>
                    <a:pt x="477" y="1334"/>
                    <a:pt x="596" y="1465"/>
                  </a:cubicBezTo>
                  <a:cubicBezTo>
                    <a:pt x="656" y="1524"/>
                    <a:pt x="763" y="1560"/>
                    <a:pt x="834" y="1560"/>
                  </a:cubicBezTo>
                  <a:cubicBezTo>
                    <a:pt x="917" y="1560"/>
                    <a:pt x="1013" y="1512"/>
                    <a:pt x="1072" y="1453"/>
                  </a:cubicBezTo>
                  <a:cubicBezTo>
                    <a:pt x="1132" y="1393"/>
                    <a:pt x="1156" y="1310"/>
                    <a:pt x="1156" y="1215"/>
                  </a:cubicBezTo>
                  <a:cubicBezTo>
                    <a:pt x="1156" y="1131"/>
                    <a:pt x="1120" y="1048"/>
                    <a:pt x="1060" y="977"/>
                  </a:cubicBezTo>
                  <a:cubicBezTo>
                    <a:pt x="917" y="798"/>
                    <a:pt x="798" y="608"/>
                    <a:pt x="715" y="417"/>
                  </a:cubicBezTo>
                  <a:cubicBezTo>
                    <a:pt x="679" y="358"/>
                    <a:pt x="667" y="298"/>
                    <a:pt x="656" y="239"/>
                  </a:cubicBezTo>
                  <a:cubicBezTo>
                    <a:pt x="620" y="84"/>
                    <a:pt x="489"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16112125" y="1883700"/>
              <a:ext cx="35750" cy="30075"/>
            </a:xfrm>
            <a:custGeom>
              <a:avLst/>
              <a:gdLst/>
              <a:ahLst/>
              <a:cxnLst/>
              <a:rect l="l" t="t" r="r" b="b"/>
              <a:pathLst>
                <a:path w="1430" h="1203" extrusionOk="0">
                  <a:moveTo>
                    <a:pt x="334" y="0"/>
                  </a:moveTo>
                  <a:cubicBezTo>
                    <a:pt x="238" y="0"/>
                    <a:pt x="155" y="24"/>
                    <a:pt x="96" y="96"/>
                  </a:cubicBezTo>
                  <a:cubicBezTo>
                    <a:pt x="36" y="155"/>
                    <a:pt x="0" y="250"/>
                    <a:pt x="0" y="346"/>
                  </a:cubicBezTo>
                  <a:cubicBezTo>
                    <a:pt x="0" y="429"/>
                    <a:pt x="48" y="524"/>
                    <a:pt x="108" y="584"/>
                  </a:cubicBezTo>
                  <a:cubicBezTo>
                    <a:pt x="346" y="798"/>
                    <a:pt x="608" y="1000"/>
                    <a:pt x="881" y="1155"/>
                  </a:cubicBezTo>
                  <a:cubicBezTo>
                    <a:pt x="917" y="1191"/>
                    <a:pt x="977" y="1203"/>
                    <a:pt x="1036" y="1203"/>
                  </a:cubicBezTo>
                  <a:cubicBezTo>
                    <a:pt x="1167" y="1203"/>
                    <a:pt x="1286" y="1143"/>
                    <a:pt x="1334" y="1024"/>
                  </a:cubicBezTo>
                  <a:cubicBezTo>
                    <a:pt x="1429" y="858"/>
                    <a:pt x="1370" y="655"/>
                    <a:pt x="1203" y="560"/>
                  </a:cubicBezTo>
                  <a:cubicBezTo>
                    <a:pt x="1108" y="500"/>
                    <a:pt x="1000" y="429"/>
                    <a:pt x="893" y="357"/>
                  </a:cubicBezTo>
                  <a:lnTo>
                    <a:pt x="584" y="84"/>
                  </a:lnTo>
                  <a:cubicBezTo>
                    <a:pt x="512" y="48"/>
                    <a:pt x="417"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16164200" y="1917925"/>
              <a:ext cx="36050" cy="26225"/>
            </a:xfrm>
            <a:custGeom>
              <a:avLst/>
              <a:gdLst/>
              <a:ahLst/>
              <a:cxnLst/>
              <a:rect l="l" t="t" r="r" b="b"/>
              <a:pathLst>
                <a:path w="1442" h="1049" extrusionOk="0">
                  <a:moveTo>
                    <a:pt x="358" y="1"/>
                  </a:moveTo>
                  <a:cubicBezTo>
                    <a:pt x="239" y="1"/>
                    <a:pt x="120" y="72"/>
                    <a:pt x="60" y="179"/>
                  </a:cubicBezTo>
                  <a:cubicBezTo>
                    <a:pt x="13" y="251"/>
                    <a:pt x="1" y="358"/>
                    <a:pt x="37" y="429"/>
                  </a:cubicBezTo>
                  <a:cubicBezTo>
                    <a:pt x="60" y="512"/>
                    <a:pt x="108" y="572"/>
                    <a:pt x="191" y="632"/>
                  </a:cubicBezTo>
                  <a:cubicBezTo>
                    <a:pt x="465" y="798"/>
                    <a:pt x="727" y="929"/>
                    <a:pt x="1013" y="1036"/>
                  </a:cubicBezTo>
                  <a:cubicBezTo>
                    <a:pt x="1049" y="1048"/>
                    <a:pt x="1073" y="1048"/>
                    <a:pt x="1084" y="1048"/>
                  </a:cubicBezTo>
                  <a:cubicBezTo>
                    <a:pt x="1144" y="1048"/>
                    <a:pt x="1203" y="1036"/>
                    <a:pt x="1263" y="1013"/>
                  </a:cubicBezTo>
                  <a:cubicBezTo>
                    <a:pt x="1346" y="965"/>
                    <a:pt x="1406" y="893"/>
                    <a:pt x="1418" y="798"/>
                  </a:cubicBezTo>
                  <a:cubicBezTo>
                    <a:pt x="1442" y="715"/>
                    <a:pt x="1430" y="620"/>
                    <a:pt x="1370" y="548"/>
                  </a:cubicBezTo>
                  <a:cubicBezTo>
                    <a:pt x="1311" y="453"/>
                    <a:pt x="1239" y="417"/>
                    <a:pt x="1168" y="393"/>
                  </a:cubicBezTo>
                  <a:lnTo>
                    <a:pt x="1084" y="370"/>
                  </a:lnTo>
                  <a:lnTo>
                    <a:pt x="1061" y="358"/>
                  </a:lnTo>
                  <a:cubicBezTo>
                    <a:pt x="870" y="274"/>
                    <a:pt x="692" y="179"/>
                    <a:pt x="489" y="36"/>
                  </a:cubicBezTo>
                  <a:cubicBezTo>
                    <a:pt x="477" y="12"/>
                    <a:pt x="418"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16059425" y="1725050"/>
              <a:ext cx="26525" cy="33650"/>
            </a:xfrm>
            <a:custGeom>
              <a:avLst/>
              <a:gdLst/>
              <a:ahLst/>
              <a:cxnLst/>
              <a:rect l="l" t="t" r="r" b="b"/>
              <a:pathLst>
                <a:path w="1061" h="1346" extrusionOk="0">
                  <a:moveTo>
                    <a:pt x="692" y="0"/>
                  </a:moveTo>
                  <a:cubicBezTo>
                    <a:pt x="596" y="0"/>
                    <a:pt x="501" y="48"/>
                    <a:pt x="441" y="119"/>
                  </a:cubicBezTo>
                  <a:cubicBezTo>
                    <a:pt x="346" y="238"/>
                    <a:pt x="263" y="357"/>
                    <a:pt x="203" y="500"/>
                  </a:cubicBezTo>
                  <a:cubicBezTo>
                    <a:pt x="132" y="631"/>
                    <a:pt x="72" y="774"/>
                    <a:pt x="25" y="941"/>
                  </a:cubicBezTo>
                  <a:cubicBezTo>
                    <a:pt x="1" y="1036"/>
                    <a:pt x="25" y="1131"/>
                    <a:pt x="72" y="1191"/>
                  </a:cubicBezTo>
                  <a:cubicBezTo>
                    <a:pt x="120" y="1274"/>
                    <a:pt x="203" y="1310"/>
                    <a:pt x="275" y="1346"/>
                  </a:cubicBezTo>
                  <a:lnTo>
                    <a:pt x="334" y="1346"/>
                  </a:lnTo>
                  <a:cubicBezTo>
                    <a:pt x="406" y="1346"/>
                    <a:pt x="465" y="1334"/>
                    <a:pt x="525" y="1286"/>
                  </a:cubicBezTo>
                  <a:cubicBezTo>
                    <a:pt x="608" y="1227"/>
                    <a:pt x="644" y="1167"/>
                    <a:pt x="680" y="1072"/>
                  </a:cubicBezTo>
                  <a:cubicBezTo>
                    <a:pt x="739" y="929"/>
                    <a:pt x="799" y="786"/>
                    <a:pt x="870" y="679"/>
                  </a:cubicBezTo>
                  <a:cubicBezTo>
                    <a:pt x="906" y="643"/>
                    <a:pt x="918" y="596"/>
                    <a:pt x="942" y="572"/>
                  </a:cubicBezTo>
                  <a:cubicBezTo>
                    <a:pt x="1061" y="417"/>
                    <a:pt x="1049" y="215"/>
                    <a:pt x="918" y="96"/>
                  </a:cubicBezTo>
                  <a:cubicBezTo>
                    <a:pt x="870" y="36"/>
                    <a:pt x="787" y="0"/>
                    <a:pt x="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a:off x="16105875" y="1715825"/>
              <a:ext cx="24125" cy="33650"/>
            </a:xfrm>
            <a:custGeom>
              <a:avLst/>
              <a:gdLst/>
              <a:ahLst/>
              <a:cxnLst/>
              <a:rect l="l" t="t" r="r" b="b"/>
              <a:pathLst>
                <a:path w="965" h="1346" extrusionOk="0">
                  <a:moveTo>
                    <a:pt x="417" y="0"/>
                  </a:moveTo>
                  <a:cubicBezTo>
                    <a:pt x="393" y="36"/>
                    <a:pt x="369" y="36"/>
                    <a:pt x="358" y="36"/>
                  </a:cubicBezTo>
                  <a:cubicBezTo>
                    <a:pt x="298" y="36"/>
                    <a:pt x="227" y="48"/>
                    <a:pt x="167" y="95"/>
                  </a:cubicBezTo>
                  <a:cubicBezTo>
                    <a:pt x="84" y="131"/>
                    <a:pt x="48" y="226"/>
                    <a:pt x="12" y="298"/>
                  </a:cubicBezTo>
                  <a:cubicBezTo>
                    <a:pt x="0" y="369"/>
                    <a:pt x="12" y="488"/>
                    <a:pt x="60" y="548"/>
                  </a:cubicBezTo>
                  <a:cubicBezTo>
                    <a:pt x="119" y="631"/>
                    <a:pt x="167" y="691"/>
                    <a:pt x="203" y="762"/>
                  </a:cubicBezTo>
                  <a:cubicBezTo>
                    <a:pt x="238" y="834"/>
                    <a:pt x="262" y="905"/>
                    <a:pt x="286" y="988"/>
                  </a:cubicBezTo>
                  <a:lnTo>
                    <a:pt x="286" y="1000"/>
                  </a:lnTo>
                  <a:lnTo>
                    <a:pt x="286" y="1024"/>
                  </a:lnTo>
                  <a:cubicBezTo>
                    <a:pt x="298" y="1131"/>
                    <a:pt x="322" y="1203"/>
                    <a:pt x="405" y="1250"/>
                  </a:cubicBezTo>
                  <a:cubicBezTo>
                    <a:pt x="465" y="1310"/>
                    <a:pt x="548" y="1346"/>
                    <a:pt x="619" y="1346"/>
                  </a:cubicBezTo>
                  <a:lnTo>
                    <a:pt x="655" y="1346"/>
                  </a:lnTo>
                  <a:cubicBezTo>
                    <a:pt x="739" y="1346"/>
                    <a:pt x="834" y="1286"/>
                    <a:pt x="893" y="1203"/>
                  </a:cubicBezTo>
                  <a:cubicBezTo>
                    <a:pt x="953" y="1131"/>
                    <a:pt x="965" y="1060"/>
                    <a:pt x="965" y="965"/>
                  </a:cubicBezTo>
                  <a:cubicBezTo>
                    <a:pt x="917" y="655"/>
                    <a:pt x="798" y="369"/>
                    <a:pt x="619" y="155"/>
                  </a:cubicBezTo>
                  <a:cubicBezTo>
                    <a:pt x="560" y="72"/>
                    <a:pt x="500" y="36"/>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7" name="Google Shape;2217;p44"/>
          <p:cNvSpPr txBox="1"/>
          <p:nvPr/>
        </p:nvSpPr>
        <p:spPr>
          <a:xfrm>
            <a:off x="7308575" y="3879625"/>
            <a:ext cx="1120500" cy="268200"/>
          </a:xfrm>
          <a:prstGeom prst="rect">
            <a:avLst/>
          </a:prstGeom>
          <a:noFill/>
          <a:ln>
            <a:noFill/>
          </a:ln>
        </p:spPr>
        <p:txBody>
          <a:bodyPr spcFirstLastPara="1" wrap="square" lIns="90000" tIns="91425" rIns="0" bIns="91425" anchor="ctr" anchorCtr="0">
            <a:noAutofit/>
          </a:bodyPr>
          <a:lstStyle/>
          <a:p>
            <a:pPr lvl="0">
              <a:lnSpc>
                <a:spcPct val="80000"/>
              </a:lnSpc>
            </a:pPr>
            <a:r>
              <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Câu trả lời</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1869;p43"/>
          <p:cNvSpPr txBox="1">
            <a:spLocks noGrp="1"/>
          </p:cNvSpPr>
          <p:nvPr>
            <p:ph type="title"/>
          </p:nvPr>
        </p:nvSpPr>
        <p:spPr>
          <a:xfrm>
            <a:off x="2422196" y="217980"/>
            <a:ext cx="4956606" cy="954900"/>
          </a:xfrm>
          <a:prstGeom prst="rect">
            <a:avLst/>
          </a:prstGeom>
        </p:spPr>
        <p:txBody>
          <a:bodyPr spcFirstLastPara="1" wrap="square" lIns="91425" tIns="91425" rIns="180000"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3200" b="1" smtClean="0">
                <a:ln/>
                <a:solidFill>
                  <a:srgbClr val="FCA009"/>
                </a:solidFill>
                <a:latin typeface="Tahoma" panose="020B0604030504040204" pitchFamily="34" charset="0"/>
                <a:ea typeface="Tahoma" panose="020B0604030504040204" pitchFamily="34" charset="0"/>
                <a:cs typeface="Tahoma" panose="020B0604030504040204" pitchFamily="34" charset="0"/>
              </a:rPr>
              <a:t>BIỂU TƯỢNG CẢM XÚC</a:t>
            </a:r>
            <a:endParaRPr sz="3200" b="1">
              <a:ln/>
              <a:solidFill>
                <a:srgbClr val="FCA009"/>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47"/>
          <p:cNvSpPr/>
          <p:nvPr/>
        </p:nvSpPr>
        <p:spPr>
          <a:xfrm>
            <a:off x="7303865" y="1160287"/>
            <a:ext cx="982820" cy="954825"/>
          </a:xfrm>
          <a:custGeom>
            <a:avLst/>
            <a:gdLst/>
            <a:ahLst/>
            <a:cxnLst/>
            <a:rect l="l" t="t" r="r" b="b"/>
            <a:pathLst>
              <a:path w="632" h="614" extrusionOk="0">
                <a:moveTo>
                  <a:pt x="346" y="0"/>
                </a:moveTo>
                <a:cubicBezTo>
                  <a:pt x="328" y="0"/>
                  <a:pt x="311" y="3"/>
                  <a:pt x="287" y="9"/>
                </a:cubicBezTo>
                <a:cubicBezTo>
                  <a:pt x="239" y="9"/>
                  <a:pt x="215" y="21"/>
                  <a:pt x="180" y="33"/>
                </a:cubicBezTo>
                <a:lnTo>
                  <a:pt x="168" y="57"/>
                </a:lnTo>
                <a:lnTo>
                  <a:pt x="156" y="57"/>
                </a:lnTo>
                <a:cubicBezTo>
                  <a:pt x="108" y="81"/>
                  <a:pt x="72" y="116"/>
                  <a:pt x="49" y="152"/>
                </a:cubicBezTo>
                <a:cubicBezTo>
                  <a:pt x="37" y="188"/>
                  <a:pt x="37" y="200"/>
                  <a:pt x="25" y="235"/>
                </a:cubicBezTo>
                <a:cubicBezTo>
                  <a:pt x="1" y="295"/>
                  <a:pt x="1" y="331"/>
                  <a:pt x="25" y="390"/>
                </a:cubicBezTo>
                <a:cubicBezTo>
                  <a:pt x="37" y="438"/>
                  <a:pt x="61" y="485"/>
                  <a:pt x="96" y="533"/>
                </a:cubicBezTo>
                <a:cubicBezTo>
                  <a:pt x="120" y="557"/>
                  <a:pt x="168" y="593"/>
                  <a:pt x="227" y="604"/>
                </a:cubicBezTo>
                <a:cubicBezTo>
                  <a:pt x="257" y="610"/>
                  <a:pt x="284" y="613"/>
                  <a:pt x="311" y="613"/>
                </a:cubicBezTo>
                <a:cubicBezTo>
                  <a:pt x="337" y="613"/>
                  <a:pt x="364" y="610"/>
                  <a:pt x="394" y="604"/>
                </a:cubicBezTo>
                <a:cubicBezTo>
                  <a:pt x="418" y="593"/>
                  <a:pt x="442" y="593"/>
                  <a:pt x="465" y="569"/>
                </a:cubicBezTo>
                <a:cubicBezTo>
                  <a:pt x="513" y="545"/>
                  <a:pt x="537" y="509"/>
                  <a:pt x="572" y="473"/>
                </a:cubicBezTo>
                <a:lnTo>
                  <a:pt x="572" y="450"/>
                </a:lnTo>
                <a:lnTo>
                  <a:pt x="584" y="438"/>
                </a:lnTo>
                <a:cubicBezTo>
                  <a:pt x="596" y="414"/>
                  <a:pt x="596" y="390"/>
                  <a:pt x="620" y="366"/>
                </a:cubicBezTo>
                <a:cubicBezTo>
                  <a:pt x="632" y="331"/>
                  <a:pt x="632" y="295"/>
                  <a:pt x="620" y="247"/>
                </a:cubicBezTo>
                <a:cubicBezTo>
                  <a:pt x="620" y="212"/>
                  <a:pt x="620" y="200"/>
                  <a:pt x="596" y="176"/>
                </a:cubicBezTo>
                <a:cubicBezTo>
                  <a:pt x="584" y="140"/>
                  <a:pt x="572" y="116"/>
                  <a:pt x="537" y="81"/>
                </a:cubicBezTo>
                <a:cubicBezTo>
                  <a:pt x="525" y="69"/>
                  <a:pt x="501" y="57"/>
                  <a:pt x="477" y="33"/>
                </a:cubicBezTo>
                <a:cubicBezTo>
                  <a:pt x="453" y="21"/>
                  <a:pt x="442" y="21"/>
                  <a:pt x="406" y="9"/>
                </a:cubicBezTo>
                <a:cubicBezTo>
                  <a:pt x="382" y="3"/>
                  <a:pt x="364"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7"/>
          <p:cNvSpPr txBox="1">
            <a:spLocks noGrp="1"/>
          </p:cNvSpPr>
          <p:nvPr>
            <p:ph type="title"/>
          </p:nvPr>
        </p:nvSpPr>
        <p:spPr>
          <a:xfrm flipH="1">
            <a:off x="3984863" y="1171785"/>
            <a:ext cx="3527913" cy="954900"/>
          </a:xfrm>
          <a:prstGeom prst="rect">
            <a:avLst/>
          </a:prstGeom>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4000" b="1" smtClean="0">
                <a:ln/>
                <a:solidFill>
                  <a:srgbClr val="FF73D3"/>
                </a:solidFill>
                <a:latin typeface="Tahoma" panose="020B0604030504040204" pitchFamily="34" charset="0"/>
                <a:ea typeface="Tahoma" panose="020B0604030504040204" pitchFamily="34" charset="0"/>
                <a:cs typeface="Tahoma" panose="020B0604030504040204" pitchFamily="34" charset="0"/>
              </a:rPr>
              <a:t>CÂU HỎI THỰC HÀNH</a:t>
            </a:r>
            <a:endParaRPr sz="4000" b="1">
              <a:ln/>
              <a:solidFill>
                <a:srgbClr val="FF73D3"/>
              </a:solidFill>
              <a:latin typeface="Tahoma" panose="020B0604030504040204" pitchFamily="34" charset="0"/>
              <a:ea typeface="Tahoma" panose="020B0604030504040204" pitchFamily="34" charset="0"/>
              <a:cs typeface="Tahoma" panose="020B0604030504040204" pitchFamily="34" charset="0"/>
            </a:endParaRPr>
          </a:p>
        </p:txBody>
      </p:sp>
      <p:sp>
        <p:nvSpPr>
          <p:cNvPr id="2427" name="Google Shape;2427;p47"/>
          <p:cNvSpPr txBox="1">
            <a:spLocks noGrp="1"/>
          </p:cNvSpPr>
          <p:nvPr>
            <p:ph type="title" idx="2"/>
          </p:nvPr>
        </p:nvSpPr>
        <p:spPr>
          <a:xfrm flipH="1">
            <a:off x="7389675" y="1429938"/>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05</a:t>
            </a:r>
            <a:endParaRPr/>
          </a:p>
        </p:txBody>
      </p:sp>
      <p:grpSp>
        <p:nvGrpSpPr>
          <p:cNvPr id="2429" name="Google Shape;2429;p47"/>
          <p:cNvGrpSpPr/>
          <p:nvPr/>
        </p:nvGrpSpPr>
        <p:grpSpPr>
          <a:xfrm>
            <a:off x="650498" y="1493880"/>
            <a:ext cx="2385760" cy="2932655"/>
            <a:chOff x="650498" y="1493880"/>
            <a:chExt cx="2385760" cy="2932655"/>
          </a:xfrm>
        </p:grpSpPr>
        <p:sp>
          <p:nvSpPr>
            <p:cNvPr id="2430" name="Google Shape;2430;p47"/>
            <p:cNvSpPr/>
            <p:nvPr/>
          </p:nvSpPr>
          <p:spPr>
            <a:xfrm flipH="1">
              <a:off x="2310563" y="3982188"/>
              <a:ext cx="725695" cy="444348"/>
            </a:xfrm>
            <a:custGeom>
              <a:avLst/>
              <a:gdLst/>
              <a:ahLst/>
              <a:cxnLst/>
              <a:rect l="l" t="t" r="r" b="b"/>
              <a:pathLst>
                <a:path w="11669" h="7145" extrusionOk="0">
                  <a:moveTo>
                    <a:pt x="6918" y="0"/>
                  </a:moveTo>
                  <a:cubicBezTo>
                    <a:pt x="6037" y="953"/>
                    <a:pt x="5144" y="1917"/>
                    <a:pt x="4274" y="2870"/>
                  </a:cubicBezTo>
                  <a:cubicBezTo>
                    <a:pt x="3691" y="2453"/>
                    <a:pt x="3036" y="2084"/>
                    <a:pt x="2334" y="1929"/>
                  </a:cubicBezTo>
                  <a:cubicBezTo>
                    <a:pt x="2111" y="1876"/>
                    <a:pt x="1881" y="1849"/>
                    <a:pt x="1650" y="1849"/>
                  </a:cubicBezTo>
                  <a:cubicBezTo>
                    <a:pt x="1153" y="1849"/>
                    <a:pt x="657" y="1978"/>
                    <a:pt x="250" y="2263"/>
                  </a:cubicBezTo>
                  <a:cubicBezTo>
                    <a:pt x="179" y="2298"/>
                    <a:pt x="107" y="2358"/>
                    <a:pt x="72" y="2453"/>
                  </a:cubicBezTo>
                  <a:cubicBezTo>
                    <a:pt x="0" y="2632"/>
                    <a:pt x="167" y="2810"/>
                    <a:pt x="310" y="2941"/>
                  </a:cubicBezTo>
                  <a:cubicBezTo>
                    <a:pt x="2619" y="4942"/>
                    <a:pt x="5525" y="6084"/>
                    <a:pt x="8358" y="7144"/>
                  </a:cubicBezTo>
                  <a:cubicBezTo>
                    <a:pt x="9632" y="4894"/>
                    <a:pt x="10728" y="2560"/>
                    <a:pt x="11668" y="155"/>
                  </a:cubicBezTo>
                  <a:lnTo>
                    <a:pt x="69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7"/>
            <p:cNvSpPr/>
            <p:nvPr/>
          </p:nvSpPr>
          <p:spPr>
            <a:xfrm flipH="1">
              <a:off x="650498" y="3294315"/>
              <a:ext cx="700570" cy="520033"/>
            </a:xfrm>
            <a:custGeom>
              <a:avLst/>
              <a:gdLst/>
              <a:ahLst/>
              <a:cxnLst/>
              <a:rect l="l" t="t" r="r" b="b"/>
              <a:pathLst>
                <a:path w="11265" h="8362" extrusionOk="0">
                  <a:moveTo>
                    <a:pt x="6430" y="1"/>
                  </a:moveTo>
                  <a:cubicBezTo>
                    <a:pt x="4204" y="1275"/>
                    <a:pt x="2037" y="2703"/>
                    <a:pt x="1" y="4275"/>
                  </a:cubicBezTo>
                  <a:lnTo>
                    <a:pt x="3989" y="6859"/>
                  </a:lnTo>
                  <a:cubicBezTo>
                    <a:pt x="5239" y="6489"/>
                    <a:pt x="6490" y="6132"/>
                    <a:pt x="7740" y="5763"/>
                  </a:cubicBezTo>
                  <a:cubicBezTo>
                    <a:pt x="8026" y="6418"/>
                    <a:pt x="8395" y="7073"/>
                    <a:pt x="8919" y="7561"/>
                  </a:cubicBezTo>
                  <a:cubicBezTo>
                    <a:pt x="9417" y="8026"/>
                    <a:pt x="10089" y="8361"/>
                    <a:pt x="10769" y="8361"/>
                  </a:cubicBezTo>
                  <a:cubicBezTo>
                    <a:pt x="10803" y="8361"/>
                    <a:pt x="10837" y="8360"/>
                    <a:pt x="10871" y="8359"/>
                  </a:cubicBezTo>
                  <a:cubicBezTo>
                    <a:pt x="10954" y="8359"/>
                    <a:pt x="11050" y="8347"/>
                    <a:pt x="11121" y="8287"/>
                  </a:cubicBezTo>
                  <a:cubicBezTo>
                    <a:pt x="11264" y="8168"/>
                    <a:pt x="11228" y="7930"/>
                    <a:pt x="11169" y="7751"/>
                  </a:cubicBezTo>
                  <a:cubicBezTo>
                    <a:pt x="10216" y="4870"/>
                    <a:pt x="8323" y="2382"/>
                    <a:pt x="6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7"/>
            <p:cNvSpPr/>
            <p:nvPr/>
          </p:nvSpPr>
          <p:spPr>
            <a:xfrm flipH="1">
              <a:off x="862310" y="1493880"/>
              <a:ext cx="876755" cy="1270542"/>
            </a:xfrm>
            <a:custGeom>
              <a:avLst/>
              <a:gdLst/>
              <a:ahLst/>
              <a:cxnLst/>
              <a:rect l="l" t="t" r="r" b="b"/>
              <a:pathLst>
                <a:path w="14098" h="20430" extrusionOk="0">
                  <a:moveTo>
                    <a:pt x="4871" y="0"/>
                  </a:moveTo>
                  <a:cubicBezTo>
                    <a:pt x="4731" y="0"/>
                    <a:pt x="4592" y="3"/>
                    <a:pt x="4454" y="7"/>
                  </a:cubicBezTo>
                  <a:cubicBezTo>
                    <a:pt x="3597" y="31"/>
                    <a:pt x="2727" y="127"/>
                    <a:pt x="1930" y="448"/>
                  </a:cubicBezTo>
                  <a:cubicBezTo>
                    <a:pt x="1120" y="758"/>
                    <a:pt x="394" y="1329"/>
                    <a:pt x="1" y="2103"/>
                  </a:cubicBezTo>
                  <a:lnTo>
                    <a:pt x="1477" y="14212"/>
                  </a:lnTo>
                  <a:cubicBezTo>
                    <a:pt x="1513" y="15628"/>
                    <a:pt x="1930" y="17033"/>
                    <a:pt x="2656" y="18236"/>
                  </a:cubicBezTo>
                  <a:cubicBezTo>
                    <a:pt x="3351" y="19383"/>
                    <a:pt x="4498" y="20429"/>
                    <a:pt x="5832" y="20429"/>
                  </a:cubicBezTo>
                  <a:cubicBezTo>
                    <a:pt x="5869" y="20429"/>
                    <a:pt x="5905" y="20428"/>
                    <a:pt x="5942" y="20427"/>
                  </a:cubicBezTo>
                  <a:cubicBezTo>
                    <a:pt x="6549" y="20391"/>
                    <a:pt x="7192" y="20105"/>
                    <a:pt x="7478" y="19569"/>
                  </a:cubicBezTo>
                  <a:cubicBezTo>
                    <a:pt x="7776" y="18998"/>
                    <a:pt x="7621" y="18284"/>
                    <a:pt x="7430" y="17653"/>
                  </a:cubicBezTo>
                  <a:lnTo>
                    <a:pt x="7430" y="17653"/>
                  </a:lnTo>
                  <a:cubicBezTo>
                    <a:pt x="7859" y="18272"/>
                    <a:pt x="8561" y="18736"/>
                    <a:pt x="9312" y="18784"/>
                  </a:cubicBezTo>
                  <a:cubicBezTo>
                    <a:pt x="9351" y="18786"/>
                    <a:pt x="9390" y="18787"/>
                    <a:pt x="9430" y="18787"/>
                  </a:cubicBezTo>
                  <a:cubicBezTo>
                    <a:pt x="10132" y="18787"/>
                    <a:pt x="10853" y="18390"/>
                    <a:pt x="11169" y="17748"/>
                  </a:cubicBezTo>
                  <a:cubicBezTo>
                    <a:pt x="11489" y="17060"/>
                    <a:pt x="11254" y="16147"/>
                    <a:pt x="10604" y="15764"/>
                  </a:cubicBezTo>
                  <a:lnTo>
                    <a:pt x="10604" y="15764"/>
                  </a:lnTo>
                  <a:cubicBezTo>
                    <a:pt x="10848" y="15906"/>
                    <a:pt x="11128" y="15976"/>
                    <a:pt x="11407" y="15976"/>
                  </a:cubicBezTo>
                  <a:cubicBezTo>
                    <a:pt x="11658" y="15976"/>
                    <a:pt x="11909" y="15919"/>
                    <a:pt x="12133" y="15807"/>
                  </a:cubicBezTo>
                  <a:cubicBezTo>
                    <a:pt x="13026" y="15367"/>
                    <a:pt x="14098" y="14212"/>
                    <a:pt x="13276" y="13176"/>
                  </a:cubicBezTo>
                  <a:cubicBezTo>
                    <a:pt x="13027" y="12838"/>
                    <a:pt x="12619" y="12766"/>
                    <a:pt x="12205" y="12766"/>
                  </a:cubicBezTo>
                  <a:cubicBezTo>
                    <a:pt x="12064" y="12766"/>
                    <a:pt x="11924" y="12774"/>
                    <a:pt x="11788" y="12783"/>
                  </a:cubicBezTo>
                  <a:cubicBezTo>
                    <a:pt x="11312" y="12830"/>
                    <a:pt x="10824" y="12878"/>
                    <a:pt x="10347" y="12926"/>
                  </a:cubicBezTo>
                  <a:cubicBezTo>
                    <a:pt x="10273" y="12931"/>
                    <a:pt x="10203" y="12936"/>
                    <a:pt x="10135" y="12936"/>
                  </a:cubicBezTo>
                  <a:cubicBezTo>
                    <a:pt x="10051" y="12936"/>
                    <a:pt x="9969" y="12928"/>
                    <a:pt x="9883" y="12902"/>
                  </a:cubicBezTo>
                  <a:cubicBezTo>
                    <a:pt x="9704" y="12866"/>
                    <a:pt x="9562" y="12711"/>
                    <a:pt x="9454" y="12569"/>
                  </a:cubicBezTo>
                  <a:cubicBezTo>
                    <a:pt x="8966" y="11878"/>
                    <a:pt x="9062" y="10961"/>
                    <a:pt x="9252" y="10140"/>
                  </a:cubicBezTo>
                  <a:cubicBezTo>
                    <a:pt x="9585" y="8544"/>
                    <a:pt x="10085" y="6973"/>
                    <a:pt x="10121" y="5341"/>
                  </a:cubicBezTo>
                  <a:cubicBezTo>
                    <a:pt x="10169" y="3710"/>
                    <a:pt x="9657" y="1972"/>
                    <a:pt x="8383" y="972"/>
                  </a:cubicBezTo>
                  <a:cubicBezTo>
                    <a:pt x="7408" y="211"/>
                    <a:pt x="6125" y="0"/>
                    <a:pt x="4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7"/>
            <p:cNvSpPr/>
            <p:nvPr/>
          </p:nvSpPr>
          <p:spPr>
            <a:xfrm flipH="1">
              <a:off x="984452" y="1561106"/>
              <a:ext cx="684277" cy="846219"/>
            </a:xfrm>
            <a:custGeom>
              <a:avLst/>
              <a:gdLst/>
              <a:ahLst/>
              <a:cxnLst/>
              <a:rect l="l" t="t" r="r" b="b"/>
              <a:pathLst>
                <a:path w="11003" h="13607" extrusionOk="0">
                  <a:moveTo>
                    <a:pt x="11002" y="13059"/>
                  </a:moveTo>
                  <a:cubicBezTo>
                    <a:pt x="11002" y="13059"/>
                    <a:pt x="11001" y="13060"/>
                    <a:pt x="11000" y="13061"/>
                  </a:cubicBezTo>
                  <a:lnTo>
                    <a:pt x="11000" y="13061"/>
                  </a:lnTo>
                  <a:cubicBezTo>
                    <a:pt x="11002" y="13060"/>
                    <a:pt x="11002" y="13059"/>
                    <a:pt x="11002" y="13059"/>
                  </a:cubicBezTo>
                  <a:close/>
                  <a:moveTo>
                    <a:pt x="11000" y="13061"/>
                  </a:moveTo>
                  <a:cubicBezTo>
                    <a:pt x="10994" y="13064"/>
                    <a:pt x="10976" y="13071"/>
                    <a:pt x="10931" y="13071"/>
                  </a:cubicBezTo>
                  <a:lnTo>
                    <a:pt x="10788" y="13214"/>
                  </a:lnTo>
                  <a:cubicBezTo>
                    <a:pt x="10771" y="13226"/>
                    <a:pt x="10753" y="13240"/>
                    <a:pt x="10734" y="13254"/>
                  </a:cubicBezTo>
                  <a:lnTo>
                    <a:pt x="10734" y="13254"/>
                  </a:lnTo>
                  <a:cubicBezTo>
                    <a:pt x="10758" y="13239"/>
                    <a:pt x="10779" y="13226"/>
                    <a:pt x="10800" y="13214"/>
                  </a:cubicBezTo>
                  <a:cubicBezTo>
                    <a:pt x="10917" y="13119"/>
                    <a:pt x="10986" y="13070"/>
                    <a:pt x="11000" y="13061"/>
                  </a:cubicBezTo>
                  <a:close/>
                  <a:moveTo>
                    <a:pt x="3698" y="0"/>
                  </a:moveTo>
                  <a:cubicBezTo>
                    <a:pt x="3513" y="0"/>
                    <a:pt x="3332" y="12"/>
                    <a:pt x="3156" y="34"/>
                  </a:cubicBezTo>
                  <a:cubicBezTo>
                    <a:pt x="2597" y="117"/>
                    <a:pt x="2096" y="296"/>
                    <a:pt x="1680" y="486"/>
                  </a:cubicBezTo>
                  <a:cubicBezTo>
                    <a:pt x="1287" y="677"/>
                    <a:pt x="953" y="903"/>
                    <a:pt x="703" y="1093"/>
                  </a:cubicBezTo>
                  <a:cubicBezTo>
                    <a:pt x="453" y="1284"/>
                    <a:pt x="275" y="1463"/>
                    <a:pt x="168" y="1582"/>
                  </a:cubicBezTo>
                  <a:cubicBezTo>
                    <a:pt x="49" y="1701"/>
                    <a:pt x="1" y="1784"/>
                    <a:pt x="1" y="1784"/>
                  </a:cubicBezTo>
                  <a:cubicBezTo>
                    <a:pt x="1" y="1784"/>
                    <a:pt x="72" y="1713"/>
                    <a:pt x="191" y="1617"/>
                  </a:cubicBezTo>
                  <a:cubicBezTo>
                    <a:pt x="311" y="1510"/>
                    <a:pt x="513" y="1343"/>
                    <a:pt x="763" y="1153"/>
                  </a:cubicBezTo>
                  <a:cubicBezTo>
                    <a:pt x="1013" y="974"/>
                    <a:pt x="1346" y="772"/>
                    <a:pt x="1739" y="570"/>
                  </a:cubicBezTo>
                  <a:cubicBezTo>
                    <a:pt x="2144" y="391"/>
                    <a:pt x="2632" y="236"/>
                    <a:pt x="3192" y="153"/>
                  </a:cubicBezTo>
                  <a:cubicBezTo>
                    <a:pt x="3349" y="132"/>
                    <a:pt x="3513" y="122"/>
                    <a:pt x="3680" y="122"/>
                  </a:cubicBezTo>
                  <a:cubicBezTo>
                    <a:pt x="4096" y="122"/>
                    <a:pt x="4537" y="187"/>
                    <a:pt x="4978" y="331"/>
                  </a:cubicBezTo>
                  <a:cubicBezTo>
                    <a:pt x="5585" y="546"/>
                    <a:pt x="6204" y="915"/>
                    <a:pt x="6657" y="1486"/>
                  </a:cubicBezTo>
                  <a:cubicBezTo>
                    <a:pt x="6883" y="1760"/>
                    <a:pt x="7073" y="2094"/>
                    <a:pt x="7204" y="2451"/>
                  </a:cubicBezTo>
                  <a:cubicBezTo>
                    <a:pt x="7335" y="2808"/>
                    <a:pt x="7442" y="3189"/>
                    <a:pt x="7442" y="3582"/>
                  </a:cubicBezTo>
                  <a:cubicBezTo>
                    <a:pt x="7442" y="3689"/>
                    <a:pt x="7442" y="3772"/>
                    <a:pt x="7430" y="3879"/>
                  </a:cubicBezTo>
                  <a:cubicBezTo>
                    <a:pt x="7419" y="3963"/>
                    <a:pt x="7383" y="4070"/>
                    <a:pt x="7359" y="4177"/>
                  </a:cubicBezTo>
                  <a:cubicBezTo>
                    <a:pt x="7323" y="4284"/>
                    <a:pt x="7299" y="4380"/>
                    <a:pt x="7299" y="4487"/>
                  </a:cubicBezTo>
                  <a:cubicBezTo>
                    <a:pt x="7276" y="4594"/>
                    <a:pt x="7276" y="4713"/>
                    <a:pt x="7299" y="4820"/>
                  </a:cubicBezTo>
                  <a:cubicBezTo>
                    <a:pt x="7323" y="5249"/>
                    <a:pt x="7430" y="5665"/>
                    <a:pt x="7419" y="6070"/>
                  </a:cubicBezTo>
                  <a:cubicBezTo>
                    <a:pt x="7395" y="6273"/>
                    <a:pt x="7359" y="6463"/>
                    <a:pt x="7276" y="6666"/>
                  </a:cubicBezTo>
                  <a:cubicBezTo>
                    <a:pt x="7204" y="6856"/>
                    <a:pt x="7121" y="7035"/>
                    <a:pt x="7014" y="7213"/>
                  </a:cubicBezTo>
                  <a:cubicBezTo>
                    <a:pt x="6799" y="7570"/>
                    <a:pt x="6537" y="7880"/>
                    <a:pt x="6299" y="8213"/>
                  </a:cubicBezTo>
                  <a:cubicBezTo>
                    <a:pt x="6061" y="8535"/>
                    <a:pt x="5823" y="8868"/>
                    <a:pt x="5656" y="9237"/>
                  </a:cubicBezTo>
                  <a:cubicBezTo>
                    <a:pt x="5490" y="9594"/>
                    <a:pt x="5406" y="9999"/>
                    <a:pt x="5406" y="10380"/>
                  </a:cubicBezTo>
                  <a:cubicBezTo>
                    <a:pt x="5406" y="10773"/>
                    <a:pt x="5478" y="11142"/>
                    <a:pt x="5597" y="11488"/>
                  </a:cubicBezTo>
                  <a:cubicBezTo>
                    <a:pt x="5728" y="11821"/>
                    <a:pt x="5906" y="12119"/>
                    <a:pt x="6133" y="12392"/>
                  </a:cubicBezTo>
                  <a:cubicBezTo>
                    <a:pt x="6252" y="12511"/>
                    <a:pt x="6359" y="12642"/>
                    <a:pt x="6502" y="12738"/>
                  </a:cubicBezTo>
                  <a:cubicBezTo>
                    <a:pt x="6632" y="12825"/>
                    <a:pt x="6793" y="12882"/>
                    <a:pt x="6938" y="12882"/>
                  </a:cubicBezTo>
                  <a:cubicBezTo>
                    <a:pt x="6951" y="12882"/>
                    <a:pt x="6965" y="12882"/>
                    <a:pt x="6978" y="12881"/>
                  </a:cubicBezTo>
                  <a:cubicBezTo>
                    <a:pt x="7145" y="12881"/>
                    <a:pt x="7299" y="12833"/>
                    <a:pt x="7442" y="12797"/>
                  </a:cubicBezTo>
                  <a:cubicBezTo>
                    <a:pt x="7597" y="12750"/>
                    <a:pt x="7728" y="12702"/>
                    <a:pt x="7859" y="12678"/>
                  </a:cubicBezTo>
                  <a:cubicBezTo>
                    <a:pt x="7973" y="12654"/>
                    <a:pt x="8084" y="12639"/>
                    <a:pt x="8191" y="12639"/>
                  </a:cubicBezTo>
                  <a:cubicBezTo>
                    <a:pt x="8342" y="12639"/>
                    <a:pt x="8484" y="12668"/>
                    <a:pt x="8609" y="12738"/>
                  </a:cubicBezTo>
                  <a:cubicBezTo>
                    <a:pt x="8812" y="12857"/>
                    <a:pt x="8931" y="13059"/>
                    <a:pt x="9062" y="13238"/>
                  </a:cubicBezTo>
                  <a:cubicBezTo>
                    <a:pt x="9145" y="13333"/>
                    <a:pt x="9216" y="13404"/>
                    <a:pt x="9324" y="13464"/>
                  </a:cubicBezTo>
                  <a:cubicBezTo>
                    <a:pt x="9407" y="13524"/>
                    <a:pt x="9514" y="13547"/>
                    <a:pt x="9621" y="13583"/>
                  </a:cubicBezTo>
                  <a:cubicBezTo>
                    <a:pt x="9690" y="13600"/>
                    <a:pt x="9758" y="13607"/>
                    <a:pt x="9825" y="13607"/>
                  </a:cubicBezTo>
                  <a:cubicBezTo>
                    <a:pt x="9944" y="13607"/>
                    <a:pt x="10058" y="13586"/>
                    <a:pt x="10157" y="13571"/>
                  </a:cubicBezTo>
                  <a:cubicBezTo>
                    <a:pt x="10427" y="13488"/>
                    <a:pt x="10606" y="13351"/>
                    <a:pt x="10734" y="13254"/>
                  </a:cubicBezTo>
                  <a:lnTo>
                    <a:pt x="10734" y="13254"/>
                  </a:lnTo>
                  <a:cubicBezTo>
                    <a:pt x="10597" y="13340"/>
                    <a:pt x="10412" y="13462"/>
                    <a:pt x="10157" y="13524"/>
                  </a:cubicBezTo>
                  <a:cubicBezTo>
                    <a:pt x="10068" y="13537"/>
                    <a:pt x="9970" y="13551"/>
                    <a:pt x="9870" y="13551"/>
                  </a:cubicBezTo>
                  <a:cubicBezTo>
                    <a:pt x="9796" y="13551"/>
                    <a:pt x="9720" y="13544"/>
                    <a:pt x="9645" y="13524"/>
                  </a:cubicBezTo>
                  <a:cubicBezTo>
                    <a:pt x="9466" y="13476"/>
                    <a:pt x="9288" y="13369"/>
                    <a:pt x="9157" y="13190"/>
                  </a:cubicBezTo>
                  <a:cubicBezTo>
                    <a:pt x="9085" y="13107"/>
                    <a:pt x="9026" y="13012"/>
                    <a:pt x="8943" y="12916"/>
                  </a:cubicBezTo>
                  <a:cubicBezTo>
                    <a:pt x="8871" y="12809"/>
                    <a:pt x="8788" y="12714"/>
                    <a:pt x="8669" y="12642"/>
                  </a:cubicBezTo>
                  <a:cubicBezTo>
                    <a:pt x="8526" y="12564"/>
                    <a:pt x="8363" y="12533"/>
                    <a:pt x="8194" y="12533"/>
                  </a:cubicBezTo>
                  <a:cubicBezTo>
                    <a:pt x="8079" y="12533"/>
                    <a:pt x="7962" y="12547"/>
                    <a:pt x="7847" y="12571"/>
                  </a:cubicBezTo>
                  <a:cubicBezTo>
                    <a:pt x="7561" y="12619"/>
                    <a:pt x="7276" y="12762"/>
                    <a:pt x="7002" y="12762"/>
                  </a:cubicBezTo>
                  <a:cubicBezTo>
                    <a:pt x="6995" y="12762"/>
                    <a:pt x="6987" y="12762"/>
                    <a:pt x="6980" y="12762"/>
                  </a:cubicBezTo>
                  <a:cubicBezTo>
                    <a:pt x="6703" y="12762"/>
                    <a:pt x="6461" y="12541"/>
                    <a:pt x="6252" y="12321"/>
                  </a:cubicBezTo>
                  <a:cubicBezTo>
                    <a:pt x="6049" y="12083"/>
                    <a:pt x="5871" y="11785"/>
                    <a:pt x="5752" y="11452"/>
                  </a:cubicBezTo>
                  <a:cubicBezTo>
                    <a:pt x="5633" y="11130"/>
                    <a:pt x="5573" y="10773"/>
                    <a:pt x="5573" y="10416"/>
                  </a:cubicBezTo>
                  <a:cubicBezTo>
                    <a:pt x="5573" y="10047"/>
                    <a:pt x="5645" y="9678"/>
                    <a:pt x="5811" y="9344"/>
                  </a:cubicBezTo>
                  <a:cubicBezTo>
                    <a:pt x="5954" y="8999"/>
                    <a:pt x="6192" y="8666"/>
                    <a:pt x="6430" y="8344"/>
                  </a:cubicBezTo>
                  <a:cubicBezTo>
                    <a:pt x="6668" y="8011"/>
                    <a:pt x="6942" y="7701"/>
                    <a:pt x="7157" y="7332"/>
                  </a:cubicBezTo>
                  <a:cubicBezTo>
                    <a:pt x="7264" y="7154"/>
                    <a:pt x="7371" y="6963"/>
                    <a:pt x="7442" y="6749"/>
                  </a:cubicBezTo>
                  <a:cubicBezTo>
                    <a:pt x="7514" y="6535"/>
                    <a:pt x="7573" y="6320"/>
                    <a:pt x="7573" y="6094"/>
                  </a:cubicBezTo>
                  <a:cubicBezTo>
                    <a:pt x="7609" y="5642"/>
                    <a:pt x="7490" y="5213"/>
                    <a:pt x="7454" y="4808"/>
                  </a:cubicBezTo>
                  <a:cubicBezTo>
                    <a:pt x="7454" y="4713"/>
                    <a:pt x="7442" y="4606"/>
                    <a:pt x="7454" y="4511"/>
                  </a:cubicBezTo>
                  <a:cubicBezTo>
                    <a:pt x="7478" y="4427"/>
                    <a:pt x="7490" y="4320"/>
                    <a:pt x="7526" y="4213"/>
                  </a:cubicBezTo>
                  <a:cubicBezTo>
                    <a:pt x="7550" y="4118"/>
                    <a:pt x="7585" y="4010"/>
                    <a:pt x="7597" y="3903"/>
                  </a:cubicBezTo>
                  <a:cubicBezTo>
                    <a:pt x="7609" y="3796"/>
                    <a:pt x="7609" y="3701"/>
                    <a:pt x="7609" y="3594"/>
                  </a:cubicBezTo>
                  <a:cubicBezTo>
                    <a:pt x="7609" y="3177"/>
                    <a:pt x="7502" y="2772"/>
                    <a:pt x="7359" y="2403"/>
                  </a:cubicBezTo>
                  <a:cubicBezTo>
                    <a:pt x="7204" y="2034"/>
                    <a:pt x="7014" y="1689"/>
                    <a:pt x="6776" y="1391"/>
                  </a:cubicBezTo>
                  <a:cubicBezTo>
                    <a:pt x="6299" y="796"/>
                    <a:pt x="5645" y="415"/>
                    <a:pt x="5002" y="200"/>
                  </a:cubicBezTo>
                  <a:cubicBezTo>
                    <a:pt x="4556" y="60"/>
                    <a:pt x="4116" y="0"/>
                    <a:pt x="369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7"/>
            <p:cNvSpPr/>
            <p:nvPr/>
          </p:nvSpPr>
          <p:spPr>
            <a:xfrm flipH="1">
              <a:off x="1316922" y="1675161"/>
              <a:ext cx="274009" cy="467109"/>
            </a:xfrm>
            <a:custGeom>
              <a:avLst/>
              <a:gdLst/>
              <a:ahLst/>
              <a:cxnLst/>
              <a:rect l="l" t="t" r="r" b="b"/>
              <a:pathLst>
                <a:path w="4406" h="7511" extrusionOk="0">
                  <a:moveTo>
                    <a:pt x="2702" y="0"/>
                  </a:moveTo>
                  <a:cubicBezTo>
                    <a:pt x="2561" y="0"/>
                    <a:pt x="2426" y="14"/>
                    <a:pt x="2298" y="33"/>
                  </a:cubicBezTo>
                  <a:cubicBezTo>
                    <a:pt x="1988" y="93"/>
                    <a:pt x="1703" y="188"/>
                    <a:pt x="1441" y="283"/>
                  </a:cubicBezTo>
                  <a:cubicBezTo>
                    <a:pt x="941" y="498"/>
                    <a:pt x="584" y="748"/>
                    <a:pt x="345" y="938"/>
                  </a:cubicBezTo>
                  <a:cubicBezTo>
                    <a:pt x="107" y="1141"/>
                    <a:pt x="0" y="1272"/>
                    <a:pt x="12" y="1272"/>
                  </a:cubicBezTo>
                  <a:cubicBezTo>
                    <a:pt x="13" y="1272"/>
                    <a:pt x="14" y="1272"/>
                    <a:pt x="16" y="1272"/>
                  </a:cubicBezTo>
                  <a:cubicBezTo>
                    <a:pt x="47" y="1272"/>
                    <a:pt x="166" y="1157"/>
                    <a:pt x="393" y="998"/>
                  </a:cubicBezTo>
                  <a:cubicBezTo>
                    <a:pt x="631" y="819"/>
                    <a:pt x="1000" y="605"/>
                    <a:pt x="1488" y="402"/>
                  </a:cubicBezTo>
                  <a:cubicBezTo>
                    <a:pt x="1738" y="319"/>
                    <a:pt x="2012" y="224"/>
                    <a:pt x="2322" y="164"/>
                  </a:cubicBezTo>
                  <a:cubicBezTo>
                    <a:pt x="2427" y="152"/>
                    <a:pt x="2538" y="143"/>
                    <a:pt x="2652" y="143"/>
                  </a:cubicBezTo>
                  <a:cubicBezTo>
                    <a:pt x="2859" y="143"/>
                    <a:pt x="3074" y="171"/>
                    <a:pt x="3274" y="248"/>
                  </a:cubicBezTo>
                  <a:cubicBezTo>
                    <a:pt x="3584" y="367"/>
                    <a:pt x="3858" y="629"/>
                    <a:pt x="4024" y="962"/>
                  </a:cubicBezTo>
                  <a:cubicBezTo>
                    <a:pt x="4179" y="1283"/>
                    <a:pt x="4263" y="1688"/>
                    <a:pt x="4215" y="2069"/>
                  </a:cubicBezTo>
                  <a:cubicBezTo>
                    <a:pt x="4167" y="2462"/>
                    <a:pt x="4036" y="2831"/>
                    <a:pt x="3870" y="3177"/>
                  </a:cubicBezTo>
                  <a:cubicBezTo>
                    <a:pt x="3691" y="3522"/>
                    <a:pt x="3489" y="3820"/>
                    <a:pt x="3274" y="4093"/>
                  </a:cubicBezTo>
                  <a:cubicBezTo>
                    <a:pt x="3167" y="4248"/>
                    <a:pt x="3072" y="4367"/>
                    <a:pt x="2965" y="4510"/>
                  </a:cubicBezTo>
                  <a:cubicBezTo>
                    <a:pt x="2858" y="4665"/>
                    <a:pt x="2786" y="4843"/>
                    <a:pt x="2798" y="5022"/>
                  </a:cubicBezTo>
                  <a:cubicBezTo>
                    <a:pt x="2798" y="5201"/>
                    <a:pt x="2881" y="5344"/>
                    <a:pt x="2941" y="5486"/>
                  </a:cubicBezTo>
                  <a:cubicBezTo>
                    <a:pt x="3000" y="5617"/>
                    <a:pt x="3072" y="5736"/>
                    <a:pt x="3131" y="5855"/>
                  </a:cubicBezTo>
                  <a:cubicBezTo>
                    <a:pt x="3370" y="6320"/>
                    <a:pt x="3334" y="6772"/>
                    <a:pt x="3262" y="7058"/>
                  </a:cubicBezTo>
                  <a:cubicBezTo>
                    <a:pt x="3179" y="7356"/>
                    <a:pt x="3072" y="7487"/>
                    <a:pt x="3084" y="7510"/>
                  </a:cubicBezTo>
                  <a:cubicBezTo>
                    <a:pt x="3084" y="7510"/>
                    <a:pt x="3120" y="7475"/>
                    <a:pt x="3155" y="7403"/>
                  </a:cubicBezTo>
                  <a:cubicBezTo>
                    <a:pt x="3203" y="7332"/>
                    <a:pt x="3251" y="7225"/>
                    <a:pt x="3310" y="7070"/>
                  </a:cubicBezTo>
                  <a:cubicBezTo>
                    <a:pt x="3358" y="6927"/>
                    <a:pt x="3393" y="6748"/>
                    <a:pt x="3381" y="6522"/>
                  </a:cubicBezTo>
                  <a:cubicBezTo>
                    <a:pt x="3381" y="6296"/>
                    <a:pt x="3334" y="6046"/>
                    <a:pt x="3215" y="5808"/>
                  </a:cubicBezTo>
                  <a:cubicBezTo>
                    <a:pt x="3155" y="5689"/>
                    <a:pt x="3096" y="5558"/>
                    <a:pt x="3036" y="5439"/>
                  </a:cubicBezTo>
                  <a:cubicBezTo>
                    <a:pt x="2977" y="5308"/>
                    <a:pt x="2941" y="5165"/>
                    <a:pt x="2941" y="5022"/>
                  </a:cubicBezTo>
                  <a:cubicBezTo>
                    <a:pt x="2917" y="4736"/>
                    <a:pt x="3191" y="4486"/>
                    <a:pt x="3393" y="4201"/>
                  </a:cubicBezTo>
                  <a:cubicBezTo>
                    <a:pt x="3608" y="3915"/>
                    <a:pt x="3834" y="3605"/>
                    <a:pt x="4001" y="3260"/>
                  </a:cubicBezTo>
                  <a:cubicBezTo>
                    <a:pt x="4191" y="2927"/>
                    <a:pt x="4334" y="2522"/>
                    <a:pt x="4382" y="2105"/>
                  </a:cubicBezTo>
                  <a:cubicBezTo>
                    <a:pt x="4405" y="1688"/>
                    <a:pt x="4334" y="1260"/>
                    <a:pt x="4155" y="902"/>
                  </a:cubicBezTo>
                  <a:cubicBezTo>
                    <a:pt x="3977" y="545"/>
                    <a:pt x="3679" y="248"/>
                    <a:pt x="3322" y="105"/>
                  </a:cubicBezTo>
                  <a:cubicBezTo>
                    <a:pt x="3112" y="28"/>
                    <a:pt x="2902" y="0"/>
                    <a:pt x="270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7"/>
            <p:cNvSpPr/>
            <p:nvPr/>
          </p:nvSpPr>
          <p:spPr>
            <a:xfrm flipH="1">
              <a:off x="1156972" y="2194750"/>
              <a:ext cx="300689" cy="349321"/>
            </a:xfrm>
            <a:custGeom>
              <a:avLst/>
              <a:gdLst/>
              <a:ahLst/>
              <a:cxnLst/>
              <a:rect l="l" t="t" r="r" b="b"/>
              <a:pathLst>
                <a:path w="4835" h="5617" extrusionOk="0">
                  <a:moveTo>
                    <a:pt x="4829" y="5607"/>
                  </a:moveTo>
                  <a:cubicBezTo>
                    <a:pt x="4821" y="5607"/>
                    <a:pt x="4803" y="5610"/>
                    <a:pt x="4776" y="5611"/>
                  </a:cubicBezTo>
                  <a:lnTo>
                    <a:pt x="4776" y="5611"/>
                  </a:lnTo>
                  <a:cubicBezTo>
                    <a:pt x="4772" y="5610"/>
                    <a:pt x="4768" y="5610"/>
                    <a:pt x="4763" y="5609"/>
                  </a:cubicBezTo>
                  <a:cubicBezTo>
                    <a:pt x="4757" y="5610"/>
                    <a:pt x="4752" y="5611"/>
                    <a:pt x="4746" y="5612"/>
                  </a:cubicBezTo>
                  <a:lnTo>
                    <a:pt x="4746" y="5612"/>
                  </a:lnTo>
                  <a:cubicBezTo>
                    <a:pt x="4749" y="5612"/>
                    <a:pt x="4752" y="5612"/>
                    <a:pt x="4755" y="5612"/>
                  </a:cubicBezTo>
                  <a:cubicBezTo>
                    <a:pt x="4763" y="5612"/>
                    <a:pt x="4770" y="5611"/>
                    <a:pt x="4776" y="5611"/>
                  </a:cubicBezTo>
                  <a:lnTo>
                    <a:pt x="4776" y="5611"/>
                  </a:lnTo>
                  <a:cubicBezTo>
                    <a:pt x="4790" y="5613"/>
                    <a:pt x="4800" y="5614"/>
                    <a:pt x="4808" y="5614"/>
                  </a:cubicBezTo>
                  <a:cubicBezTo>
                    <a:pt x="4829" y="5614"/>
                    <a:pt x="4834" y="5609"/>
                    <a:pt x="4834" y="5609"/>
                  </a:cubicBezTo>
                  <a:cubicBezTo>
                    <a:pt x="4834" y="5607"/>
                    <a:pt x="4832" y="5607"/>
                    <a:pt x="4829" y="5607"/>
                  </a:cubicBezTo>
                  <a:close/>
                  <a:moveTo>
                    <a:pt x="119" y="1"/>
                  </a:moveTo>
                  <a:cubicBezTo>
                    <a:pt x="107" y="1"/>
                    <a:pt x="95" y="120"/>
                    <a:pt x="60" y="322"/>
                  </a:cubicBezTo>
                  <a:cubicBezTo>
                    <a:pt x="36" y="537"/>
                    <a:pt x="0" y="846"/>
                    <a:pt x="12" y="1239"/>
                  </a:cubicBezTo>
                  <a:cubicBezTo>
                    <a:pt x="36" y="1620"/>
                    <a:pt x="72" y="2096"/>
                    <a:pt x="334" y="2561"/>
                  </a:cubicBezTo>
                  <a:cubicBezTo>
                    <a:pt x="453" y="2799"/>
                    <a:pt x="607" y="3025"/>
                    <a:pt x="834" y="3204"/>
                  </a:cubicBezTo>
                  <a:cubicBezTo>
                    <a:pt x="1060" y="3382"/>
                    <a:pt x="1346" y="3525"/>
                    <a:pt x="1643" y="3573"/>
                  </a:cubicBezTo>
                  <a:cubicBezTo>
                    <a:pt x="1941" y="3620"/>
                    <a:pt x="2239" y="3620"/>
                    <a:pt x="2489" y="3644"/>
                  </a:cubicBezTo>
                  <a:cubicBezTo>
                    <a:pt x="2751" y="3680"/>
                    <a:pt x="2989" y="3727"/>
                    <a:pt x="3203" y="3870"/>
                  </a:cubicBezTo>
                  <a:cubicBezTo>
                    <a:pt x="3405" y="4001"/>
                    <a:pt x="3560" y="4168"/>
                    <a:pt x="3679" y="4347"/>
                  </a:cubicBezTo>
                  <a:cubicBezTo>
                    <a:pt x="3786" y="4525"/>
                    <a:pt x="3846" y="4728"/>
                    <a:pt x="3917" y="4906"/>
                  </a:cubicBezTo>
                  <a:cubicBezTo>
                    <a:pt x="3989" y="5085"/>
                    <a:pt x="4060" y="5251"/>
                    <a:pt x="4179" y="5370"/>
                  </a:cubicBezTo>
                  <a:cubicBezTo>
                    <a:pt x="4286" y="5490"/>
                    <a:pt x="4406" y="5561"/>
                    <a:pt x="4513" y="5597"/>
                  </a:cubicBezTo>
                  <a:cubicBezTo>
                    <a:pt x="4575" y="5611"/>
                    <a:pt x="4630" y="5616"/>
                    <a:pt x="4676" y="5616"/>
                  </a:cubicBezTo>
                  <a:cubicBezTo>
                    <a:pt x="4702" y="5616"/>
                    <a:pt x="4726" y="5615"/>
                    <a:pt x="4746" y="5612"/>
                  </a:cubicBezTo>
                  <a:lnTo>
                    <a:pt x="4746" y="5612"/>
                  </a:lnTo>
                  <a:cubicBezTo>
                    <a:pt x="4694" y="5610"/>
                    <a:pt x="4620" y="5600"/>
                    <a:pt x="4525" y="5561"/>
                  </a:cubicBezTo>
                  <a:cubicBezTo>
                    <a:pt x="4441" y="5525"/>
                    <a:pt x="4334" y="5442"/>
                    <a:pt x="4239" y="5347"/>
                  </a:cubicBezTo>
                  <a:cubicBezTo>
                    <a:pt x="4156" y="5240"/>
                    <a:pt x="4084" y="5073"/>
                    <a:pt x="4025" y="4894"/>
                  </a:cubicBezTo>
                  <a:cubicBezTo>
                    <a:pt x="3965" y="4716"/>
                    <a:pt x="3905" y="4513"/>
                    <a:pt x="3798" y="4299"/>
                  </a:cubicBezTo>
                  <a:cubicBezTo>
                    <a:pt x="3679" y="4097"/>
                    <a:pt x="3513" y="3894"/>
                    <a:pt x="3286" y="3751"/>
                  </a:cubicBezTo>
                  <a:cubicBezTo>
                    <a:pt x="3072" y="3596"/>
                    <a:pt x="2786" y="3513"/>
                    <a:pt x="2501" y="3501"/>
                  </a:cubicBezTo>
                  <a:cubicBezTo>
                    <a:pt x="2215" y="3465"/>
                    <a:pt x="1941" y="3465"/>
                    <a:pt x="1655" y="3418"/>
                  </a:cubicBezTo>
                  <a:cubicBezTo>
                    <a:pt x="1369" y="3382"/>
                    <a:pt x="1131" y="3263"/>
                    <a:pt x="929" y="3096"/>
                  </a:cubicBezTo>
                  <a:cubicBezTo>
                    <a:pt x="727" y="2930"/>
                    <a:pt x="572" y="2727"/>
                    <a:pt x="453" y="2501"/>
                  </a:cubicBezTo>
                  <a:cubicBezTo>
                    <a:pt x="215" y="2061"/>
                    <a:pt x="155" y="1620"/>
                    <a:pt x="119" y="1239"/>
                  </a:cubicBezTo>
                  <a:cubicBezTo>
                    <a:pt x="95" y="858"/>
                    <a:pt x="107" y="548"/>
                    <a:pt x="119" y="322"/>
                  </a:cubicBezTo>
                  <a:lnTo>
                    <a:pt x="119"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7"/>
            <p:cNvSpPr/>
            <p:nvPr/>
          </p:nvSpPr>
          <p:spPr>
            <a:xfrm flipH="1">
              <a:off x="1342855" y="2311044"/>
              <a:ext cx="223635" cy="275502"/>
            </a:xfrm>
            <a:custGeom>
              <a:avLst/>
              <a:gdLst/>
              <a:ahLst/>
              <a:cxnLst/>
              <a:rect l="l" t="t" r="r" b="b"/>
              <a:pathLst>
                <a:path w="3596" h="4430" extrusionOk="0">
                  <a:moveTo>
                    <a:pt x="262" y="0"/>
                  </a:moveTo>
                  <a:cubicBezTo>
                    <a:pt x="250" y="0"/>
                    <a:pt x="226" y="83"/>
                    <a:pt x="167" y="238"/>
                  </a:cubicBezTo>
                  <a:cubicBezTo>
                    <a:pt x="119" y="405"/>
                    <a:pt x="60" y="643"/>
                    <a:pt x="24" y="953"/>
                  </a:cubicBezTo>
                  <a:cubicBezTo>
                    <a:pt x="0" y="1250"/>
                    <a:pt x="0" y="1631"/>
                    <a:pt x="71" y="2024"/>
                  </a:cubicBezTo>
                  <a:cubicBezTo>
                    <a:pt x="107" y="2227"/>
                    <a:pt x="167" y="2429"/>
                    <a:pt x="238" y="2643"/>
                  </a:cubicBezTo>
                  <a:cubicBezTo>
                    <a:pt x="310" y="2846"/>
                    <a:pt x="429" y="3072"/>
                    <a:pt x="643" y="3215"/>
                  </a:cubicBezTo>
                  <a:cubicBezTo>
                    <a:pt x="845" y="3370"/>
                    <a:pt x="1083" y="3441"/>
                    <a:pt x="1298" y="3477"/>
                  </a:cubicBezTo>
                  <a:cubicBezTo>
                    <a:pt x="1512" y="3500"/>
                    <a:pt x="1726" y="3500"/>
                    <a:pt x="1929" y="3500"/>
                  </a:cubicBezTo>
                  <a:cubicBezTo>
                    <a:pt x="2119" y="3500"/>
                    <a:pt x="2322" y="3512"/>
                    <a:pt x="2488" y="3548"/>
                  </a:cubicBezTo>
                  <a:cubicBezTo>
                    <a:pt x="2643" y="3572"/>
                    <a:pt x="2798" y="3631"/>
                    <a:pt x="2929" y="3715"/>
                  </a:cubicBezTo>
                  <a:cubicBezTo>
                    <a:pt x="3179" y="3858"/>
                    <a:pt x="3346" y="4036"/>
                    <a:pt x="3441" y="4167"/>
                  </a:cubicBezTo>
                  <a:cubicBezTo>
                    <a:pt x="3536" y="4346"/>
                    <a:pt x="3572" y="4429"/>
                    <a:pt x="3584" y="4429"/>
                  </a:cubicBezTo>
                  <a:cubicBezTo>
                    <a:pt x="3596" y="4429"/>
                    <a:pt x="3584" y="4322"/>
                    <a:pt x="3500" y="4167"/>
                  </a:cubicBezTo>
                  <a:cubicBezTo>
                    <a:pt x="3417" y="4024"/>
                    <a:pt x="3262" y="3810"/>
                    <a:pt x="2988" y="3631"/>
                  </a:cubicBezTo>
                  <a:cubicBezTo>
                    <a:pt x="2858" y="3548"/>
                    <a:pt x="2691" y="3477"/>
                    <a:pt x="2512" y="3441"/>
                  </a:cubicBezTo>
                  <a:cubicBezTo>
                    <a:pt x="2334" y="3393"/>
                    <a:pt x="2143" y="3381"/>
                    <a:pt x="1929" y="3381"/>
                  </a:cubicBezTo>
                  <a:cubicBezTo>
                    <a:pt x="1738" y="3370"/>
                    <a:pt x="1524" y="3370"/>
                    <a:pt x="1322" y="3334"/>
                  </a:cubicBezTo>
                  <a:cubicBezTo>
                    <a:pt x="1119" y="3310"/>
                    <a:pt x="905" y="3250"/>
                    <a:pt x="738" y="3119"/>
                  </a:cubicBezTo>
                  <a:cubicBezTo>
                    <a:pt x="583" y="3000"/>
                    <a:pt x="476" y="2798"/>
                    <a:pt x="405" y="2608"/>
                  </a:cubicBezTo>
                  <a:cubicBezTo>
                    <a:pt x="321" y="2417"/>
                    <a:pt x="262" y="2203"/>
                    <a:pt x="238" y="2012"/>
                  </a:cubicBezTo>
                  <a:cubicBezTo>
                    <a:pt x="167" y="1631"/>
                    <a:pt x="143" y="1274"/>
                    <a:pt x="143" y="976"/>
                  </a:cubicBezTo>
                  <a:cubicBezTo>
                    <a:pt x="179" y="381"/>
                    <a:pt x="298" y="24"/>
                    <a:pt x="262" y="0"/>
                  </a:cubicBezTo>
                  <a:close/>
                </a:path>
              </a:pathLst>
            </a:custGeom>
            <a:solidFill>
              <a:srgbClr val="DE3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7"/>
            <p:cNvSpPr/>
            <p:nvPr/>
          </p:nvSpPr>
          <p:spPr>
            <a:xfrm flipH="1">
              <a:off x="1509459" y="1626031"/>
              <a:ext cx="194033" cy="187503"/>
            </a:xfrm>
            <a:custGeom>
              <a:avLst/>
              <a:gdLst/>
              <a:ahLst/>
              <a:cxnLst/>
              <a:rect l="l" t="t" r="r" b="b"/>
              <a:pathLst>
                <a:path w="3120" h="3015" extrusionOk="0">
                  <a:moveTo>
                    <a:pt x="958" y="1"/>
                  </a:moveTo>
                  <a:cubicBezTo>
                    <a:pt x="617" y="1"/>
                    <a:pt x="281" y="95"/>
                    <a:pt x="0" y="299"/>
                  </a:cubicBezTo>
                  <a:lnTo>
                    <a:pt x="2905" y="3014"/>
                  </a:lnTo>
                  <a:cubicBezTo>
                    <a:pt x="3120" y="2181"/>
                    <a:pt x="2965" y="1216"/>
                    <a:pt x="2370" y="585"/>
                  </a:cubicBezTo>
                  <a:cubicBezTo>
                    <a:pt x="1998" y="213"/>
                    <a:pt x="1472" y="1"/>
                    <a:pt x="958" y="1"/>
                  </a:cubicBezTo>
                  <a:close/>
                </a:path>
              </a:pathLst>
            </a:custGeom>
            <a:solidFill>
              <a:srgbClr val="FFC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7"/>
            <p:cNvSpPr/>
            <p:nvPr/>
          </p:nvSpPr>
          <p:spPr>
            <a:xfrm flipH="1">
              <a:off x="1978099" y="2365832"/>
              <a:ext cx="902688" cy="635271"/>
            </a:xfrm>
            <a:custGeom>
              <a:avLst/>
              <a:gdLst/>
              <a:ahLst/>
              <a:cxnLst/>
              <a:rect l="l" t="t" r="r" b="b"/>
              <a:pathLst>
                <a:path w="14515" h="10215" extrusionOk="0">
                  <a:moveTo>
                    <a:pt x="4989" y="0"/>
                  </a:moveTo>
                  <a:cubicBezTo>
                    <a:pt x="4239" y="72"/>
                    <a:pt x="3513" y="191"/>
                    <a:pt x="2786" y="345"/>
                  </a:cubicBezTo>
                  <a:cubicBezTo>
                    <a:pt x="1917" y="524"/>
                    <a:pt x="917" y="703"/>
                    <a:pt x="0" y="1024"/>
                  </a:cubicBezTo>
                  <a:cubicBezTo>
                    <a:pt x="60" y="2489"/>
                    <a:pt x="203" y="3917"/>
                    <a:pt x="643" y="5358"/>
                  </a:cubicBezTo>
                  <a:cubicBezTo>
                    <a:pt x="977" y="6477"/>
                    <a:pt x="1441" y="7572"/>
                    <a:pt x="2167" y="8477"/>
                  </a:cubicBezTo>
                  <a:cubicBezTo>
                    <a:pt x="3291" y="9846"/>
                    <a:pt x="4823" y="10215"/>
                    <a:pt x="6450" y="10215"/>
                  </a:cubicBezTo>
                  <a:cubicBezTo>
                    <a:pt x="8148" y="10215"/>
                    <a:pt x="9951" y="9813"/>
                    <a:pt x="11502" y="9728"/>
                  </a:cubicBezTo>
                  <a:cubicBezTo>
                    <a:pt x="13181" y="9644"/>
                    <a:pt x="14216" y="8013"/>
                    <a:pt x="14407" y="6489"/>
                  </a:cubicBezTo>
                  <a:cubicBezTo>
                    <a:pt x="14514" y="5679"/>
                    <a:pt x="14407" y="4834"/>
                    <a:pt x="14038" y="4108"/>
                  </a:cubicBezTo>
                  <a:cubicBezTo>
                    <a:pt x="13895" y="3822"/>
                    <a:pt x="13716" y="3512"/>
                    <a:pt x="13478" y="3334"/>
                  </a:cubicBezTo>
                  <a:cubicBezTo>
                    <a:pt x="13419" y="3286"/>
                    <a:pt x="13347" y="3251"/>
                    <a:pt x="13276" y="3215"/>
                  </a:cubicBezTo>
                  <a:cubicBezTo>
                    <a:pt x="13066" y="3132"/>
                    <a:pt x="12807" y="3102"/>
                    <a:pt x="12536" y="3102"/>
                  </a:cubicBezTo>
                  <a:cubicBezTo>
                    <a:pt x="12070" y="3102"/>
                    <a:pt x="11565" y="3190"/>
                    <a:pt x="11204" y="3251"/>
                  </a:cubicBezTo>
                  <a:cubicBezTo>
                    <a:pt x="10144" y="3411"/>
                    <a:pt x="9319" y="4041"/>
                    <a:pt x="8285" y="4041"/>
                  </a:cubicBezTo>
                  <a:cubicBezTo>
                    <a:pt x="8088" y="4041"/>
                    <a:pt x="7883" y="4018"/>
                    <a:pt x="7668" y="3965"/>
                  </a:cubicBezTo>
                  <a:cubicBezTo>
                    <a:pt x="6573" y="3691"/>
                    <a:pt x="5834" y="2786"/>
                    <a:pt x="5477" y="1774"/>
                  </a:cubicBezTo>
                  <a:cubicBezTo>
                    <a:pt x="5263" y="1191"/>
                    <a:pt x="5144" y="595"/>
                    <a:pt x="4989"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7"/>
            <p:cNvSpPr/>
            <p:nvPr/>
          </p:nvSpPr>
          <p:spPr>
            <a:xfrm flipH="1">
              <a:off x="1274009" y="1628332"/>
              <a:ext cx="369533" cy="871966"/>
            </a:xfrm>
            <a:custGeom>
              <a:avLst/>
              <a:gdLst/>
              <a:ahLst/>
              <a:cxnLst/>
              <a:rect l="l" t="t" r="r" b="b"/>
              <a:pathLst>
                <a:path w="5942" h="14021" extrusionOk="0">
                  <a:moveTo>
                    <a:pt x="733" y="0"/>
                  </a:moveTo>
                  <a:cubicBezTo>
                    <a:pt x="671" y="0"/>
                    <a:pt x="610" y="4"/>
                    <a:pt x="548" y="12"/>
                  </a:cubicBezTo>
                  <a:lnTo>
                    <a:pt x="1" y="13478"/>
                  </a:lnTo>
                  <a:cubicBezTo>
                    <a:pt x="280" y="13356"/>
                    <a:pt x="588" y="13293"/>
                    <a:pt x="896" y="13293"/>
                  </a:cubicBezTo>
                  <a:cubicBezTo>
                    <a:pt x="1246" y="13293"/>
                    <a:pt x="1596" y="13373"/>
                    <a:pt x="1906" y="13538"/>
                  </a:cubicBezTo>
                  <a:cubicBezTo>
                    <a:pt x="2156" y="13669"/>
                    <a:pt x="2394" y="13847"/>
                    <a:pt x="2668" y="13955"/>
                  </a:cubicBezTo>
                  <a:cubicBezTo>
                    <a:pt x="2771" y="13997"/>
                    <a:pt x="2888" y="14021"/>
                    <a:pt x="3003" y="14021"/>
                  </a:cubicBezTo>
                  <a:cubicBezTo>
                    <a:pt x="3178" y="14021"/>
                    <a:pt x="3350" y="13965"/>
                    <a:pt x="3465" y="13836"/>
                  </a:cubicBezTo>
                  <a:cubicBezTo>
                    <a:pt x="3727" y="13550"/>
                    <a:pt x="3608" y="13121"/>
                    <a:pt x="3680" y="12764"/>
                  </a:cubicBezTo>
                  <a:cubicBezTo>
                    <a:pt x="3763" y="12335"/>
                    <a:pt x="4144" y="12026"/>
                    <a:pt x="4513" y="11788"/>
                  </a:cubicBezTo>
                  <a:cubicBezTo>
                    <a:pt x="4882" y="11550"/>
                    <a:pt x="5287" y="11335"/>
                    <a:pt x="5549" y="10990"/>
                  </a:cubicBezTo>
                  <a:cubicBezTo>
                    <a:pt x="5942" y="10478"/>
                    <a:pt x="5942" y="9776"/>
                    <a:pt x="5811" y="9133"/>
                  </a:cubicBezTo>
                  <a:cubicBezTo>
                    <a:pt x="5668" y="8490"/>
                    <a:pt x="5418" y="7882"/>
                    <a:pt x="5370" y="7240"/>
                  </a:cubicBezTo>
                  <a:cubicBezTo>
                    <a:pt x="5335" y="6585"/>
                    <a:pt x="5513" y="5918"/>
                    <a:pt x="5430" y="5263"/>
                  </a:cubicBezTo>
                  <a:cubicBezTo>
                    <a:pt x="5299" y="4096"/>
                    <a:pt x="4406" y="3132"/>
                    <a:pt x="3430" y="2501"/>
                  </a:cubicBezTo>
                  <a:cubicBezTo>
                    <a:pt x="3096" y="2287"/>
                    <a:pt x="2751" y="2096"/>
                    <a:pt x="2537" y="1786"/>
                  </a:cubicBezTo>
                  <a:cubicBezTo>
                    <a:pt x="2263" y="1441"/>
                    <a:pt x="2192" y="977"/>
                    <a:pt x="1953" y="620"/>
                  </a:cubicBezTo>
                  <a:cubicBezTo>
                    <a:pt x="1690" y="240"/>
                    <a:pt x="1211" y="0"/>
                    <a:pt x="733"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7"/>
            <p:cNvSpPr/>
            <p:nvPr/>
          </p:nvSpPr>
          <p:spPr>
            <a:xfrm flipH="1">
              <a:off x="1213234" y="2403146"/>
              <a:ext cx="1159595" cy="1287955"/>
            </a:xfrm>
            <a:custGeom>
              <a:avLst/>
              <a:gdLst/>
              <a:ahLst/>
              <a:cxnLst/>
              <a:rect l="l" t="t" r="r" b="b"/>
              <a:pathLst>
                <a:path w="18646" h="20710" extrusionOk="0">
                  <a:moveTo>
                    <a:pt x="10072" y="1"/>
                  </a:moveTo>
                  <a:cubicBezTo>
                    <a:pt x="9182" y="1"/>
                    <a:pt x="8295" y="87"/>
                    <a:pt x="7453" y="222"/>
                  </a:cubicBezTo>
                  <a:cubicBezTo>
                    <a:pt x="4882" y="638"/>
                    <a:pt x="1560" y="876"/>
                    <a:pt x="429" y="3686"/>
                  </a:cubicBezTo>
                  <a:cubicBezTo>
                    <a:pt x="60" y="4591"/>
                    <a:pt x="0" y="5627"/>
                    <a:pt x="214" y="6591"/>
                  </a:cubicBezTo>
                  <a:lnTo>
                    <a:pt x="9704" y="20355"/>
                  </a:lnTo>
                  <a:cubicBezTo>
                    <a:pt x="10489" y="20593"/>
                    <a:pt x="11308" y="20709"/>
                    <a:pt x="12129" y="20709"/>
                  </a:cubicBezTo>
                  <a:cubicBezTo>
                    <a:pt x="13933" y="20709"/>
                    <a:pt x="15744" y="20149"/>
                    <a:pt x="17217" y="19093"/>
                  </a:cubicBezTo>
                  <a:cubicBezTo>
                    <a:pt x="18645" y="18069"/>
                    <a:pt x="18407" y="16557"/>
                    <a:pt x="18514" y="14926"/>
                  </a:cubicBezTo>
                  <a:cubicBezTo>
                    <a:pt x="18621" y="13140"/>
                    <a:pt x="18621" y="11342"/>
                    <a:pt x="18514" y="9532"/>
                  </a:cubicBezTo>
                  <a:cubicBezTo>
                    <a:pt x="18407" y="7889"/>
                    <a:pt x="18217" y="6222"/>
                    <a:pt x="17609" y="4686"/>
                  </a:cubicBezTo>
                  <a:cubicBezTo>
                    <a:pt x="17002" y="3151"/>
                    <a:pt x="15954" y="1734"/>
                    <a:pt x="14502" y="960"/>
                  </a:cubicBezTo>
                  <a:cubicBezTo>
                    <a:pt x="13166" y="258"/>
                    <a:pt x="11614" y="1"/>
                    <a:pt x="10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7"/>
            <p:cNvSpPr/>
            <p:nvPr/>
          </p:nvSpPr>
          <p:spPr>
            <a:xfrm flipH="1">
              <a:off x="1418352" y="2218444"/>
              <a:ext cx="232591" cy="242852"/>
            </a:xfrm>
            <a:custGeom>
              <a:avLst/>
              <a:gdLst/>
              <a:ahLst/>
              <a:cxnLst/>
              <a:rect l="l" t="t" r="r" b="b"/>
              <a:pathLst>
                <a:path w="3740" h="3905" extrusionOk="0">
                  <a:moveTo>
                    <a:pt x="3073" y="1"/>
                  </a:moveTo>
                  <a:lnTo>
                    <a:pt x="1" y="3263"/>
                  </a:lnTo>
                  <a:cubicBezTo>
                    <a:pt x="380" y="3688"/>
                    <a:pt x="952" y="3905"/>
                    <a:pt x="1527" y="3905"/>
                  </a:cubicBezTo>
                  <a:cubicBezTo>
                    <a:pt x="1855" y="3905"/>
                    <a:pt x="2183" y="3834"/>
                    <a:pt x="2477" y="3692"/>
                  </a:cubicBezTo>
                  <a:cubicBezTo>
                    <a:pt x="3334" y="3275"/>
                    <a:pt x="3584" y="2477"/>
                    <a:pt x="3680" y="1584"/>
                  </a:cubicBezTo>
                  <a:cubicBezTo>
                    <a:pt x="3739" y="1001"/>
                    <a:pt x="3501" y="406"/>
                    <a:pt x="3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7"/>
            <p:cNvSpPr/>
            <p:nvPr/>
          </p:nvSpPr>
          <p:spPr>
            <a:xfrm flipH="1">
              <a:off x="1955907" y="2566454"/>
              <a:ext cx="418414" cy="144467"/>
            </a:xfrm>
            <a:custGeom>
              <a:avLst/>
              <a:gdLst/>
              <a:ahLst/>
              <a:cxnLst/>
              <a:rect l="l" t="t" r="r" b="b"/>
              <a:pathLst>
                <a:path w="6728" h="2323" extrusionOk="0">
                  <a:moveTo>
                    <a:pt x="4116" y="0"/>
                  </a:moveTo>
                  <a:cubicBezTo>
                    <a:pt x="3568" y="0"/>
                    <a:pt x="3017" y="100"/>
                    <a:pt x="2513" y="286"/>
                  </a:cubicBezTo>
                  <a:cubicBezTo>
                    <a:pt x="1465" y="656"/>
                    <a:pt x="572" y="1394"/>
                    <a:pt x="0" y="2322"/>
                  </a:cubicBezTo>
                  <a:lnTo>
                    <a:pt x="6632" y="1691"/>
                  </a:lnTo>
                  <a:cubicBezTo>
                    <a:pt x="6727" y="1584"/>
                    <a:pt x="6727" y="1429"/>
                    <a:pt x="6668" y="1310"/>
                  </a:cubicBezTo>
                  <a:cubicBezTo>
                    <a:pt x="6608" y="1191"/>
                    <a:pt x="6513" y="1096"/>
                    <a:pt x="6406" y="1001"/>
                  </a:cubicBezTo>
                  <a:cubicBezTo>
                    <a:pt x="5930" y="572"/>
                    <a:pt x="5322" y="108"/>
                    <a:pt x="4679" y="36"/>
                  </a:cubicBezTo>
                  <a:cubicBezTo>
                    <a:pt x="4493" y="12"/>
                    <a:pt x="4305" y="0"/>
                    <a:pt x="4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7"/>
            <p:cNvSpPr/>
            <p:nvPr/>
          </p:nvSpPr>
          <p:spPr>
            <a:xfrm flipH="1">
              <a:off x="1218473" y="2466703"/>
              <a:ext cx="445778" cy="1106111"/>
            </a:xfrm>
            <a:custGeom>
              <a:avLst/>
              <a:gdLst/>
              <a:ahLst/>
              <a:cxnLst/>
              <a:rect l="l" t="t" r="r" b="b"/>
              <a:pathLst>
                <a:path w="7168" h="17786" extrusionOk="0">
                  <a:moveTo>
                    <a:pt x="64" y="0"/>
                  </a:moveTo>
                  <a:cubicBezTo>
                    <a:pt x="30" y="0"/>
                    <a:pt x="12" y="3"/>
                    <a:pt x="12" y="9"/>
                  </a:cubicBezTo>
                  <a:cubicBezTo>
                    <a:pt x="12" y="33"/>
                    <a:pt x="286" y="45"/>
                    <a:pt x="786" y="212"/>
                  </a:cubicBezTo>
                  <a:cubicBezTo>
                    <a:pt x="1274" y="366"/>
                    <a:pt x="1953" y="700"/>
                    <a:pt x="2644" y="1319"/>
                  </a:cubicBezTo>
                  <a:cubicBezTo>
                    <a:pt x="2989" y="1617"/>
                    <a:pt x="3346" y="1998"/>
                    <a:pt x="3679" y="2426"/>
                  </a:cubicBezTo>
                  <a:cubicBezTo>
                    <a:pt x="3858" y="2652"/>
                    <a:pt x="4025" y="2867"/>
                    <a:pt x="4203" y="3129"/>
                  </a:cubicBezTo>
                  <a:cubicBezTo>
                    <a:pt x="3525" y="3450"/>
                    <a:pt x="2870" y="3688"/>
                    <a:pt x="2394" y="3855"/>
                  </a:cubicBezTo>
                  <a:cubicBezTo>
                    <a:pt x="1882" y="4034"/>
                    <a:pt x="1572" y="4117"/>
                    <a:pt x="1584" y="4153"/>
                  </a:cubicBezTo>
                  <a:cubicBezTo>
                    <a:pt x="1584" y="4154"/>
                    <a:pt x="1587" y="4154"/>
                    <a:pt x="1593" y="4154"/>
                  </a:cubicBezTo>
                  <a:cubicBezTo>
                    <a:pt x="1650" y="4154"/>
                    <a:pt x="1967" y="4103"/>
                    <a:pt x="2429" y="3974"/>
                  </a:cubicBezTo>
                  <a:cubicBezTo>
                    <a:pt x="2929" y="3843"/>
                    <a:pt x="3596" y="3605"/>
                    <a:pt x="4310" y="3272"/>
                  </a:cubicBezTo>
                  <a:cubicBezTo>
                    <a:pt x="4430" y="3462"/>
                    <a:pt x="4560" y="3664"/>
                    <a:pt x="4668" y="3867"/>
                  </a:cubicBezTo>
                  <a:cubicBezTo>
                    <a:pt x="5263" y="4927"/>
                    <a:pt x="5751" y="6201"/>
                    <a:pt x="6049" y="7582"/>
                  </a:cubicBezTo>
                  <a:cubicBezTo>
                    <a:pt x="6156" y="8070"/>
                    <a:pt x="6227" y="8546"/>
                    <a:pt x="6287" y="9022"/>
                  </a:cubicBezTo>
                  <a:cubicBezTo>
                    <a:pt x="6156" y="9082"/>
                    <a:pt x="6025" y="9141"/>
                    <a:pt x="5882" y="9177"/>
                  </a:cubicBezTo>
                  <a:cubicBezTo>
                    <a:pt x="5108" y="9499"/>
                    <a:pt x="4358" y="9737"/>
                    <a:pt x="3656" y="9939"/>
                  </a:cubicBezTo>
                  <a:cubicBezTo>
                    <a:pt x="3298" y="10034"/>
                    <a:pt x="2965" y="10118"/>
                    <a:pt x="2655" y="10189"/>
                  </a:cubicBezTo>
                  <a:cubicBezTo>
                    <a:pt x="2489" y="10225"/>
                    <a:pt x="2346" y="10272"/>
                    <a:pt x="2191" y="10296"/>
                  </a:cubicBezTo>
                  <a:cubicBezTo>
                    <a:pt x="2048" y="10332"/>
                    <a:pt x="1905" y="10356"/>
                    <a:pt x="1763" y="10368"/>
                  </a:cubicBezTo>
                  <a:cubicBezTo>
                    <a:pt x="1501" y="10439"/>
                    <a:pt x="1239" y="10463"/>
                    <a:pt x="1036" y="10487"/>
                  </a:cubicBezTo>
                  <a:cubicBezTo>
                    <a:pt x="822" y="10522"/>
                    <a:pt x="631" y="10558"/>
                    <a:pt x="477" y="10570"/>
                  </a:cubicBezTo>
                  <a:cubicBezTo>
                    <a:pt x="167" y="10606"/>
                    <a:pt x="0" y="10630"/>
                    <a:pt x="0" y="10642"/>
                  </a:cubicBezTo>
                  <a:cubicBezTo>
                    <a:pt x="0" y="10646"/>
                    <a:pt x="31" y="10649"/>
                    <a:pt x="88" y="10649"/>
                  </a:cubicBezTo>
                  <a:cubicBezTo>
                    <a:pt x="169" y="10649"/>
                    <a:pt x="302" y="10644"/>
                    <a:pt x="477" y="10630"/>
                  </a:cubicBezTo>
                  <a:cubicBezTo>
                    <a:pt x="631" y="10630"/>
                    <a:pt x="822" y="10618"/>
                    <a:pt x="1048" y="10582"/>
                  </a:cubicBezTo>
                  <a:cubicBezTo>
                    <a:pt x="1274" y="10558"/>
                    <a:pt x="1512" y="10534"/>
                    <a:pt x="1786" y="10499"/>
                  </a:cubicBezTo>
                  <a:cubicBezTo>
                    <a:pt x="1929" y="10475"/>
                    <a:pt x="2072" y="10451"/>
                    <a:pt x="2227" y="10415"/>
                  </a:cubicBezTo>
                  <a:cubicBezTo>
                    <a:pt x="2370" y="10392"/>
                    <a:pt x="2525" y="10356"/>
                    <a:pt x="2679" y="10332"/>
                  </a:cubicBezTo>
                  <a:cubicBezTo>
                    <a:pt x="3013" y="10272"/>
                    <a:pt x="3334" y="10177"/>
                    <a:pt x="3691" y="10094"/>
                  </a:cubicBezTo>
                  <a:cubicBezTo>
                    <a:pt x="4406" y="9903"/>
                    <a:pt x="5168" y="9665"/>
                    <a:pt x="5965" y="9344"/>
                  </a:cubicBezTo>
                  <a:cubicBezTo>
                    <a:pt x="6073" y="9308"/>
                    <a:pt x="6192" y="9249"/>
                    <a:pt x="6323" y="9201"/>
                  </a:cubicBezTo>
                  <a:cubicBezTo>
                    <a:pt x="6406" y="10022"/>
                    <a:pt x="6454" y="10796"/>
                    <a:pt x="6454" y="11535"/>
                  </a:cubicBezTo>
                  <a:cubicBezTo>
                    <a:pt x="6454" y="12761"/>
                    <a:pt x="6346" y="13868"/>
                    <a:pt x="6263" y="14797"/>
                  </a:cubicBezTo>
                  <a:cubicBezTo>
                    <a:pt x="6156" y="15714"/>
                    <a:pt x="6049" y="16464"/>
                    <a:pt x="5977" y="16988"/>
                  </a:cubicBezTo>
                  <a:cubicBezTo>
                    <a:pt x="5942" y="17202"/>
                    <a:pt x="5918" y="17404"/>
                    <a:pt x="5906" y="17583"/>
                  </a:cubicBezTo>
                  <a:cubicBezTo>
                    <a:pt x="5882" y="17714"/>
                    <a:pt x="5870" y="17785"/>
                    <a:pt x="5882" y="17785"/>
                  </a:cubicBezTo>
                  <a:cubicBezTo>
                    <a:pt x="5882" y="17785"/>
                    <a:pt x="5918" y="17714"/>
                    <a:pt x="5930" y="17583"/>
                  </a:cubicBezTo>
                  <a:cubicBezTo>
                    <a:pt x="5965" y="17440"/>
                    <a:pt x="5989" y="17249"/>
                    <a:pt x="6049" y="16988"/>
                  </a:cubicBezTo>
                  <a:cubicBezTo>
                    <a:pt x="6144" y="16476"/>
                    <a:pt x="6275" y="15737"/>
                    <a:pt x="6382" y="14797"/>
                  </a:cubicBezTo>
                  <a:cubicBezTo>
                    <a:pt x="6501" y="13868"/>
                    <a:pt x="6596" y="12761"/>
                    <a:pt x="6620" y="11523"/>
                  </a:cubicBezTo>
                  <a:cubicBezTo>
                    <a:pt x="6620" y="10761"/>
                    <a:pt x="6585" y="9939"/>
                    <a:pt x="6501" y="9106"/>
                  </a:cubicBezTo>
                  <a:cubicBezTo>
                    <a:pt x="6739" y="9010"/>
                    <a:pt x="6954" y="8903"/>
                    <a:pt x="7168" y="8796"/>
                  </a:cubicBezTo>
                  <a:cubicBezTo>
                    <a:pt x="7132" y="8725"/>
                    <a:pt x="7120" y="8665"/>
                    <a:pt x="7120" y="8606"/>
                  </a:cubicBezTo>
                  <a:cubicBezTo>
                    <a:pt x="6894" y="8713"/>
                    <a:pt x="6668" y="8808"/>
                    <a:pt x="6442" y="8915"/>
                  </a:cubicBezTo>
                  <a:cubicBezTo>
                    <a:pt x="6370" y="8451"/>
                    <a:pt x="6299" y="7975"/>
                    <a:pt x="6204" y="7498"/>
                  </a:cubicBezTo>
                  <a:cubicBezTo>
                    <a:pt x="5906" y="6105"/>
                    <a:pt x="5394" y="4819"/>
                    <a:pt x="4787" y="3748"/>
                  </a:cubicBezTo>
                  <a:cubicBezTo>
                    <a:pt x="4668" y="3545"/>
                    <a:pt x="4549" y="3343"/>
                    <a:pt x="4430" y="3164"/>
                  </a:cubicBezTo>
                  <a:cubicBezTo>
                    <a:pt x="4882" y="2950"/>
                    <a:pt x="5311" y="2712"/>
                    <a:pt x="5668" y="2486"/>
                  </a:cubicBezTo>
                  <a:cubicBezTo>
                    <a:pt x="5632" y="2438"/>
                    <a:pt x="5620" y="2402"/>
                    <a:pt x="5584" y="2355"/>
                  </a:cubicBezTo>
                  <a:cubicBezTo>
                    <a:pt x="5227" y="2557"/>
                    <a:pt x="4799" y="2795"/>
                    <a:pt x="4334" y="3022"/>
                  </a:cubicBezTo>
                  <a:cubicBezTo>
                    <a:pt x="4156" y="2772"/>
                    <a:pt x="3977" y="2533"/>
                    <a:pt x="3798" y="2307"/>
                  </a:cubicBezTo>
                  <a:cubicBezTo>
                    <a:pt x="3441" y="1879"/>
                    <a:pt x="3096" y="1498"/>
                    <a:pt x="2727" y="1200"/>
                  </a:cubicBezTo>
                  <a:cubicBezTo>
                    <a:pt x="2013" y="593"/>
                    <a:pt x="1310" y="247"/>
                    <a:pt x="810" y="116"/>
                  </a:cubicBezTo>
                  <a:cubicBezTo>
                    <a:pt x="691" y="69"/>
                    <a:pt x="572" y="57"/>
                    <a:pt x="465" y="45"/>
                  </a:cubicBezTo>
                  <a:cubicBezTo>
                    <a:pt x="369" y="33"/>
                    <a:pt x="286" y="9"/>
                    <a:pt x="215" y="9"/>
                  </a:cubicBezTo>
                  <a:cubicBezTo>
                    <a:pt x="149" y="3"/>
                    <a:pt x="99"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7"/>
            <p:cNvSpPr/>
            <p:nvPr/>
          </p:nvSpPr>
          <p:spPr>
            <a:xfrm flipH="1">
              <a:off x="1353909" y="1598482"/>
              <a:ext cx="1004120" cy="643729"/>
            </a:xfrm>
            <a:custGeom>
              <a:avLst/>
              <a:gdLst/>
              <a:ahLst/>
              <a:cxnLst/>
              <a:rect l="l" t="t" r="r" b="b"/>
              <a:pathLst>
                <a:path w="16146" h="10351" extrusionOk="0">
                  <a:moveTo>
                    <a:pt x="6985" y="0"/>
                  </a:moveTo>
                  <a:cubicBezTo>
                    <a:pt x="6299" y="0"/>
                    <a:pt x="5629" y="52"/>
                    <a:pt x="5013" y="135"/>
                  </a:cubicBezTo>
                  <a:cubicBezTo>
                    <a:pt x="2739" y="445"/>
                    <a:pt x="584" y="1850"/>
                    <a:pt x="167" y="4231"/>
                  </a:cubicBezTo>
                  <a:cubicBezTo>
                    <a:pt x="0" y="5207"/>
                    <a:pt x="60" y="6219"/>
                    <a:pt x="131" y="7208"/>
                  </a:cubicBezTo>
                  <a:lnTo>
                    <a:pt x="15728" y="10351"/>
                  </a:lnTo>
                  <a:cubicBezTo>
                    <a:pt x="15788" y="9946"/>
                    <a:pt x="15871" y="9541"/>
                    <a:pt x="15931" y="9160"/>
                  </a:cubicBezTo>
                  <a:cubicBezTo>
                    <a:pt x="15990" y="8827"/>
                    <a:pt x="16026" y="8482"/>
                    <a:pt x="16062" y="8160"/>
                  </a:cubicBezTo>
                  <a:cubicBezTo>
                    <a:pt x="16145" y="6969"/>
                    <a:pt x="16002" y="5469"/>
                    <a:pt x="15455" y="4398"/>
                  </a:cubicBezTo>
                  <a:cubicBezTo>
                    <a:pt x="15042" y="3593"/>
                    <a:pt x="14200" y="2958"/>
                    <a:pt x="13332" y="2958"/>
                  </a:cubicBezTo>
                  <a:cubicBezTo>
                    <a:pt x="13198" y="2958"/>
                    <a:pt x="13064" y="2973"/>
                    <a:pt x="12930" y="3005"/>
                  </a:cubicBezTo>
                  <a:cubicBezTo>
                    <a:pt x="12919" y="2457"/>
                    <a:pt x="12549" y="1981"/>
                    <a:pt x="12145" y="1600"/>
                  </a:cubicBezTo>
                  <a:cubicBezTo>
                    <a:pt x="10838" y="389"/>
                    <a:pt x="8855" y="0"/>
                    <a:pt x="6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7"/>
            <p:cNvSpPr/>
            <p:nvPr/>
          </p:nvSpPr>
          <p:spPr>
            <a:xfrm flipH="1">
              <a:off x="1955908" y="1686044"/>
              <a:ext cx="371772" cy="390304"/>
            </a:xfrm>
            <a:custGeom>
              <a:avLst/>
              <a:gdLst/>
              <a:ahLst/>
              <a:cxnLst/>
              <a:rect l="l" t="t" r="r" b="b"/>
              <a:pathLst>
                <a:path w="5978" h="6276" extrusionOk="0">
                  <a:moveTo>
                    <a:pt x="5173" y="1"/>
                  </a:moveTo>
                  <a:cubicBezTo>
                    <a:pt x="4473" y="1"/>
                    <a:pt x="3766" y="149"/>
                    <a:pt x="3096" y="346"/>
                  </a:cubicBezTo>
                  <a:cubicBezTo>
                    <a:pt x="2620" y="501"/>
                    <a:pt x="2167" y="680"/>
                    <a:pt x="1751" y="942"/>
                  </a:cubicBezTo>
                  <a:cubicBezTo>
                    <a:pt x="929" y="1501"/>
                    <a:pt x="393" y="2406"/>
                    <a:pt x="203" y="3371"/>
                  </a:cubicBezTo>
                  <a:cubicBezTo>
                    <a:pt x="0" y="4335"/>
                    <a:pt x="155" y="5347"/>
                    <a:pt x="477" y="6276"/>
                  </a:cubicBezTo>
                  <a:cubicBezTo>
                    <a:pt x="1310" y="5585"/>
                    <a:pt x="2465" y="5454"/>
                    <a:pt x="3548" y="5335"/>
                  </a:cubicBezTo>
                  <a:cubicBezTo>
                    <a:pt x="4049" y="5276"/>
                    <a:pt x="4608" y="5216"/>
                    <a:pt x="5001" y="4895"/>
                  </a:cubicBezTo>
                  <a:cubicBezTo>
                    <a:pt x="5334" y="4621"/>
                    <a:pt x="5525" y="4204"/>
                    <a:pt x="5644" y="3799"/>
                  </a:cubicBezTo>
                  <a:lnTo>
                    <a:pt x="5977" y="73"/>
                  </a:lnTo>
                  <a:cubicBezTo>
                    <a:pt x="5712" y="23"/>
                    <a:pt x="5443" y="1"/>
                    <a:pt x="5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7"/>
            <p:cNvSpPr/>
            <p:nvPr/>
          </p:nvSpPr>
          <p:spPr>
            <a:xfrm flipH="1">
              <a:off x="2247640" y="2000036"/>
              <a:ext cx="151868" cy="314744"/>
            </a:xfrm>
            <a:custGeom>
              <a:avLst/>
              <a:gdLst/>
              <a:ahLst/>
              <a:cxnLst/>
              <a:rect l="l" t="t" r="r" b="b"/>
              <a:pathLst>
                <a:path w="2442" h="5061" extrusionOk="0">
                  <a:moveTo>
                    <a:pt x="1778" y="1"/>
                  </a:moveTo>
                  <a:cubicBezTo>
                    <a:pt x="1332" y="1"/>
                    <a:pt x="853" y="256"/>
                    <a:pt x="584" y="572"/>
                  </a:cubicBezTo>
                  <a:cubicBezTo>
                    <a:pt x="262" y="929"/>
                    <a:pt x="131" y="1405"/>
                    <a:pt x="72" y="1882"/>
                  </a:cubicBezTo>
                  <a:cubicBezTo>
                    <a:pt x="0" y="2489"/>
                    <a:pt x="72" y="3108"/>
                    <a:pt x="310" y="3668"/>
                  </a:cubicBezTo>
                  <a:cubicBezTo>
                    <a:pt x="558" y="4223"/>
                    <a:pt x="1112" y="5061"/>
                    <a:pt x="1796" y="5061"/>
                  </a:cubicBezTo>
                  <a:cubicBezTo>
                    <a:pt x="1801" y="5061"/>
                    <a:pt x="1805" y="5061"/>
                    <a:pt x="1810" y="5061"/>
                  </a:cubicBezTo>
                  <a:lnTo>
                    <a:pt x="2441" y="262"/>
                  </a:lnTo>
                  <a:cubicBezTo>
                    <a:pt x="2256" y="77"/>
                    <a:pt x="2022" y="1"/>
                    <a:pt x="1778"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7"/>
            <p:cNvSpPr/>
            <p:nvPr/>
          </p:nvSpPr>
          <p:spPr>
            <a:xfrm flipH="1">
              <a:off x="2295030" y="2046616"/>
              <a:ext cx="54105" cy="169717"/>
            </a:xfrm>
            <a:custGeom>
              <a:avLst/>
              <a:gdLst/>
              <a:ahLst/>
              <a:cxnLst/>
              <a:rect l="l" t="t" r="r" b="b"/>
              <a:pathLst>
                <a:path w="870" h="2729" extrusionOk="0">
                  <a:moveTo>
                    <a:pt x="28" y="0"/>
                  </a:moveTo>
                  <a:cubicBezTo>
                    <a:pt x="26" y="0"/>
                    <a:pt x="25" y="1"/>
                    <a:pt x="24" y="2"/>
                  </a:cubicBezTo>
                  <a:cubicBezTo>
                    <a:pt x="0" y="13"/>
                    <a:pt x="107" y="133"/>
                    <a:pt x="238" y="359"/>
                  </a:cubicBezTo>
                  <a:cubicBezTo>
                    <a:pt x="381" y="585"/>
                    <a:pt x="524" y="906"/>
                    <a:pt x="619" y="1299"/>
                  </a:cubicBezTo>
                  <a:cubicBezTo>
                    <a:pt x="703" y="1680"/>
                    <a:pt x="738" y="2038"/>
                    <a:pt x="750" y="2311"/>
                  </a:cubicBezTo>
                  <a:cubicBezTo>
                    <a:pt x="786" y="2561"/>
                    <a:pt x="810" y="2728"/>
                    <a:pt x="822" y="2728"/>
                  </a:cubicBezTo>
                  <a:cubicBezTo>
                    <a:pt x="857" y="2728"/>
                    <a:pt x="869" y="2561"/>
                    <a:pt x="869" y="2288"/>
                  </a:cubicBezTo>
                  <a:cubicBezTo>
                    <a:pt x="869" y="2026"/>
                    <a:pt x="869" y="1657"/>
                    <a:pt x="774" y="1252"/>
                  </a:cubicBezTo>
                  <a:cubicBezTo>
                    <a:pt x="691" y="847"/>
                    <a:pt x="512" y="502"/>
                    <a:pt x="345" y="287"/>
                  </a:cubicBezTo>
                  <a:cubicBezTo>
                    <a:pt x="189" y="86"/>
                    <a:pt x="54"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7"/>
            <p:cNvSpPr/>
            <p:nvPr/>
          </p:nvSpPr>
          <p:spPr>
            <a:xfrm flipH="1">
              <a:off x="1590849" y="2956690"/>
              <a:ext cx="927129" cy="609275"/>
            </a:xfrm>
            <a:custGeom>
              <a:avLst/>
              <a:gdLst/>
              <a:ahLst/>
              <a:cxnLst/>
              <a:rect l="l" t="t" r="r" b="b"/>
              <a:pathLst>
                <a:path w="14908" h="9797" extrusionOk="0">
                  <a:moveTo>
                    <a:pt x="13693" y="0"/>
                  </a:moveTo>
                  <a:lnTo>
                    <a:pt x="381" y="4822"/>
                  </a:lnTo>
                  <a:cubicBezTo>
                    <a:pt x="131" y="5037"/>
                    <a:pt x="12" y="5382"/>
                    <a:pt x="12" y="5715"/>
                  </a:cubicBezTo>
                  <a:cubicBezTo>
                    <a:pt x="0" y="6037"/>
                    <a:pt x="84" y="6370"/>
                    <a:pt x="179" y="6680"/>
                  </a:cubicBezTo>
                  <a:cubicBezTo>
                    <a:pt x="239" y="6906"/>
                    <a:pt x="298" y="7144"/>
                    <a:pt x="429" y="7335"/>
                  </a:cubicBezTo>
                  <a:cubicBezTo>
                    <a:pt x="608" y="7620"/>
                    <a:pt x="893" y="7811"/>
                    <a:pt x="1179" y="7989"/>
                  </a:cubicBezTo>
                  <a:cubicBezTo>
                    <a:pt x="2766" y="8972"/>
                    <a:pt x="4766" y="9796"/>
                    <a:pt x="6696" y="9796"/>
                  </a:cubicBezTo>
                  <a:cubicBezTo>
                    <a:pt x="7011" y="9796"/>
                    <a:pt x="7323" y="9774"/>
                    <a:pt x="7632" y="9728"/>
                  </a:cubicBezTo>
                  <a:cubicBezTo>
                    <a:pt x="9597" y="9430"/>
                    <a:pt x="11597" y="9263"/>
                    <a:pt x="13502" y="8704"/>
                  </a:cubicBezTo>
                  <a:cubicBezTo>
                    <a:pt x="13752" y="8632"/>
                    <a:pt x="14490" y="8537"/>
                    <a:pt x="14669" y="8347"/>
                  </a:cubicBezTo>
                  <a:cubicBezTo>
                    <a:pt x="14907" y="8108"/>
                    <a:pt x="14609" y="7168"/>
                    <a:pt x="14550" y="6811"/>
                  </a:cubicBezTo>
                  <a:cubicBezTo>
                    <a:pt x="14371" y="5739"/>
                    <a:pt x="14217" y="4668"/>
                    <a:pt x="14050" y="3596"/>
                  </a:cubicBezTo>
                  <a:cubicBezTo>
                    <a:pt x="13871" y="2405"/>
                    <a:pt x="13681" y="1203"/>
                    <a:pt x="13693" y="0"/>
                  </a:cubicBezTo>
                  <a:close/>
                </a:path>
              </a:pathLst>
            </a:custGeom>
            <a:solidFill>
              <a:srgbClr val="889D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7"/>
            <p:cNvSpPr/>
            <p:nvPr/>
          </p:nvSpPr>
          <p:spPr>
            <a:xfrm flipH="1">
              <a:off x="1756035" y="2465024"/>
              <a:ext cx="310266" cy="176682"/>
            </a:xfrm>
            <a:custGeom>
              <a:avLst/>
              <a:gdLst/>
              <a:ahLst/>
              <a:cxnLst/>
              <a:rect l="l" t="t" r="r" b="b"/>
              <a:pathLst>
                <a:path w="4989" h="2841" extrusionOk="0">
                  <a:moveTo>
                    <a:pt x="4965" y="1"/>
                  </a:moveTo>
                  <a:lnTo>
                    <a:pt x="60" y="536"/>
                  </a:lnTo>
                  <a:cubicBezTo>
                    <a:pt x="0" y="1417"/>
                    <a:pt x="560" y="2287"/>
                    <a:pt x="1370" y="2644"/>
                  </a:cubicBezTo>
                  <a:cubicBezTo>
                    <a:pt x="1666" y="2777"/>
                    <a:pt x="1991" y="2840"/>
                    <a:pt x="2319" y="2840"/>
                  </a:cubicBezTo>
                  <a:cubicBezTo>
                    <a:pt x="2872" y="2840"/>
                    <a:pt x="3433" y="2659"/>
                    <a:pt x="3882" y="2322"/>
                  </a:cubicBezTo>
                  <a:cubicBezTo>
                    <a:pt x="4584" y="1786"/>
                    <a:pt x="4989" y="894"/>
                    <a:pt x="4965"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7"/>
            <p:cNvSpPr/>
            <p:nvPr/>
          </p:nvSpPr>
          <p:spPr>
            <a:xfrm flipH="1">
              <a:off x="1315414" y="1725969"/>
              <a:ext cx="987826" cy="833097"/>
            </a:xfrm>
            <a:custGeom>
              <a:avLst/>
              <a:gdLst/>
              <a:ahLst/>
              <a:cxnLst/>
              <a:rect l="l" t="t" r="r" b="b"/>
              <a:pathLst>
                <a:path w="15884" h="13396" extrusionOk="0">
                  <a:moveTo>
                    <a:pt x="6713" y="1"/>
                  </a:moveTo>
                  <a:cubicBezTo>
                    <a:pt x="6666" y="1"/>
                    <a:pt x="6619" y="1"/>
                    <a:pt x="6573" y="2"/>
                  </a:cubicBezTo>
                  <a:cubicBezTo>
                    <a:pt x="5191" y="38"/>
                    <a:pt x="3703" y="145"/>
                    <a:pt x="2524" y="943"/>
                  </a:cubicBezTo>
                  <a:cubicBezTo>
                    <a:pt x="322" y="2443"/>
                    <a:pt x="227" y="5122"/>
                    <a:pt x="60" y="7527"/>
                  </a:cubicBezTo>
                  <a:cubicBezTo>
                    <a:pt x="12" y="8265"/>
                    <a:pt x="0" y="9015"/>
                    <a:pt x="143" y="9741"/>
                  </a:cubicBezTo>
                  <a:cubicBezTo>
                    <a:pt x="679" y="12385"/>
                    <a:pt x="3001" y="13218"/>
                    <a:pt x="5418" y="13373"/>
                  </a:cubicBezTo>
                  <a:cubicBezTo>
                    <a:pt x="5693" y="13387"/>
                    <a:pt x="5970" y="13395"/>
                    <a:pt x="6247" y="13395"/>
                  </a:cubicBezTo>
                  <a:cubicBezTo>
                    <a:pt x="7572" y="13395"/>
                    <a:pt x="8899" y="13212"/>
                    <a:pt x="10121" y="12670"/>
                  </a:cubicBezTo>
                  <a:cubicBezTo>
                    <a:pt x="11180" y="12194"/>
                    <a:pt x="11811" y="11289"/>
                    <a:pt x="12204" y="10241"/>
                  </a:cubicBezTo>
                  <a:cubicBezTo>
                    <a:pt x="12306" y="10251"/>
                    <a:pt x="12410" y="10255"/>
                    <a:pt x="12515" y="10255"/>
                  </a:cubicBezTo>
                  <a:cubicBezTo>
                    <a:pt x="13625" y="10255"/>
                    <a:pt x="14871" y="9747"/>
                    <a:pt x="15371" y="8920"/>
                  </a:cubicBezTo>
                  <a:cubicBezTo>
                    <a:pt x="15883" y="8063"/>
                    <a:pt x="15859" y="6908"/>
                    <a:pt x="15205" y="6110"/>
                  </a:cubicBezTo>
                  <a:cubicBezTo>
                    <a:pt x="14794" y="5599"/>
                    <a:pt x="14097" y="5242"/>
                    <a:pt x="13419" y="5242"/>
                  </a:cubicBezTo>
                  <a:cubicBezTo>
                    <a:pt x="13212" y="5242"/>
                    <a:pt x="13006" y="5276"/>
                    <a:pt x="12811" y="5348"/>
                  </a:cubicBezTo>
                  <a:cubicBezTo>
                    <a:pt x="12728" y="4384"/>
                    <a:pt x="12466" y="3431"/>
                    <a:pt x="12014" y="2598"/>
                  </a:cubicBezTo>
                  <a:cubicBezTo>
                    <a:pt x="10978" y="759"/>
                    <a:pt x="8737" y="1"/>
                    <a:pt x="6713"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7"/>
            <p:cNvSpPr/>
            <p:nvPr/>
          </p:nvSpPr>
          <p:spPr>
            <a:xfrm flipH="1">
              <a:off x="1600500" y="2891516"/>
              <a:ext cx="376249" cy="383028"/>
            </a:xfrm>
            <a:custGeom>
              <a:avLst/>
              <a:gdLst/>
              <a:ahLst/>
              <a:cxnLst/>
              <a:rect l="l" t="t" r="r" b="b"/>
              <a:pathLst>
                <a:path w="6050" h="6159" extrusionOk="0">
                  <a:moveTo>
                    <a:pt x="3085" y="1"/>
                  </a:moveTo>
                  <a:lnTo>
                    <a:pt x="406" y="1858"/>
                  </a:lnTo>
                  <a:cubicBezTo>
                    <a:pt x="275" y="1834"/>
                    <a:pt x="132" y="1822"/>
                    <a:pt x="1" y="1786"/>
                  </a:cubicBezTo>
                  <a:lnTo>
                    <a:pt x="1" y="1786"/>
                  </a:lnTo>
                  <a:cubicBezTo>
                    <a:pt x="60" y="3084"/>
                    <a:pt x="584" y="4358"/>
                    <a:pt x="1442" y="5323"/>
                  </a:cubicBezTo>
                  <a:cubicBezTo>
                    <a:pt x="1775" y="5704"/>
                    <a:pt x="2192" y="6049"/>
                    <a:pt x="2680" y="6132"/>
                  </a:cubicBezTo>
                  <a:cubicBezTo>
                    <a:pt x="2771" y="6150"/>
                    <a:pt x="2862" y="6159"/>
                    <a:pt x="2953" y="6159"/>
                  </a:cubicBezTo>
                  <a:cubicBezTo>
                    <a:pt x="3458" y="6159"/>
                    <a:pt x="3959" y="5899"/>
                    <a:pt x="4382" y="5596"/>
                  </a:cubicBezTo>
                  <a:cubicBezTo>
                    <a:pt x="5002" y="5132"/>
                    <a:pt x="5525" y="4537"/>
                    <a:pt x="6049" y="3965"/>
                  </a:cubicBezTo>
                  <a:cubicBezTo>
                    <a:pt x="4299" y="3549"/>
                    <a:pt x="2978" y="1786"/>
                    <a:pt x="3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7"/>
            <p:cNvSpPr/>
            <p:nvPr/>
          </p:nvSpPr>
          <p:spPr>
            <a:xfrm flipH="1">
              <a:off x="1932965" y="2249539"/>
              <a:ext cx="146706" cy="71892"/>
            </a:xfrm>
            <a:custGeom>
              <a:avLst/>
              <a:gdLst/>
              <a:ahLst/>
              <a:cxnLst/>
              <a:rect l="l" t="t" r="r" b="b"/>
              <a:pathLst>
                <a:path w="2359" h="1156" extrusionOk="0">
                  <a:moveTo>
                    <a:pt x="1" y="1"/>
                  </a:moveTo>
                  <a:cubicBezTo>
                    <a:pt x="96" y="656"/>
                    <a:pt x="584" y="1156"/>
                    <a:pt x="1180" y="1156"/>
                  </a:cubicBezTo>
                  <a:cubicBezTo>
                    <a:pt x="1775" y="1156"/>
                    <a:pt x="2263" y="656"/>
                    <a:pt x="2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7"/>
            <p:cNvSpPr/>
            <p:nvPr/>
          </p:nvSpPr>
          <p:spPr>
            <a:xfrm flipH="1">
              <a:off x="1779714" y="3284924"/>
              <a:ext cx="1055178" cy="1046844"/>
            </a:xfrm>
            <a:custGeom>
              <a:avLst/>
              <a:gdLst/>
              <a:ahLst/>
              <a:cxnLst/>
              <a:rect l="l" t="t" r="r" b="b"/>
              <a:pathLst>
                <a:path w="16967" h="16833" extrusionOk="0">
                  <a:moveTo>
                    <a:pt x="10153" y="0"/>
                  </a:moveTo>
                  <a:cubicBezTo>
                    <a:pt x="9836" y="0"/>
                    <a:pt x="9530" y="67"/>
                    <a:pt x="9252" y="235"/>
                  </a:cubicBezTo>
                  <a:cubicBezTo>
                    <a:pt x="8716" y="568"/>
                    <a:pt x="8502" y="1068"/>
                    <a:pt x="8133" y="1533"/>
                  </a:cubicBezTo>
                  <a:cubicBezTo>
                    <a:pt x="7728" y="2021"/>
                    <a:pt x="7204" y="2438"/>
                    <a:pt x="6751" y="2890"/>
                  </a:cubicBezTo>
                  <a:cubicBezTo>
                    <a:pt x="5775" y="3854"/>
                    <a:pt x="4870" y="4878"/>
                    <a:pt x="4025" y="5950"/>
                  </a:cubicBezTo>
                  <a:cubicBezTo>
                    <a:pt x="2477" y="7914"/>
                    <a:pt x="1120" y="10034"/>
                    <a:pt x="1" y="12284"/>
                  </a:cubicBezTo>
                  <a:cubicBezTo>
                    <a:pt x="227" y="12522"/>
                    <a:pt x="465" y="12760"/>
                    <a:pt x="715" y="12975"/>
                  </a:cubicBezTo>
                  <a:cubicBezTo>
                    <a:pt x="1656" y="13844"/>
                    <a:pt x="2656" y="14630"/>
                    <a:pt x="3775" y="15237"/>
                  </a:cubicBezTo>
                  <a:cubicBezTo>
                    <a:pt x="5144" y="15999"/>
                    <a:pt x="6585" y="16534"/>
                    <a:pt x="8085" y="16832"/>
                  </a:cubicBezTo>
                  <a:cubicBezTo>
                    <a:pt x="10300" y="11701"/>
                    <a:pt x="13026" y="6700"/>
                    <a:pt x="16967" y="2735"/>
                  </a:cubicBezTo>
                  <a:cubicBezTo>
                    <a:pt x="15586" y="2021"/>
                    <a:pt x="14169" y="1366"/>
                    <a:pt x="12728" y="806"/>
                  </a:cubicBezTo>
                  <a:cubicBezTo>
                    <a:pt x="11994" y="509"/>
                    <a:pt x="11029" y="0"/>
                    <a:pt x="10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7"/>
            <p:cNvSpPr/>
            <p:nvPr/>
          </p:nvSpPr>
          <p:spPr>
            <a:xfrm flipH="1">
              <a:off x="952602" y="3226964"/>
              <a:ext cx="1147779" cy="828868"/>
            </a:xfrm>
            <a:custGeom>
              <a:avLst/>
              <a:gdLst/>
              <a:ahLst/>
              <a:cxnLst/>
              <a:rect l="l" t="t" r="r" b="b"/>
              <a:pathLst>
                <a:path w="18456" h="13328" extrusionOk="0">
                  <a:moveTo>
                    <a:pt x="6525" y="0"/>
                  </a:moveTo>
                  <a:cubicBezTo>
                    <a:pt x="5370" y="357"/>
                    <a:pt x="4596" y="441"/>
                    <a:pt x="3406" y="476"/>
                  </a:cubicBezTo>
                  <a:cubicBezTo>
                    <a:pt x="2572" y="488"/>
                    <a:pt x="370" y="1036"/>
                    <a:pt x="120" y="1881"/>
                  </a:cubicBezTo>
                  <a:cubicBezTo>
                    <a:pt x="1" y="2322"/>
                    <a:pt x="536" y="3524"/>
                    <a:pt x="632" y="4001"/>
                  </a:cubicBezTo>
                  <a:cubicBezTo>
                    <a:pt x="798" y="4703"/>
                    <a:pt x="977" y="5394"/>
                    <a:pt x="1167" y="6096"/>
                  </a:cubicBezTo>
                  <a:cubicBezTo>
                    <a:pt x="1560" y="7477"/>
                    <a:pt x="2037" y="8846"/>
                    <a:pt x="2715" y="10132"/>
                  </a:cubicBezTo>
                  <a:cubicBezTo>
                    <a:pt x="3406" y="11430"/>
                    <a:pt x="4346" y="12704"/>
                    <a:pt x="5728" y="13156"/>
                  </a:cubicBezTo>
                  <a:cubicBezTo>
                    <a:pt x="6107" y="13277"/>
                    <a:pt x="6496" y="13328"/>
                    <a:pt x="6889" y="13328"/>
                  </a:cubicBezTo>
                  <a:cubicBezTo>
                    <a:pt x="7854" y="13328"/>
                    <a:pt x="8842" y="13022"/>
                    <a:pt x="9764" y="12692"/>
                  </a:cubicBezTo>
                  <a:cubicBezTo>
                    <a:pt x="12764" y="11621"/>
                    <a:pt x="15669" y="10299"/>
                    <a:pt x="18455" y="8727"/>
                  </a:cubicBezTo>
                  <a:cubicBezTo>
                    <a:pt x="18289" y="7989"/>
                    <a:pt x="18074" y="7215"/>
                    <a:pt x="17800" y="6453"/>
                  </a:cubicBezTo>
                  <a:cubicBezTo>
                    <a:pt x="17229" y="4905"/>
                    <a:pt x="16526" y="3417"/>
                    <a:pt x="15753" y="1965"/>
                  </a:cubicBezTo>
                  <a:cubicBezTo>
                    <a:pt x="14621" y="2203"/>
                    <a:pt x="13514" y="2536"/>
                    <a:pt x="12443" y="2989"/>
                  </a:cubicBezTo>
                  <a:cubicBezTo>
                    <a:pt x="11109" y="3536"/>
                    <a:pt x="9823" y="4251"/>
                    <a:pt x="8395" y="4310"/>
                  </a:cubicBezTo>
                  <a:cubicBezTo>
                    <a:pt x="8360" y="4312"/>
                    <a:pt x="8324" y="4314"/>
                    <a:pt x="8289" y="4314"/>
                  </a:cubicBezTo>
                  <a:cubicBezTo>
                    <a:pt x="8140" y="4314"/>
                    <a:pt x="7988" y="4289"/>
                    <a:pt x="7883" y="4203"/>
                  </a:cubicBezTo>
                  <a:cubicBezTo>
                    <a:pt x="7716" y="4084"/>
                    <a:pt x="7656" y="3881"/>
                    <a:pt x="7597" y="3691"/>
                  </a:cubicBezTo>
                  <a:cubicBezTo>
                    <a:pt x="7263" y="2477"/>
                    <a:pt x="7001" y="1155"/>
                    <a:pt x="6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7"/>
            <p:cNvSpPr/>
            <p:nvPr/>
          </p:nvSpPr>
          <p:spPr>
            <a:xfrm flipH="1">
              <a:off x="1933702" y="3379451"/>
              <a:ext cx="599823" cy="796032"/>
            </a:xfrm>
            <a:custGeom>
              <a:avLst/>
              <a:gdLst/>
              <a:ahLst/>
              <a:cxnLst/>
              <a:rect l="l" t="t" r="r" b="b"/>
              <a:pathLst>
                <a:path w="9645" h="12800" extrusionOk="0">
                  <a:moveTo>
                    <a:pt x="9561" y="1"/>
                  </a:moveTo>
                  <a:lnTo>
                    <a:pt x="9418" y="144"/>
                  </a:lnTo>
                  <a:cubicBezTo>
                    <a:pt x="9287" y="286"/>
                    <a:pt x="9144" y="417"/>
                    <a:pt x="9013" y="560"/>
                  </a:cubicBezTo>
                  <a:cubicBezTo>
                    <a:pt x="8716" y="858"/>
                    <a:pt x="8394" y="1203"/>
                    <a:pt x="8037" y="1596"/>
                  </a:cubicBezTo>
                  <a:cubicBezTo>
                    <a:pt x="7847" y="1787"/>
                    <a:pt x="7656" y="1989"/>
                    <a:pt x="7466" y="2203"/>
                  </a:cubicBezTo>
                  <a:cubicBezTo>
                    <a:pt x="7275" y="2406"/>
                    <a:pt x="7085" y="2644"/>
                    <a:pt x="6870" y="2870"/>
                  </a:cubicBezTo>
                  <a:cubicBezTo>
                    <a:pt x="6454" y="3334"/>
                    <a:pt x="6037" y="3835"/>
                    <a:pt x="5596" y="4370"/>
                  </a:cubicBezTo>
                  <a:cubicBezTo>
                    <a:pt x="4715" y="5454"/>
                    <a:pt x="3787" y="6680"/>
                    <a:pt x="2882" y="8002"/>
                  </a:cubicBezTo>
                  <a:cubicBezTo>
                    <a:pt x="1977" y="9335"/>
                    <a:pt x="1191" y="10645"/>
                    <a:pt x="489" y="11847"/>
                  </a:cubicBezTo>
                  <a:cubicBezTo>
                    <a:pt x="322" y="12157"/>
                    <a:pt x="143" y="12443"/>
                    <a:pt x="0" y="12740"/>
                  </a:cubicBezTo>
                  <a:cubicBezTo>
                    <a:pt x="36" y="12752"/>
                    <a:pt x="96" y="12764"/>
                    <a:pt x="143" y="12800"/>
                  </a:cubicBezTo>
                  <a:cubicBezTo>
                    <a:pt x="310" y="12514"/>
                    <a:pt x="477" y="12228"/>
                    <a:pt x="631" y="11931"/>
                  </a:cubicBezTo>
                  <a:cubicBezTo>
                    <a:pt x="1334" y="10728"/>
                    <a:pt x="2144" y="9430"/>
                    <a:pt x="3037" y="8109"/>
                  </a:cubicBezTo>
                  <a:cubicBezTo>
                    <a:pt x="3941" y="6787"/>
                    <a:pt x="4846" y="5561"/>
                    <a:pt x="5715" y="4477"/>
                  </a:cubicBezTo>
                  <a:cubicBezTo>
                    <a:pt x="6156" y="3942"/>
                    <a:pt x="6561" y="3418"/>
                    <a:pt x="6978" y="2953"/>
                  </a:cubicBezTo>
                  <a:cubicBezTo>
                    <a:pt x="7180" y="2727"/>
                    <a:pt x="7359" y="2501"/>
                    <a:pt x="7549" y="2287"/>
                  </a:cubicBezTo>
                  <a:cubicBezTo>
                    <a:pt x="7751" y="2084"/>
                    <a:pt x="7930" y="1870"/>
                    <a:pt x="8109" y="1680"/>
                  </a:cubicBezTo>
                  <a:cubicBezTo>
                    <a:pt x="8442" y="1299"/>
                    <a:pt x="8787" y="953"/>
                    <a:pt x="9073" y="644"/>
                  </a:cubicBezTo>
                  <a:cubicBezTo>
                    <a:pt x="9204" y="489"/>
                    <a:pt x="9335" y="358"/>
                    <a:pt x="9478" y="227"/>
                  </a:cubicBezTo>
                  <a:cubicBezTo>
                    <a:pt x="9537" y="156"/>
                    <a:pt x="9597" y="108"/>
                    <a:pt x="9645" y="48"/>
                  </a:cubicBezTo>
                  <a:cubicBezTo>
                    <a:pt x="9609" y="25"/>
                    <a:pt x="9597" y="13"/>
                    <a:pt x="9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7"/>
            <p:cNvSpPr/>
            <p:nvPr/>
          </p:nvSpPr>
          <p:spPr>
            <a:xfrm flipH="1">
              <a:off x="2298752" y="3967387"/>
              <a:ext cx="495406" cy="297704"/>
            </a:xfrm>
            <a:custGeom>
              <a:avLst/>
              <a:gdLst/>
              <a:ahLst/>
              <a:cxnLst/>
              <a:rect l="l" t="t" r="r" b="b"/>
              <a:pathLst>
                <a:path w="7966" h="4787" extrusionOk="0">
                  <a:moveTo>
                    <a:pt x="60" y="0"/>
                  </a:moveTo>
                  <a:cubicBezTo>
                    <a:pt x="48" y="36"/>
                    <a:pt x="24" y="72"/>
                    <a:pt x="0" y="119"/>
                  </a:cubicBezTo>
                  <a:cubicBezTo>
                    <a:pt x="429" y="596"/>
                    <a:pt x="977" y="1108"/>
                    <a:pt x="1608" y="1620"/>
                  </a:cubicBezTo>
                  <a:cubicBezTo>
                    <a:pt x="2334" y="2215"/>
                    <a:pt x="3203" y="2774"/>
                    <a:pt x="4168" y="3286"/>
                  </a:cubicBezTo>
                  <a:cubicBezTo>
                    <a:pt x="5465" y="3965"/>
                    <a:pt x="6775" y="4441"/>
                    <a:pt x="7906" y="4787"/>
                  </a:cubicBezTo>
                  <a:cubicBezTo>
                    <a:pt x="7918" y="4739"/>
                    <a:pt x="7954" y="4703"/>
                    <a:pt x="7966" y="4656"/>
                  </a:cubicBezTo>
                  <a:cubicBezTo>
                    <a:pt x="6835" y="4310"/>
                    <a:pt x="5537" y="3822"/>
                    <a:pt x="4227" y="3120"/>
                  </a:cubicBezTo>
                  <a:cubicBezTo>
                    <a:pt x="3275" y="2608"/>
                    <a:pt x="2429" y="2048"/>
                    <a:pt x="1703" y="1489"/>
                  </a:cubicBezTo>
                  <a:cubicBezTo>
                    <a:pt x="1060" y="977"/>
                    <a:pt x="512" y="453"/>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7"/>
            <p:cNvSpPr/>
            <p:nvPr/>
          </p:nvSpPr>
          <p:spPr>
            <a:xfrm flipH="1">
              <a:off x="1100681" y="3258058"/>
              <a:ext cx="763507" cy="576626"/>
            </a:xfrm>
            <a:custGeom>
              <a:avLst/>
              <a:gdLst/>
              <a:ahLst/>
              <a:cxnLst/>
              <a:rect l="l" t="t" r="r" b="b"/>
              <a:pathLst>
                <a:path w="12277" h="9272" extrusionOk="0">
                  <a:moveTo>
                    <a:pt x="1" y="0"/>
                  </a:moveTo>
                  <a:cubicBezTo>
                    <a:pt x="144" y="476"/>
                    <a:pt x="298" y="1012"/>
                    <a:pt x="477" y="1619"/>
                  </a:cubicBezTo>
                  <a:cubicBezTo>
                    <a:pt x="834" y="2786"/>
                    <a:pt x="1298" y="4143"/>
                    <a:pt x="1882" y="5632"/>
                  </a:cubicBezTo>
                  <a:cubicBezTo>
                    <a:pt x="2025" y="6001"/>
                    <a:pt x="2180" y="6382"/>
                    <a:pt x="2322" y="6775"/>
                  </a:cubicBezTo>
                  <a:cubicBezTo>
                    <a:pt x="2489" y="7156"/>
                    <a:pt x="2644" y="7561"/>
                    <a:pt x="2846" y="7953"/>
                  </a:cubicBezTo>
                  <a:cubicBezTo>
                    <a:pt x="3061" y="8334"/>
                    <a:pt x="3323" y="8727"/>
                    <a:pt x="3739" y="8977"/>
                  </a:cubicBezTo>
                  <a:cubicBezTo>
                    <a:pt x="4080" y="9188"/>
                    <a:pt x="4480" y="9272"/>
                    <a:pt x="4882" y="9272"/>
                  </a:cubicBezTo>
                  <a:cubicBezTo>
                    <a:pt x="4957" y="9272"/>
                    <a:pt x="5033" y="9269"/>
                    <a:pt x="5108" y="9263"/>
                  </a:cubicBezTo>
                  <a:cubicBezTo>
                    <a:pt x="5585" y="9216"/>
                    <a:pt x="6037" y="9061"/>
                    <a:pt x="6454" y="8906"/>
                  </a:cubicBezTo>
                  <a:cubicBezTo>
                    <a:pt x="6871" y="8739"/>
                    <a:pt x="7275" y="8549"/>
                    <a:pt x="7668" y="8370"/>
                  </a:cubicBezTo>
                  <a:cubicBezTo>
                    <a:pt x="8466" y="8013"/>
                    <a:pt x="9216" y="7632"/>
                    <a:pt x="9931" y="7299"/>
                  </a:cubicBezTo>
                  <a:cubicBezTo>
                    <a:pt x="10764" y="6882"/>
                    <a:pt x="11562" y="6489"/>
                    <a:pt x="12276" y="6120"/>
                  </a:cubicBezTo>
                  <a:cubicBezTo>
                    <a:pt x="12252" y="6048"/>
                    <a:pt x="12240" y="6001"/>
                    <a:pt x="12228" y="5953"/>
                  </a:cubicBezTo>
                  <a:cubicBezTo>
                    <a:pt x="11514" y="6322"/>
                    <a:pt x="10728" y="6715"/>
                    <a:pt x="9883" y="7120"/>
                  </a:cubicBezTo>
                  <a:cubicBezTo>
                    <a:pt x="9180" y="7453"/>
                    <a:pt x="8418" y="7811"/>
                    <a:pt x="7621" y="8192"/>
                  </a:cubicBezTo>
                  <a:cubicBezTo>
                    <a:pt x="7228" y="8370"/>
                    <a:pt x="6835" y="8561"/>
                    <a:pt x="6418" y="8727"/>
                  </a:cubicBezTo>
                  <a:cubicBezTo>
                    <a:pt x="6001" y="8882"/>
                    <a:pt x="5573" y="9025"/>
                    <a:pt x="5120" y="9061"/>
                  </a:cubicBezTo>
                  <a:cubicBezTo>
                    <a:pt x="5035" y="9070"/>
                    <a:pt x="4949" y="9075"/>
                    <a:pt x="4863" y="9075"/>
                  </a:cubicBezTo>
                  <a:cubicBezTo>
                    <a:pt x="4507" y="9075"/>
                    <a:pt x="4156" y="8993"/>
                    <a:pt x="3858" y="8811"/>
                  </a:cubicBezTo>
                  <a:cubicBezTo>
                    <a:pt x="3489" y="8585"/>
                    <a:pt x="3239" y="8227"/>
                    <a:pt x="3025" y="7858"/>
                  </a:cubicBezTo>
                  <a:cubicBezTo>
                    <a:pt x="2822" y="7489"/>
                    <a:pt x="2668" y="7084"/>
                    <a:pt x="2501" y="6691"/>
                  </a:cubicBezTo>
                  <a:cubicBezTo>
                    <a:pt x="2346" y="6310"/>
                    <a:pt x="2191" y="5941"/>
                    <a:pt x="2049" y="5572"/>
                  </a:cubicBezTo>
                  <a:cubicBezTo>
                    <a:pt x="1465" y="4084"/>
                    <a:pt x="989" y="2727"/>
                    <a:pt x="620" y="1584"/>
                  </a:cubicBezTo>
                  <a:cubicBezTo>
                    <a:pt x="417" y="1000"/>
                    <a:pt x="263" y="464"/>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7"/>
            <p:cNvSpPr/>
            <p:nvPr/>
          </p:nvSpPr>
          <p:spPr>
            <a:xfrm flipH="1">
              <a:off x="1037758" y="3375782"/>
              <a:ext cx="194841" cy="447270"/>
            </a:xfrm>
            <a:custGeom>
              <a:avLst/>
              <a:gdLst/>
              <a:ahLst/>
              <a:cxnLst/>
              <a:rect l="l" t="t" r="r" b="b"/>
              <a:pathLst>
                <a:path w="3133" h="7192" extrusionOk="0">
                  <a:moveTo>
                    <a:pt x="156" y="0"/>
                  </a:moveTo>
                  <a:cubicBezTo>
                    <a:pt x="108" y="12"/>
                    <a:pt x="60" y="24"/>
                    <a:pt x="1" y="36"/>
                  </a:cubicBezTo>
                  <a:cubicBezTo>
                    <a:pt x="156" y="322"/>
                    <a:pt x="298" y="607"/>
                    <a:pt x="465" y="917"/>
                  </a:cubicBezTo>
                  <a:cubicBezTo>
                    <a:pt x="846" y="1691"/>
                    <a:pt x="1263" y="2572"/>
                    <a:pt x="1656" y="3489"/>
                  </a:cubicBezTo>
                  <a:cubicBezTo>
                    <a:pt x="2037" y="4429"/>
                    <a:pt x="2382" y="5322"/>
                    <a:pt x="2668" y="6156"/>
                  </a:cubicBezTo>
                  <a:cubicBezTo>
                    <a:pt x="2787" y="6513"/>
                    <a:pt x="2906" y="6858"/>
                    <a:pt x="2989" y="7192"/>
                  </a:cubicBezTo>
                  <a:cubicBezTo>
                    <a:pt x="3037" y="7156"/>
                    <a:pt x="3084" y="7144"/>
                    <a:pt x="3132" y="7108"/>
                  </a:cubicBezTo>
                  <a:cubicBezTo>
                    <a:pt x="3037" y="6787"/>
                    <a:pt x="2930" y="6453"/>
                    <a:pt x="2811" y="6120"/>
                  </a:cubicBezTo>
                  <a:cubicBezTo>
                    <a:pt x="2525" y="5287"/>
                    <a:pt x="2203" y="4370"/>
                    <a:pt x="1810" y="3441"/>
                  </a:cubicBezTo>
                  <a:cubicBezTo>
                    <a:pt x="1429" y="2501"/>
                    <a:pt x="1013" y="1631"/>
                    <a:pt x="608" y="846"/>
                  </a:cubicBezTo>
                  <a:cubicBezTo>
                    <a:pt x="453" y="548"/>
                    <a:pt x="298" y="262"/>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7"/>
            <p:cNvSpPr/>
            <p:nvPr/>
          </p:nvSpPr>
          <p:spPr>
            <a:xfrm flipH="1">
              <a:off x="2081783" y="1928581"/>
              <a:ext cx="139306" cy="74130"/>
            </a:xfrm>
            <a:custGeom>
              <a:avLst/>
              <a:gdLst/>
              <a:ahLst/>
              <a:cxnLst/>
              <a:rect l="l" t="t" r="r" b="b"/>
              <a:pathLst>
                <a:path w="2240" h="1192" extrusionOk="0">
                  <a:moveTo>
                    <a:pt x="1400" y="0"/>
                  </a:moveTo>
                  <a:cubicBezTo>
                    <a:pt x="1274" y="0"/>
                    <a:pt x="1140" y="14"/>
                    <a:pt x="1001" y="42"/>
                  </a:cubicBezTo>
                  <a:cubicBezTo>
                    <a:pt x="418" y="161"/>
                    <a:pt x="1" y="495"/>
                    <a:pt x="60" y="816"/>
                  </a:cubicBezTo>
                  <a:cubicBezTo>
                    <a:pt x="115" y="1052"/>
                    <a:pt x="432" y="1191"/>
                    <a:pt x="839" y="1191"/>
                  </a:cubicBezTo>
                  <a:cubicBezTo>
                    <a:pt x="965" y="1191"/>
                    <a:pt x="1101" y="1178"/>
                    <a:pt x="1239" y="1149"/>
                  </a:cubicBezTo>
                  <a:cubicBezTo>
                    <a:pt x="1823" y="1030"/>
                    <a:pt x="2239" y="697"/>
                    <a:pt x="2180" y="376"/>
                  </a:cubicBezTo>
                  <a:cubicBezTo>
                    <a:pt x="2116" y="140"/>
                    <a:pt x="1803"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7"/>
            <p:cNvSpPr/>
            <p:nvPr/>
          </p:nvSpPr>
          <p:spPr>
            <a:xfrm flipH="1">
              <a:off x="1773016" y="1945123"/>
              <a:ext cx="137813" cy="82091"/>
            </a:xfrm>
            <a:custGeom>
              <a:avLst/>
              <a:gdLst/>
              <a:ahLst/>
              <a:cxnLst/>
              <a:rect l="l" t="t" r="r" b="b"/>
              <a:pathLst>
                <a:path w="2216" h="1320" extrusionOk="0">
                  <a:moveTo>
                    <a:pt x="700" y="0"/>
                  </a:moveTo>
                  <a:cubicBezTo>
                    <a:pt x="401" y="0"/>
                    <a:pt x="166" y="93"/>
                    <a:pt x="108" y="276"/>
                  </a:cubicBezTo>
                  <a:cubicBezTo>
                    <a:pt x="1" y="574"/>
                    <a:pt x="358" y="991"/>
                    <a:pt x="905" y="1205"/>
                  </a:cubicBezTo>
                  <a:cubicBezTo>
                    <a:pt x="1115" y="1282"/>
                    <a:pt x="1324" y="1320"/>
                    <a:pt x="1509" y="1320"/>
                  </a:cubicBezTo>
                  <a:cubicBezTo>
                    <a:pt x="1808" y="1320"/>
                    <a:pt x="2042" y="1222"/>
                    <a:pt x="2108" y="1038"/>
                  </a:cubicBezTo>
                  <a:cubicBezTo>
                    <a:pt x="2215" y="741"/>
                    <a:pt x="1858" y="324"/>
                    <a:pt x="1310" y="110"/>
                  </a:cubicBezTo>
                  <a:cubicBezTo>
                    <a:pt x="1100" y="36"/>
                    <a:pt x="887" y="0"/>
                    <a:pt x="700" y="0"/>
                  </a:cubicBezTo>
                  <a:close/>
                </a:path>
              </a:pathLst>
            </a:custGeom>
            <a:solidFill>
              <a:srgbClr val="AF4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7"/>
            <p:cNvSpPr/>
            <p:nvPr/>
          </p:nvSpPr>
          <p:spPr>
            <a:xfrm flipH="1">
              <a:off x="1490920" y="1702089"/>
              <a:ext cx="538379" cy="446275"/>
            </a:xfrm>
            <a:custGeom>
              <a:avLst/>
              <a:gdLst/>
              <a:ahLst/>
              <a:cxnLst/>
              <a:rect l="l" t="t" r="r" b="b"/>
              <a:pathLst>
                <a:path w="8657" h="7176" extrusionOk="0">
                  <a:moveTo>
                    <a:pt x="2091" y="0"/>
                  </a:moveTo>
                  <a:cubicBezTo>
                    <a:pt x="1782" y="0"/>
                    <a:pt x="1479" y="58"/>
                    <a:pt x="1203" y="208"/>
                  </a:cubicBezTo>
                  <a:lnTo>
                    <a:pt x="667" y="493"/>
                  </a:lnTo>
                  <a:cubicBezTo>
                    <a:pt x="1" y="1970"/>
                    <a:pt x="239" y="3744"/>
                    <a:pt x="1215" y="4994"/>
                  </a:cubicBezTo>
                  <a:cubicBezTo>
                    <a:pt x="1453" y="5303"/>
                    <a:pt x="1739" y="5589"/>
                    <a:pt x="2072" y="5803"/>
                  </a:cubicBezTo>
                  <a:cubicBezTo>
                    <a:pt x="2472" y="6073"/>
                    <a:pt x="2952" y="6205"/>
                    <a:pt x="3434" y="6205"/>
                  </a:cubicBezTo>
                  <a:cubicBezTo>
                    <a:pt x="4059" y="6205"/>
                    <a:pt x="4687" y="5984"/>
                    <a:pt x="5144" y="5553"/>
                  </a:cubicBezTo>
                  <a:cubicBezTo>
                    <a:pt x="5323" y="6137"/>
                    <a:pt x="5787" y="6601"/>
                    <a:pt x="6323" y="6911"/>
                  </a:cubicBezTo>
                  <a:cubicBezTo>
                    <a:pt x="6573" y="7063"/>
                    <a:pt x="6853" y="7176"/>
                    <a:pt x="7136" y="7176"/>
                  </a:cubicBezTo>
                  <a:cubicBezTo>
                    <a:pt x="7163" y="7176"/>
                    <a:pt x="7189" y="7175"/>
                    <a:pt x="7216" y="7173"/>
                  </a:cubicBezTo>
                  <a:cubicBezTo>
                    <a:pt x="7585" y="7161"/>
                    <a:pt x="7930" y="6935"/>
                    <a:pt x="8156" y="6637"/>
                  </a:cubicBezTo>
                  <a:cubicBezTo>
                    <a:pt x="8383" y="6339"/>
                    <a:pt x="8502" y="5982"/>
                    <a:pt x="8537" y="5613"/>
                  </a:cubicBezTo>
                  <a:cubicBezTo>
                    <a:pt x="8656" y="4601"/>
                    <a:pt x="8228" y="3482"/>
                    <a:pt x="7335" y="2994"/>
                  </a:cubicBezTo>
                  <a:cubicBezTo>
                    <a:pt x="6620" y="2613"/>
                    <a:pt x="5739" y="2636"/>
                    <a:pt x="5061" y="2196"/>
                  </a:cubicBezTo>
                  <a:cubicBezTo>
                    <a:pt x="4763" y="1993"/>
                    <a:pt x="4525" y="1720"/>
                    <a:pt x="4370" y="1374"/>
                  </a:cubicBezTo>
                  <a:cubicBezTo>
                    <a:pt x="4299" y="1196"/>
                    <a:pt x="4239" y="981"/>
                    <a:pt x="4132" y="827"/>
                  </a:cubicBezTo>
                  <a:cubicBezTo>
                    <a:pt x="3918" y="458"/>
                    <a:pt x="3501" y="291"/>
                    <a:pt x="3084" y="160"/>
                  </a:cubicBezTo>
                  <a:cubicBezTo>
                    <a:pt x="2764" y="67"/>
                    <a:pt x="2424" y="0"/>
                    <a:pt x="209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7"/>
            <p:cNvSpPr/>
            <p:nvPr/>
          </p:nvSpPr>
          <p:spPr>
            <a:xfrm flipH="1">
              <a:off x="1472388" y="1636355"/>
              <a:ext cx="522831" cy="470343"/>
            </a:xfrm>
            <a:custGeom>
              <a:avLst/>
              <a:gdLst/>
              <a:ahLst/>
              <a:cxnLst/>
              <a:rect l="l" t="t" r="r" b="b"/>
              <a:pathLst>
                <a:path w="8407" h="7563" extrusionOk="0">
                  <a:moveTo>
                    <a:pt x="738" y="1"/>
                  </a:moveTo>
                  <a:cubicBezTo>
                    <a:pt x="715" y="1"/>
                    <a:pt x="692" y="4"/>
                    <a:pt x="667" y="14"/>
                  </a:cubicBezTo>
                  <a:cubicBezTo>
                    <a:pt x="631" y="26"/>
                    <a:pt x="584" y="62"/>
                    <a:pt x="548" y="98"/>
                  </a:cubicBezTo>
                  <a:cubicBezTo>
                    <a:pt x="167" y="467"/>
                    <a:pt x="0" y="1026"/>
                    <a:pt x="12" y="1562"/>
                  </a:cubicBezTo>
                  <a:cubicBezTo>
                    <a:pt x="12" y="2098"/>
                    <a:pt x="179" y="2622"/>
                    <a:pt x="334" y="3146"/>
                  </a:cubicBezTo>
                  <a:cubicBezTo>
                    <a:pt x="584" y="3967"/>
                    <a:pt x="846" y="4789"/>
                    <a:pt x="1465" y="5420"/>
                  </a:cubicBezTo>
                  <a:cubicBezTo>
                    <a:pt x="1897" y="5876"/>
                    <a:pt x="2513" y="6182"/>
                    <a:pt x="3132" y="6182"/>
                  </a:cubicBezTo>
                  <a:cubicBezTo>
                    <a:pt x="3144" y="6182"/>
                    <a:pt x="3156" y="6182"/>
                    <a:pt x="3167" y="6182"/>
                  </a:cubicBezTo>
                  <a:cubicBezTo>
                    <a:pt x="3810" y="6158"/>
                    <a:pt x="4453" y="5789"/>
                    <a:pt x="4691" y="5194"/>
                  </a:cubicBezTo>
                  <a:cubicBezTo>
                    <a:pt x="4810" y="5801"/>
                    <a:pt x="4929" y="6420"/>
                    <a:pt x="5287" y="6920"/>
                  </a:cubicBezTo>
                  <a:cubicBezTo>
                    <a:pt x="5591" y="7358"/>
                    <a:pt x="6106" y="7562"/>
                    <a:pt x="6629" y="7562"/>
                  </a:cubicBezTo>
                  <a:cubicBezTo>
                    <a:pt x="7457" y="7562"/>
                    <a:pt x="8305" y="7051"/>
                    <a:pt x="8370" y="6146"/>
                  </a:cubicBezTo>
                  <a:cubicBezTo>
                    <a:pt x="8406" y="5551"/>
                    <a:pt x="7835" y="4955"/>
                    <a:pt x="7573" y="4444"/>
                  </a:cubicBezTo>
                  <a:cubicBezTo>
                    <a:pt x="7275" y="3812"/>
                    <a:pt x="6906" y="3217"/>
                    <a:pt x="6370" y="2777"/>
                  </a:cubicBezTo>
                  <a:cubicBezTo>
                    <a:pt x="5870" y="2336"/>
                    <a:pt x="5275" y="2062"/>
                    <a:pt x="4775" y="1610"/>
                  </a:cubicBezTo>
                  <a:cubicBezTo>
                    <a:pt x="3715" y="645"/>
                    <a:pt x="2203" y="312"/>
                    <a:pt x="834" y="14"/>
                  </a:cubicBezTo>
                  <a:cubicBezTo>
                    <a:pt x="799" y="8"/>
                    <a:pt x="769" y="1"/>
                    <a:pt x="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7"/>
            <p:cNvSpPr/>
            <p:nvPr/>
          </p:nvSpPr>
          <p:spPr>
            <a:xfrm flipH="1">
              <a:off x="1302112" y="2901156"/>
              <a:ext cx="670906" cy="677560"/>
            </a:xfrm>
            <a:custGeom>
              <a:avLst/>
              <a:gdLst/>
              <a:ahLst/>
              <a:cxnLst/>
              <a:rect l="l" t="t" r="r" b="b"/>
              <a:pathLst>
                <a:path w="10788" h="10895" extrusionOk="0">
                  <a:moveTo>
                    <a:pt x="7918" y="0"/>
                  </a:moveTo>
                  <a:lnTo>
                    <a:pt x="7918" y="0"/>
                  </a:lnTo>
                  <a:cubicBezTo>
                    <a:pt x="8335" y="1191"/>
                    <a:pt x="8252" y="2536"/>
                    <a:pt x="7668" y="3667"/>
                  </a:cubicBezTo>
                  <a:cubicBezTo>
                    <a:pt x="7097" y="4799"/>
                    <a:pt x="6061" y="5680"/>
                    <a:pt x="4846" y="6049"/>
                  </a:cubicBezTo>
                  <a:lnTo>
                    <a:pt x="0" y="10502"/>
                  </a:lnTo>
                  <a:cubicBezTo>
                    <a:pt x="289" y="10446"/>
                    <a:pt x="579" y="10424"/>
                    <a:pt x="869" y="10424"/>
                  </a:cubicBezTo>
                  <a:cubicBezTo>
                    <a:pt x="2193" y="10424"/>
                    <a:pt x="3531" y="10895"/>
                    <a:pt x="4877" y="10895"/>
                  </a:cubicBezTo>
                  <a:cubicBezTo>
                    <a:pt x="4890" y="10895"/>
                    <a:pt x="4904" y="10895"/>
                    <a:pt x="4918" y="10895"/>
                  </a:cubicBezTo>
                  <a:cubicBezTo>
                    <a:pt x="6728" y="10871"/>
                    <a:pt x="8525" y="9918"/>
                    <a:pt x="9537" y="8418"/>
                  </a:cubicBezTo>
                  <a:cubicBezTo>
                    <a:pt x="10549" y="6918"/>
                    <a:pt x="10788" y="4894"/>
                    <a:pt x="10133" y="3215"/>
                  </a:cubicBezTo>
                  <a:cubicBezTo>
                    <a:pt x="9656" y="1989"/>
                    <a:pt x="8787" y="977"/>
                    <a:pt x="791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7"/>
            <p:cNvSpPr/>
            <p:nvPr/>
          </p:nvSpPr>
          <p:spPr>
            <a:xfrm flipH="1">
              <a:off x="1333207" y="2798544"/>
              <a:ext cx="632410" cy="684712"/>
            </a:xfrm>
            <a:custGeom>
              <a:avLst/>
              <a:gdLst/>
              <a:ahLst/>
              <a:cxnLst/>
              <a:rect l="l" t="t" r="r" b="b"/>
              <a:pathLst>
                <a:path w="10169" h="11010" extrusionOk="0">
                  <a:moveTo>
                    <a:pt x="7260" y="1"/>
                  </a:moveTo>
                  <a:cubicBezTo>
                    <a:pt x="6286" y="1"/>
                    <a:pt x="4904" y="1244"/>
                    <a:pt x="4418" y="1781"/>
                  </a:cubicBezTo>
                  <a:cubicBezTo>
                    <a:pt x="3942" y="2317"/>
                    <a:pt x="3703" y="2579"/>
                    <a:pt x="3846" y="3234"/>
                  </a:cubicBezTo>
                  <a:cubicBezTo>
                    <a:pt x="3965" y="3865"/>
                    <a:pt x="4537" y="4591"/>
                    <a:pt x="4084" y="5198"/>
                  </a:cubicBezTo>
                  <a:cubicBezTo>
                    <a:pt x="3811" y="5556"/>
                    <a:pt x="3322" y="5639"/>
                    <a:pt x="2894" y="5663"/>
                  </a:cubicBezTo>
                  <a:lnTo>
                    <a:pt x="405" y="5901"/>
                  </a:lnTo>
                  <a:cubicBezTo>
                    <a:pt x="227" y="6556"/>
                    <a:pt x="179" y="7282"/>
                    <a:pt x="120" y="7901"/>
                  </a:cubicBezTo>
                  <a:cubicBezTo>
                    <a:pt x="36" y="8758"/>
                    <a:pt x="1" y="9616"/>
                    <a:pt x="96" y="10473"/>
                  </a:cubicBezTo>
                  <a:cubicBezTo>
                    <a:pt x="215" y="10544"/>
                    <a:pt x="334" y="10616"/>
                    <a:pt x="429" y="10687"/>
                  </a:cubicBezTo>
                  <a:lnTo>
                    <a:pt x="2084" y="11009"/>
                  </a:lnTo>
                  <a:cubicBezTo>
                    <a:pt x="2157" y="11009"/>
                    <a:pt x="2230" y="11010"/>
                    <a:pt x="2303" y="11010"/>
                  </a:cubicBezTo>
                  <a:cubicBezTo>
                    <a:pt x="3257" y="11010"/>
                    <a:pt x="4228" y="10937"/>
                    <a:pt x="5168" y="10782"/>
                  </a:cubicBezTo>
                  <a:cubicBezTo>
                    <a:pt x="6144" y="10616"/>
                    <a:pt x="7490" y="10449"/>
                    <a:pt x="8275" y="9794"/>
                  </a:cubicBezTo>
                  <a:cubicBezTo>
                    <a:pt x="10168" y="8234"/>
                    <a:pt x="9835" y="5437"/>
                    <a:pt x="9180" y="3341"/>
                  </a:cubicBezTo>
                  <a:cubicBezTo>
                    <a:pt x="8942" y="2555"/>
                    <a:pt x="8454" y="591"/>
                    <a:pt x="7728" y="126"/>
                  </a:cubicBezTo>
                  <a:cubicBezTo>
                    <a:pt x="7589" y="39"/>
                    <a:pt x="7431" y="1"/>
                    <a:pt x="7260"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7"/>
            <p:cNvSpPr/>
            <p:nvPr/>
          </p:nvSpPr>
          <p:spPr>
            <a:xfrm flipH="1">
              <a:off x="2012942" y="2143506"/>
              <a:ext cx="70399" cy="76245"/>
            </a:xfrm>
            <a:custGeom>
              <a:avLst/>
              <a:gdLst/>
              <a:ahLst/>
              <a:cxnLst/>
              <a:rect l="l" t="t" r="r" b="b"/>
              <a:pathLst>
                <a:path w="1132" h="1226" extrusionOk="0">
                  <a:moveTo>
                    <a:pt x="825" y="0"/>
                  </a:moveTo>
                  <a:cubicBezTo>
                    <a:pt x="788" y="0"/>
                    <a:pt x="747" y="1"/>
                    <a:pt x="703" y="3"/>
                  </a:cubicBezTo>
                  <a:cubicBezTo>
                    <a:pt x="584" y="15"/>
                    <a:pt x="441" y="51"/>
                    <a:pt x="286" y="158"/>
                  </a:cubicBezTo>
                  <a:cubicBezTo>
                    <a:pt x="215" y="194"/>
                    <a:pt x="155" y="277"/>
                    <a:pt x="96" y="349"/>
                  </a:cubicBezTo>
                  <a:cubicBezTo>
                    <a:pt x="48" y="432"/>
                    <a:pt x="0" y="539"/>
                    <a:pt x="24" y="646"/>
                  </a:cubicBezTo>
                  <a:cubicBezTo>
                    <a:pt x="36" y="872"/>
                    <a:pt x="179" y="1027"/>
                    <a:pt x="334" y="1099"/>
                  </a:cubicBezTo>
                  <a:cubicBezTo>
                    <a:pt x="477" y="1194"/>
                    <a:pt x="631" y="1218"/>
                    <a:pt x="762" y="1218"/>
                  </a:cubicBezTo>
                  <a:cubicBezTo>
                    <a:pt x="818" y="1223"/>
                    <a:pt x="867" y="1226"/>
                    <a:pt x="911" y="1226"/>
                  </a:cubicBezTo>
                  <a:cubicBezTo>
                    <a:pt x="1054" y="1226"/>
                    <a:pt x="1132" y="1200"/>
                    <a:pt x="1132" y="1182"/>
                  </a:cubicBezTo>
                  <a:cubicBezTo>
                    <a:pt x="1132" y="1146"/>
                    <a:pt x="989" y="1146"/>
                    <a:pt x="762" y="1111"/>
                  </a:cubicBezTo>
                  <a:cubicBezTo>
                    <a:pt x="655" y="1087"/>
                    <a:pt x="524" y="1051"/>
                    <a:pt x="405" y="968"/>
                  </a:cubicBezTo>
                  <a:cubicBezTo>
                    <a:pt x="286" y="896"/>
                    <a:pt x="203" y="765"/>
                    <a:pt x="179" y="634"/>
                  </a:cubicBezTo>
                  <a:cubicBezTo>
                    <a:pt x="167" y="480"/>
                    <a:pt x="262" y="360"/>
                    <a:pt x="381" y="277"/>
                  </a:cubicBezTo>
                  <a:cubicBezTo>
                    <a:pt x="477" y="182"/>
                    <a:pt x="620" y="158"/>
                    <a:pt x="715" y="122"/>
                  </a:cubicBezTo>
                  <a:cubicBezTo>
                    <a:pt x="941" y="75"/>
                    <a:pt x="1096" y="63"/>
                    <a:pt x="1096" y="39"/>
                  </a:cubicBezTo>
                  <a:cubicBezTo>
                    <a:pt x="1096" y="20"/>
                    <a:pt x="993"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7"/>
            <p:cNvSpPr/>
            <p:nvPr/>
          </p:nvSpPr>
          <p:spPr>
            <a:xfrm flipH="1">
              <a:off x="1984834" y="2198979"/>
              <a:ext cx="11878" cy="10883"/>
            </a:xfrm>
            <a:custGeom>
              <a:avLst/>
              <a:gdLst/>
              <a:ahLst/>
              <a:cxnLst/>
              <a:rect l="l" t="t" r="r" b="b"/>
              <a:pathLst>
                <a:path w="191" h="175" extrusionOk="0">
                  <a:moveTo>
                    <a:pt x="89" y="0"/>
                  </a:moveTo>
                  <a:cubicBezTo>
                    <a:pt x="66" y="0"/>
                    <a:pt x="45" y="12"/>
                    <a:pt x="24" y="40"/>
                  </a:cubicBezTo>
                  <a:cubicBezTo>
                    <a:pt x="0" y="64"/>
                    <a:pt x="12" y="123"/>
                    <a:pt x="36" y="159"/>
                  </a:cubicBezTo>
                  <a:cubicBezTo>
                    <a:pt x="51" y="169"/>
                    <a:pt x="70" y="175"/>
                    <a:pt x="89" y="175"/>
                  </a:cubicBezTo>
                  <a:cubicBezTo>
                    <a:pt x="115" y="175"/>
                    <a:pt x="141" y="163"/>
                    <a:pt x="155" y="135"/>
                  </a:cubicBezTo>
                  <a:cubicBezTo>
                    <a:pt x="191" y="99"/>
                    <a:pt x="191" y="52"/>
                    <a:pt x="143" y="16"/>
                  </a:cubicBezTo>
                  <a:cubicBezTo>
                    <a:pt x="124" y="6"/>
                    <a:pt x="106"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7"/>
            <p:cNvSpPr/>
            <p:nvPr/>
          </p:nvSpPr>
          <p:spPr>
            <a:xfrm flipH="1">
              <a:off x="1430233" y="2102710"/>
              <a:ext cx="116295" cy="206533"/>
            </a:xfrm>
            <a:custGeom>
              <a:avLst/>
              <a:gdLst/>
              <a:ahLst/>
              <a:cxnLst/>
              <a:rect l="l" t="t" r="r" b="b"/>
              <a:pathLst>
                <a:path w="1870" h="3321" extrusionOk="0">
                  <a:moveTo>
                    <a:pt x="1618" y="0"/>
                  </a:moveTo>
                  <a:cubicBezTo>
                    <a:pt x="1586" y="0"/>
                    <a:pt x="1504" y="18"/>
                    <a:pt x="1394" y="64"/>
                  </a:cubicBezTo>
                  <a:cubicBezTo>
                    <a:pt x="1239" y="123"/>
                    <a:pt x="1036" y="231"/>
                    <a:pt x="822" y="409"/>
                  </a:cubicBezTo>
                  <a:cubicBezTo>
                    <a:pt x="620" y="588"/>
                    <a:pt x="393" y="850"/>
                    <a:pt x="227" y="1195"/>
                  </a:cubicBezTo>
                  <a:cubicBezTo>
                    <a:pt x="155" y="1362"/>
                    <a:pt x="84" y="1552"/>
                    <a:pt x="36" y="1767"/>
                  </a:cubicBezTo>
                  <a:cubicBezTo>
                    <a:pt x="24" y="1862"/>
                    <a:pt x="0" y="1969"/>
                    <a:pt x="0" y="2076"/>
                  </a:cubicBezTo>
                  <a:cubicBezTo>
                    <a:pt x="0" y="2124"/>
                    <a:pt x="0" y="2183"/>
                    <a:pt x="24" y="2255"/>
                  </a:cubicBezTo>
                  <a:cubicBezTo>
                    <a:pt x="36" y="2326"/>
                    <a:pt x="96" y="2398"/>
                    <a:pt x="155" y="2433"/>
                  </a:cubicBezTo>
                  <a:cubicBezTo>
                    <a:pt x="227" y="2457"/>
                    <a:pt x="286" y="2457"/>
                    <a:pt x="358" y="2457"/>
                  </a:cubicBezTo>
                  <a:cubicBezTo>
                    <a:pt x="417" y="2445"/>
                    <a:pt x="477" y="2421"/>
                    <a:pt x="524" y="2398"/>
                  </a:cubicBezTo>
                  <a:cubicBezTo>
                    <a:pt x="620" y="2338"/>
                    <a:pt x="703" y="2302"/>
                    <a:pt x="774" y="2255"/>
                  </a:cubicBezTo>
                  <a:cubicBezTo>
                    <a:pt x="921" y="2171"/>
                    <a:pt x="1076" y="2133"/>
                    <a:pt x="1224" y="2133"/>
                  </a:cubicBezTo>
                  <a:cubicBezTo>
                    <a:pt x="1245" y="2133"/>
                    <a:pt x="1266" y="2134"/>
                    <a:pt x="1286" y="2136"/>
                  </a:cubicBezTo>
                  <a:cubicBezTo>
                    <a:pt x="1453" y="2148"/>
                    <a:pt x="1584" y="2243"/>
                    <a:pt x="1655" y="2362"/>
                  </a:cubicBezTo>
                  <a:cubicBezTo>
                    <a:pt x="1727" y="2481"/>
                    <a:pt x="1751" y="2624"/>
                    <a:pt x="1715" y="2743"/>
                  </a:cubicBezTo>
                  <a:cubicBezTo>
                    <a:pt x="1655" y="2993"/>
                    <a:pt x="1477" y="3148"/>
                    <a:pt x="1358" y="3219"/>
                  </a:cubicBezTo>
                  <a:cubicBezTo>
                    <a:pt x="1227" y="3279"/>
                    <a:pt x="1155" y="3291"/>
                    <a:pt x="1155" y="3314"/>
                  </a:cubicBezTo>
                  <a:cubicBezTo>
                    <a:pt x="1155" y="3318"/>
                    <a:pt x="1162" y="3320"/>
                    <a:pt x="1176" y="3320"/>
                  </a:cubicBezTo>
                  <a:cubicBezTo>
                    <a:pt x="1210" y="3320"/>
                    <a:pt x="1284" y="3306"/>
                    <a:pt x="1394" y="3255"/>
                  </a:cubicBezTo>
                  <a:cubicBezTo>
                    <a:pt x="1465" y="3219"/>
                    <a:pt x="1548" y="3160"/>
                    <a:pt x="1620" y="3088"/>
                  </a:cubicBezTo>
                  <a:cubicBezTo>
                    <a:pt x="1715" y="3017"/>
                    <a:pt x="1786" y="2898"/>
                    <a:pt x="1834" y="2743"/>
                  </a:cubicBezTo>
                  <a:cubicBezTo>
                    <a:pt x="1870" y="2600"/>
                    <a:pt x="1870" y="2421"/>
                    <a:pt x="1775" y="2255"/>
                  </a:cubicBezTo>
                  <a:cubicBezTo>
                    <a:pt x="1691" y="2088"/>
                    <a:pt x="1501" y="1969"/>
                    <a:pt x="1298" y="1945"/>
                  </a:cubicBezTo>
                  <a:cubicBezTo>
                    <a:pt x="1255" y="1938"/>
                    <a:pt x="1213" y="1935"/>
                    <a:pt x="1171" y="1935"/>
                  </a:cubicBezTo>
                  <a:cubicBezTo>
                    <a:pt x="1004" y="1935"/>
                    <a:pt x="846" y="1988"/>
                    <a:pt x="703" y="2064"/>
                  </a:cubicBezTo>
                  <a:cubicBezTo>
                    <a:pt x="540" y="2135"/>
                    <a:pt x="395" y="2267"/>
                    <a:pt x="282" y="2267"/>
                  </a:cubicBezTo>
                  <a:cubicBezTo>
                    <a:pt x="263" y="2267"/>
                    <a:pt x="244" y="2263"/>
                    <a:pt x="227" y="2255"/>
                  </a:cubicBezTo>
                  <a:cubicBezTo>
                    <a:pt x="191" y="2243"/>
                    <a:pt x="179" y="2219"/>
                    <a:pt x="179" y="2195"/>
                  </a:cubicBezTo>
                  <a:cubicBezTo>
                    <a:pt x="167" y="2159"/>
                    <a:pt x="167" y="2124"/>
                    <a:pt x="179" y="2064"/>
                  </a:cubicBezTo>
                  <a:cubicBezTo>
                    <a:pt x="179" y="1957"/>
                    <a:pt x="191" y="1862"/>
                    <a:pt x="215" y="1778"/>
                  </a:cubicBezTo>
                  <a:cubicBezTo>
                    <a:pt x="239" y="1588"/>
                    <a:pt x="298" y="1421"/>
                    <a:pt x="370" y="1255"/>
                  </a:cubicBezTo>
                  <a:cubicBezTo>
                    <a:pt x="524" y="933"/>
                    <a:pt x="715" y="671"/>
                    <a:pt x="905" y="493"/>
                  </a:cubicBezTo>
                  <a:cubicBezTo>
                    <a:pt x="1108" y="302"/>
                    <a:pt x="1298" y="195"/>
                    <a:pt x="1417" y="123"/>
                  </a:cubicBezTo>
                  <a:cubicBezTo>
                    <a:pt x="1548" y="52"/>
                    <a:pt x="1632" y="16"/>
                    <a:pt x="1632" y="4"/>
                  </a:cubicBezTo>
                  <a:cubicBezTo>
                    <a:pt x="1632" y="2"/>
                    <a:pt x="1627"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7"/>
            <p:cNvSpPr/>
            <p:nvPr/>
          </p:nvSpPr>
          <p:spPr>
            <a:xfrm flipH="1">
              <a:off x="1399130" y="2559302"/>
              <a:ext cx="489497" cy="512197"/>
            </a:xfrm>
            <a:custGeom>
              <a:avLst/>
              <a:gdLst/>
              <a:ahLst/>
              <a:cxnLst/>
              <a:rect l="l" t="t" r="r" b="b"/>
              <a:pathLst>
                <a:path w="7871" h="8236" extrusionOk="0">
                  <a:moveTo>
                    <a:pt x="2398" y="0"/>
                  </a:moveTo>
                  <a:cubicBezTo>
                    <a:pt x="1681" y="0"/>
                    <a:pt x="1010" y="253"/>
                    <a:pt x="525" y="890"/>
                  </a:cubicBezTo>
                  <a:cubicBezTo>
                    <a:pt x="1" y="1580"/>
                    <a:pt x="537" y="2830"/>
                    <a:pt x="703" y="3604"/>
                  </a:cubicBezTo>
                  <a:cubicBezTo>
                    <a:pt x="941" y="4628"/>
                    <a:pt x="1132" y="5700"/>
                    <a:pt x="1596" y="6652"/>
                  </a:cubicBezTo>
                  <a:cubicBezTo>
                    <a:pt x="1739" y="6950"/>
                    <a:pt x="1870" y="7521"/>
                    <a:pt x="2096" y="7914"/>
                  </a:cubicBezTo>
                  <a:cubicBezTo>
                    <a:pt x="2168" y="8033"/>
                    <a:pt x="2251" y="8152"/>
                    <a:pt x="2323" y="8236"/>
                  </a:cubicBezTo>
                  <a:cubicBezTo>
                    <a:pt x="4335" y="7664"/>
                    <a:pt x="6204" y="6747"/>
                    <a:pt x="7871" y="5497"/>
                  </a:cubicBezTo>
                  <a:cubicBezTo>
                    <a:pt x="7406" y="4080"/>
                    <a:pt x="6835" y="2676"/>
                    <a:pt x="5823" y="1604"/>
                  </a:cubicBezTo>
                  <a:cubicBezTo>
                    <a:pt x="5043" y="771"/>
                    <a:pt x="3651" y="0"/>
                    <a:pt x="2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7"/>
            <p:cNvSpPr/>
            <p:nvPr/>
          </p:nvSpPr>
          <p:spPr>
            <a:xfrm flipH="1">
              <a:off x="1434643" y="2856628"/>
              <a:ext cx="336261" cy="166856"/>
            </a:xfrm>
            <a:custGeom>
              <a:avLst/>
              <a:gdLst/>
              <a:ahLst/>
              <a:cxnLst/>
              <a:rect l="l" t="t" r="r" b="b"/>
              <a:pathLst>
                <a:path w="5407" h="2683" extrusionOk="0">
                  <a:moveTo>
                    <a:pt x="5390" y="0"/>
                  </a:moveTo>
                  <a:cubicBezTo>
                    <a:pt x="5353" y="0"/>
                    <a:pt x="5085" y="197"/>
                    <a:pt x="4656" y="490"/>
                  </a:cubicBezTo>
                  <a:cubicBezTo>
                    <a:pt x="4192" y="788"/>
                    <a:pt x="3549" y="1193"/>
                    <a:pt x="2811" y="1562"/>
                  </a:cubicBezTo>
                  <a:cubicBezTo>
                    <a:pt x="2061" y="1931"/>
                    <a:pt x="1346" y="2205"/>
                    <a:pt x="846" y="2383"/>
                  </a:cubicBezTo>
                  <a:cubicBezTo>
                    <a:pt x="322" y="2562"/>
                    <a:pt x="1" y="2645"/>
                    <a:pt x="13" y="2681"/>
                  </a:cubicBezTo>
                  <a:cubicBezTo>
                    <a:pt x="13" y="2682"/>
                    <a:pt x="16" y="2683"/>
                    <a:pt x="22" y="2683"/>
                  </a:cubicBezTo>
                  <a:cubicBezTo>
                    <a:pt x="80" y="2683"/>
                    <a:pt x="399" y="2631"/>
                    <a:pt x="894" y="2502"/>
                  </a:cubicBezTo>
                  <a:cubicBezTo>
                    <a:pt x="1430" y="2347"/>
                    <a:pt x="2132" y="2097"/>
                    <a:pt x="2894" y="1705"/>
                  </a:cubicBezTo>
                  <a:cubicBezTo>
                    <a:pt x="3656" y="1335"/>
                    <a:pt x="4299" y="919"/>
                    <a:pt x="4740" y="573"/>
                  </a:cubicBezTo>
                  <a:cubicBezTo>
                    <a:pt x="5180" y="240"/>
                    <a:pt x="5406" y="14"/>
                    <a:pt x="5394" y="2"/>
                  </a:cubicBezTo>
                  <a:cubicBezTo>
                    <a:pt x="5394" y="1"/>
                    <a:pt x="5392" y="0"/>
                    <a:pt x="5390" y="0"/>
                  </a:cubicBezTo>
                  <a:close/>
                </a:path>
              </a:pathLst>
            </a:custGeom>
            <a:solidFill>
              <a:srgbClr val="FFC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7"/>
            <p:cNvSpPr/>
            <p:nvPr/>
          </p:nvSpPr>
          <p:spPr>
            <a:xfrm flipH="1">
              <a:off x="1736744" y="2601964"/>
              <a:ext cx="902688" cy="904927"/>
            </a:xfrm>
            <a:custGeom>
              <a:avLst/>
              <a:gdLst/>
              <a:ahLst/>
              <a:cxnLst/>
              <a:rect l="l" t="t" r="r" b="b"/>
              <a:pathLst>
                <a:path w="14515" h="14551" extrusionOk="0">
                  <a:moveTo>
                    <a:pt x="11487" y="1"/>
                  </a:moveTo>
                  <a:cubicBezTo>
                    <a:pt x="11464" y="1"/>
                    <a:pt x="11442" y="1"/>
                    <a:pt x="11419" y="1"/>
                  </a:cubicBezTo>
                  <a:cubicBezTo>
                    <a:pt x="10109" y="13"/>
                    <a:pt x="8811" y="25"/>
                    <a:pt x="7502" y="49"/>
                  </a:cubicBezTo>
                  <a:cubicBezTo>
                    <a:pt x="6490" y="61"/>
                    <a:pt x="5466" y="73"/>
                    <a:pt x="4466" y="263"/>
                  </a:cubicBezTo>
                  <a:cubicBezTo>
                    <a:pt x="2858" y="585"/>
                    <a:pt x="1" y="1513"/>
                    <a:pt x="251" y="3645"/>
                  </a:cubicBezTo>
                  <a:lnTo>
                    <a:pt x="11776" y="14551"/>
                  </a:lnTo>
                  <a:cubicBezTo>
                    <a:pt x="12562" y="14551"/>
                    <a:pt x="13336" y="14229"/>
                    <a:pt x="13884" y="13693"/>
                  </a:cubicBezTo>
                  <a:cubicBezTo>
                    <a:pt x="14515" y="13074"/>
                    <a:pt x="14265" y="12408"/>
                    <a:pt x="14336" y="11586"/>
                  </a:cubicBezTo>
                  <a:cubicBezTo>
                    <a:pt x="14407" y="10788"/>
                    <a:pt x="14265" y="9931"/>
                    <a:pt x="14205" y="9121"/>
                  </a:cubicBezTo>
                  <a:cubicBezTo>
                    <a:pt x="14062" y="7455"/>
                    <a:pt x="13884" y="5788"/>
                    <a:pt x="13717" y="4121"/>
                  </a:cubicBezTo>
                  <a:cubicBezTo>
                    <a:pt x="13634" y="3121"/>
                    <a:pt x="13669" y="1835"/>
                    <a:pt x="13288" y="894"/>
                  </a:cubicBezTo>
                  <a:cubicBezTo>
                    <a:pt x="13023" y="180"/>
                    <a:pt x="1217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7"/>
            <p:cNvSpPr/>
            <p:nvPr/>
          </p:nvSpPr>
          <p:spPr>
            <a:xfrm flipH="1">
              <a:off x="1831522" y="2681566"/>
              <a:ext cx="790124" cy="866493"/>
            </a:xfrm>
            <a:custGeom>
              <a:avLst/>
              <a:gdLst/>
              <a:ahLst/>
              <a:cxnLst/>
              <a:rect l="l" t="t" r="r" b="b"/>
              <a:pathLst>
                <a:path w="12705" h="13933" extrusionOk="0">
                  <a:moveTo>
                    <a:pt x="10080" y="0"/>
                  </a:moveTo>
                  <a:cubicBezTo>
                    <a:pt x="9697" y="0"/>
                    <a:pt x="9305" y="44"/>
                    <a:pt x="8918" y="55"/>
                  </a:cubicBezTo>
                  <a:cubicBezTo>
                    <a:pt x="6656" y="150"/>
                    <a:pt x="4394" y="281"/>
                    <a:pt x="2144" y="436"/>
                  </a:cubicBezTo>
                  <a:cubicBezTo>
                    <a:pt x="1382" y="471"/>
                    <a:pt x="501" y="626"/>
                    <a:pt x="167" y="1293"/>
                  </a:cubicBezTo>
                  <a:cubicBezTo>
                    <a:pt x="1" y="1626"/>
                    <a:pt x="1" y="1995"/>
                    <a:pt x="13" y="2353"/>
                  </a:cubicBezTo>
                  <a:cubicBezTo>
                    <a:pt x="84" y="5770"/>
                    <a:pt x="263" y="9187"/>
                    <a:pt x="584" y="12592"/>
                  </a:cubicBezTo>
                  <a:cubicBezTo>
                    <a:pt x="608" y="12878"/>
                    <a:pt x="644" y="13175"/>
                    <a:pt x="822" y="13378"/>
                  </a:cubicBezTo>
                  <a:cubicBezTo>
                    <a:pt x="965" y="13544"/>
                    <a:pt x="1179" y="13628"/>
                    <a:pt x="1394" y="13687"/>
                  </a:cubicBezTo>
                  <a:cubicBezTo>
                    <a:pt x="2054" y="13882"/>
                    <a:pt x="2738" y="13932"/>
                    <a:pt x="3428" y="13932"/>
                  </a:cubicBezTo>
                  <a:cubicBezTo>
                    <a:pt x="3710" y="13932"/>
                    <a:pt x="3992" y="13924"/>
                    <a:pt x="4275" y="13914"/>
                  </a:cubicBezTo>
                  <a:cubicBezTo>
                    <a:pt x="5847" y="13866"/>
                    <a:pt x="7406" y="13759"/>
                    <a:pt x="8978" y="13604"/>
                  </a:cubicBezTo>
                  <a:cubicBezTo>
                    <a:pt x="9990" y="13497"/>
                    <a:pt x="10966" y="13509"/>
                    <a:pt x="11931" y="13199"/>
                  </a:cubicBezTo>
                  <a:cubicBezTo>
                    <a:pt x="12705" y="12949"/>
                    <a:pt x="12645" y="11878"/>
                    <a:pt x="12621" y="11116"/>
                  </a:cubicBezTo>
                  <a:cubicBezTo>
                    <a:pt x="12621" y="10985"/>
                    <a:pt x="12609" y="10854"/>
                    <a:pt x="12609" y="10735"/>
                  </a:cubicBezTo>
                  <a:cubicBezTo>
                    <a:pt x="12621" y="9520"/>
                    <a:pt x="12586" y="8306"/>
                    <a:pt x="12562" y="7103"/>
                  </a:cubicBezTo>
                  <a:cubicBezTo>
                    <a:pt x="12502" y="5520"/>
                    <a:pt x="12276" y="3972"/>
                    <a:pt x="12205" y="2412"/>
                  </a:cubicBezTo>
                  <a:cubicBezTo>
                    <a:pt x="12157" y="1567"/>
                    <a:pt x="12205" y="876"/>
                    <a:pt x="11443" y="352"/>
                  </a:cubicBezTo>
                  <a:cubicBezTo>
                    <a:pt x="11020" y="68"/>
                    <a:pt x="10557" y="0"/>
                    <a:pt x="10080" y="0"/>
                  </a:cubicBezTo>
                  <a:close/>
                </a:path>
              </a:pathLst>
            </a:custGeom>
            <a:solidFill>
              <a:srgbClr val="6B3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7"/>
            <p:cNvSpPr/>
            <p:nvPr/>
          </p:nvSpPr>
          <p:spPr>
            <a:xfrm flipH="1">
              <a:off x="1839684" y="2624912"/>
              <a:ext cx="60013" cy="72700"/>
            </a:xfrm>
            <a:custGeom>
              <a:avLst/>
              <a:gdLst/>
              <a:ahLst/>
              <a:cxnLst/>
              <a:rect l="l" t="t" r="r" b="b"/>
              <a:pathLst>
                <a:path w="965" h="1169" extrusionOk="0">
                  <a:moveTo>
                    <a:pt x="951" y="1"/>
                  </a:moveTo>
                  <a:cubicBezTo>
                    <a:pt x="928" y="1"/>
                    <a:pt x="673" y="224"/>
                    <a:pt x="429" y="537"/>
                  </a:cubicBezTo>
                  <a:cubicBezTo>
                    <a:pt x="179" y="870"/>
                    <a:pt x="0" y="1144"/>
                    <a:pt x="24" y="1168"/>
                  </a:cubicBezTo>
                  <a:cubicBezTo>
                    <a:pt x="25" y="1168"/>
                    <a:pt x="26" y="1168"/>
                    <a:pt x="26" y="1168"/>
                  </a:cubicBezTo>
                  <a:cubicBezTo>
                    <a:pt x="68" y="1168"/>
                    <a:pt x="268" y="900"/>
                    <a:pt x="524" y="597"/>
                  </a:cubicBezTo>
                  <a:cubicBezTo>
                    <a:pt x="762" y="287"/>
                    <a:pt x="965" y="13"/>
                    <a:pt x="953" y="1"/>
                  </a:cubicBezTo>
                  <a:cubicBezTo>
                    <a:pt x="952" y="1"/>
                    <a:pt x="952" y="1"/>
                    <a:pt x="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7"/>
            <p:cNvSpPr/>
            <p:nvPr/>
          </p:nvSpPr>
          <p:spPr>
            <a:xfrm flipH="1">
              <a:off x="1804112" y="2667884"/>
              <a:ext cx="54852" cy="748705"/>
            </a:xfrm>
            <a:custGeom>
              <a:avLst/>
              <a:gdLst/>
              <a:ahLst/>
              <a:cxnLst/>
              <a:rect l="l" t="t" r="r" b="b"/>
              <a:pathLst>
                <a:path w="882" h="12039" extrusionOk="0">
                  <a:moveTo>
                    <a:pt x="0" y="1"/>
                  </a:moveTo>
                  <a:lnTo>
                    <a:pt x="0" y="120"/>
                  </a:lnTo>
                  <a:cubicBezTo>
                    <a:pt x="12" y="239"/>
                    <a:pt x="24" y="334"/>
                    <a:pt x="24" y="477"/>
                  </a:cubicBezTo>
                  <a:cubicBezTo>
                    <a:pt x="71" y="870"/>
                    <a:pt x="119" y="1287"/>
                    <a:pt x="179" y="1763"/>
                  </a:cubicBezTo>
                  <a:cubicBezTo>
                    <a:pt x="298" y="2858"/>
                    <a:pt x="441" y="4359"/>
                    <a:pt x="560" y="6025"/>
                  </a:cubicBezTo>
                  <a:cubicBezTo>
                    <a:pt x="679" y="7692"/>
                    <a:pt x="738" y="9192"/>
                    <a:pt x="786" y="10300"/>
                  </a:cubicBezTo>
                  <a:cubicBezTo>
                    <a:pt x="798" y="10752"/>
                    <a:pt x="822" y="11193"/>
                    <a:pt x="833" y="11586"/>
                  </a:cubicBezTo>
                  <a:cubicBezTo>
                    <a:pt x="833" y="11705"/>
                    <a:pt x="845" y="11824"/>
                    <a:pt x="845" y="11943"/>
                  </a:cubicBezTo>
                  <a:cubicBezTo>
                    <a:pt x="857" y="11990"/>
                    <a:pt x="857" y="12038"/>
                    <a:pt x="857" y="12038"/>
                  </a:cubicBezTo>
                  <a:cubicBezTo>
                    <a:pt x="857" y="12038"/>
                    <a:pt x="857" y="11990"/>
                    <a:pt x="881" y="11919"/>
                  </a:cubicBezTo>
                  <a:lnTo>
                    <a:pt x="881" y="11562"/>
                  </a:lnTo>
                  <a:lnTo>
                    <a:pt x="881" y="10264"/>
                  </a:lnTo>
                  <a:cubicBezTo>
                    <a:pt x="857" y="9157"/>
                    <a:pt x="798" y="7657"/>
                    <a:pt x="679" y="5990"/>
                  </a:cubicBezTo>
                  <a:cubicBezTo>
                    <a:pt x="560" y="4323"/>
                    <a:pt x="405" y="2823"/>
                    <a:pt x="262" y="1739"/>
                  </a:cubicBezTo>
                  <a:cubicBezTo>
                    <a:pt x="191" y="1203"/>
                    <a:pt x="131" y="751"/>
                    <a:pt x="83" y="453"/>
                  </a:cubicBezTo>
                  <a:cubicBezTo>
                    <a:pt x="71" y="334"/>
                    <a:pt x="48" y="215"/>
                    <a:pt x="24" y="120"/>
                  </a:cubicBezTo>
                  <a:cubicBezTo>
                    <a:pt x="12" y="37"/>
                    <a:pt x="0"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7"/>
            <p:cNvSpPr/>
            <p:nvPr/>
          </p:nvSpPr>
          <p:spPr>
            <a:xfrm flipH="1">
              <a:off x="1773764" y="2627897"/>
              <a:ext cx="67476" cy="767922"/>
            </a:xfrm>
            <a:custGeom>
              <a:avLst/>
              <a:gdLst/>
              <a:ahLst/>
              <a:cxnLst/>
              <a:rect l="l" t="t" r="r" b="b"/>
              <a:pathLst>
                <a:path w="1085" h="12348" extrusionOk="0">
                  <a:moveTo>
                    <a:pt x="1" y="1"/>
                  </a:moveTo>
                  <a:cubicBezTo>
                    <a:pt x="1" y="1"/>
                    <a:pt x="1" y="49"/>
                    <a:pt x="13" y="120"/>
                  </a:cubicBezTo>
                  <a:cubicBezTo>
                    <a:pt x="25" y="239"/>
                    <a:pt x="37" y="358"/>
                    <a:pt x="72" y="477"/>
                  </a:cubicBezTo>
                  <a:cubicBezTo>
                    <a:pt x="132" y="882"/>
                    <a:pt x="191" y="1311"/>
                    <a:pt x="263" y="1799"/>
                  </a:cubicBezTo>
                  <a:cubicBezTo>
                    <a:pt x="429" y="2918"/>
                    <a:pt x="620" y="4454"/>
                    <a:pt x="775" y="6156"/>
                  </a:cubicBezTo>
                  <a:cubicBezTo>
                    <a:pt x="918" y="7871"/>
                    <a:pt x="977" y="9419"/>
                    <a:pt x="1013" y="10550"/>
                  </a:cubicBezTo>
                  <a:cubicBezTo>
                    <a:pt x="1025" y="11026"/>
                    <a:pt x="1025" y="11479"/>
                    <a:pt x="1037" y="11895"/>
                  </a:cubicBezTo>
                  <a:cubicBezTo>
                    <a:pt x="1037" y="12010"/>
                    <a:pt x="1037" y="12124"/>
                    <a:pt x="1047" y="12238"/>
                  </a:cubicBezTo>
                  <a:lnTo>
                    <a:pt x="1047" y="12238"/>
                  </a:lnTo>
                  <a:cubicBezTo>
                    <a:pt x="1048" y="12235"/>
                    <a:pt x="1048" y="12232"/>
                    <a:pt x="1049" y="12229"/>
                  </a:cubicBezTo>
                  <a:cubicBezTo>
                    <a:pt x="1049" y="12110"/>
                    <a:pt x="1049" y="11991"/>
                    <a:pt x="1072" y="11871"/>
                  </a:cubicBezTo>
                  <a:cubicBezTo>
                    <a:pt x="1084" y="11562"/>
                    <a:pt x="1084" y="11098"/>
                    <a:pt x="1072" y="10538"/>
                  </a:cubicBezTo>
                  <a:cubicBezTo>
                    <a:pt x="1049" y="9407"/>
                    <a:pt x="989" y="7859"/>
                    <a:pt x="858" y="6145"/>
                  </a:cubicBezTo>
                  <a:cubicBezTo>
                    <a:pt x="715" y="4430"/>
                    <a:pt x="501" y="2882"/>
                    <a:pt x="322" y="1787"/>
                  </a:cubicBezTo>
                  <a:cubicBezTo>
                    <a:pt x="239" y="1239"/>
                    <a:pt x="156" y="775"/>
                    <a:pt x="96" y="477"/>
                  </a:cubicBezTo>
                  <a:cubicBezTo>
                    <a:pt x="72" y="358"/>
                    <a:pt x="60" y="239"/>
                    <a:pt x="25" y="120"/>
                  </a:cubicBezTo>
                  <a:cubicBezTo>
                    <a:pt x="13" y="49"/>
                    <a:pt x="1" y="1"/>
                    <a:pt x="1" y="1"/>
                  </a:cubicBezTo>
                  <a:close/>
                  <a:moveTo>
                    <a:pt x="1047" y="12238"/>
                  </a:moveTo>
                  <a:cubicBezTo>
                    <a:pt x="1046" y="12249"/>
                    <a:pt x="1044" y="12260"/>
                    <a:pt x="1043" y="12269"/>
                  </a:cubicBezTo>
                  <a:lnTo>
                    <a:pt x="1043" y="12269"/>
                  </a:lnTo>
                  <a:cubicBezTo>
                    <a:pt x="1045" y="12264"/>
                    <a:pt x="1047" y="12258"/>
                    <a:pt x="1049" y="12252"/>
                  </a:cubicBezTo>
                  <a:cubicBezTo>
                    <a:pt x="1048" y="12248"/>
                    <a:pt x="1048" y="12243"/>
                    <a:pt x="1047" y="12238"/>
                  </a:cubicBezTo>
                  <a:close/>
                  <a:moveTo>
                    <a:pt x="1043" y="12269"/>
                  </a:moveTo>
                  <a:cubicBezTo>
                    <a:pt x="1025" y="12328"/>
                    <a:pt x="1026" y="12348"/>
                    <a:pt x="1037" y="12348"/>
                  </a:cubicBezTo>
                  <a:cubicBezTo>
                    <a:pt x="1037" y="12348"/>
                    <a:pt x="1037" y="12324"/>
                    <a:pt x="1043" y="122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7"/>
            <p:cNvSpPr/>
            <p:nvPr/>
          </p:nvSpPr>
          <p:spPr>
            <a:xfrm flipH="1">
              <a:off x="1884074" y="2665521"/>
              <a:ext cx="667237" cy="32090"/>
            </a:xfrm>
            <a:custGeom>
              <a:avLst/>
              <a:gdLst/>
              <a:ahLst/>
              <a:cxnLst/>
              <a:rect l="l" t="t" r="r" b="b"/>
              <a:pathLst>
                <a:path w="10729" h="516" extrusionOk="0">
                  <a:moveTo>
                    <a:pt x="6550" y="1"/>
                  </a:moveTo>
                  <a:cubicBezTo>
                    <a:pt x="6167" y="1"/>
                    <a:pt x="5768" y="5"/>
                    <a:pt x="5359" y="15"/>
                  </a:cubicBezTo>
                  <a:cubicBezTo>
                    <a:pt x="3870" y="63"/>
                    <a:pt x="2525" y="182"/>
                    <a:pt x="1560" y="289"/>
                  </a:cubicBezTo>
                  <a:cubicBezTo>
                    <a:pt x="1084" y="348"/>
                    <a:pt x="679" y="396"/>
                    <a:pt x="417" y="432"/>
                  </a:cubicBezTo>
                  <a:lnTo>
                    <a:pt x="96" y="479"/>
                  </a:lnTo>
                  <a:cubicBezTo>
                    <a:pt x="25" y="491"/>
                    <a:pt x="1" y="491"/>
                    <a:pt x="1" y="515"/>
                  </a:cubicBezTo>
                  <a:lnTo>
                    <a:pt x="96" y="515"/>
                  </a:lnTo>
                  <a:cubicBezTo>
                    <a:pt x="203" y="491"/>
                    <a:pt x="310" y="491"/>
                    <a:pt x="417" y="479"/>
                  </a:cubicBezTo>
                  <a:cubicBezTo>
                    <a:pt x="679" y="456"/>
                    <a:pt x="1072" y="408"/>
                    <a:pt x="1560" y="360"/>
                  </a:cubicBezTo>
                  <a:cubicBezTo>
                    <a:pt x="2525" y="277"/>
                    <a:pt x="3870" y="170"/>
                    <a:pt x="5359" y="122"/>
                  </a:cubicBezTo>
                  <a:cubicBezTo>
                    <a:pt x="5855" y="106"/>
                    <a:pt x="6333" y="100"/>
                    <a:pt x="6787" y="100"/>
                  </a:cubicBezTo>
                  <a:cubicBezTo>
                    <a:pt x="7695" y="100"/>
                    <a:pt x="8502" y="126"/>
                    <a:pt x="9145" y="158"/>
                  </a:cubicBezTo>
                  <a:cubicBezTo>
                    <a:pt x="9645" y="170"/>
                    <a:pt x="10026" y="194"/>
                    <a:pt x="10300" y="217"/>
                  </a:cubicBezTo>
                  <a:cubicBezTo>
                    <a:pt x="10407" y="217"/>
                    <a:pt x="10502" y="229"/>
                    <a:pt x="10609" y="229"/>
                  </a:cubicBezTo>
                  <a:cubicBezTo>
                    <a:pt x="10681" y="217"/>
                    <a:pt x="10728" y="217"/>
                    <a:pt x="10728" y="217"/>
                  </a:cubicBezTo>
                  <a:cubicBezTo>
                    <a:pt x="10728" y="217"/>
                    <a:pt x="10704" y="194"/>
                    <a:pt x="10621" y="194"/>
                  </a:cubicBezTo>
                  <a:cubicBezTo>
                    <a:pt x="10514" y="182"/>
                    <a:pt x="10419" y="182"/>
                    <a:pt x="10312" y="170"/>
                  </a:cubicBezTo>
                  <a:cubicBezTo>
                    <a:pt x="10050" y="134"/>
                    <a:pt x="9645" y="110"/>
                    <a:pt x="9169" y="75"/>
                  </a:cubicBezTo>
                  <a:cubicBezTo>
                    <a:pt x="8461" y="31"/>
                    <a:pt x="7559" y="1"/>
                    <a:pt x="6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7"/>
            <p:cNvSpPr/>
            <p:nvPr/>
          </p:nvSpPr>
          <p:spPr>
            <a:xfrm flipH="1">
              <a:off x="1870020" y="2635049"/>
              <a:ext cx="633156" cy="23321"/>
            </a:xfrm>
            <a:custGeom>
              <a:avLst/>
              <a:gdLst/>
              <a:ahLst/>
              <a:cxnLst/>
              <a:rect l="l" t="t" r="r" b="b"/>
              <a:pathLst>
                <a:path w="10181" h="375" extrusionOk="0">
                  <a:moveTo>
                    <a:pt x="7980" y="1"/>
                  </a:moveTo>
                  <a:cubicBezTo>
                    <a:pt x="7155" y="1"/>
                    <a:pt x="6158" y="16"/>
                    <a:pt x="5085" y="53"/>
                  </a:cubicBezTo>
                  <a:cubicBezTo>
                    <a:pt x="3680" y="88"/>
                    <a:pt x="2406" y="172"/>
                    <a:pt x="1489" y="243"/>
                  </a:cubicBezTo>
                  <a:cubicBezTo>
                    <a:pt x="1025" y="267"/>
                    <a:pt x="655" y="315"/>
                    <a:pt x="405" y="326"/>
                  </a:cubicBezTo>
                  <a:cubicBezTo>
                    <a:pt x="298" y="350"/>
                    <a:pt x="203" y="350"/>
                    <a:pt x="108" y="362"/>
                  </a:cubicBezTo>
                  <a:cubicBezTo>
                    <a:pt x="24" y="374"/>
                    <a:pt x="1" y="374"/>
                    <a:pt x="1" y="374"/>
                  </a:cubicBezTo>
                  <a:lnTo>
                    <a:pt x="108" y="374"/>
                  </a:lnTo>
                  <a:cubicBezTo>
                    <a:pt x="203" y="374"/>
                    <a:pt x="298" y="362"/>
                    <a:pt x="405" y="362"/>
                  </a:cubicBezTo>
                  <a:cubicBezTo>
                    <a:pt x="739" y="350"/>
                    <a:pt x="1108" y="315"/>
                    <a:pt x="1489" y="303"/>
                  </a:cubicBezTo>
                  <a:cubicBezTo>
                    <a:pt x="2406" y="243"/>
                    <a:pt x="3680" y="184"/>
                    <a:pt x="5085" y="136"/>
                  </a:cubicBezTo>
                  <a:cubicBezTo>
                    <a:pt x="6490" y="88"/>
                    <a:pt x="7763" y="76"/>
                    <a:pt x="8692" y="65"/>
                  </a:cubicBezTo>
                  <a:cubicBezTo>
                    <a:pt x="9073" y="65"/>
                    <a:pt x="9430" y="53"/>
                    <a:pt x="9776" y="53"/>
                  </a:cubicBezTo>
                  <a:lnTo>
                    <a:pt x="10073" y="53"/>
                  </a:lnTo>
                  <a:cubicBezTo>
                    <a:pt x="10109" y="59"/>
                    <a:pt x="10136" y="62"/>
                    <a:pt x="10154" y="62"/>
                  </a:cubicBezTo>
                  <a:cubicBezTo>
                    <a:pt x="10172" y="62"/>
                    <a:pt x="10180" y="59"/>
                    <a:pt x="10180" y="53"/>
                  </a:cubicBezTo>
                  <a:cubicBezTo>
                    <a:pt x="10180" y="53"/>
                    <a:pt x="10145" y="53"/>
                    <a:pt x="10073" y="29"/>
                  </a:cubicBezTo>
                  <a:cubicBezTo>
                    <a:pt x="9966" y="29"/>
                    <a:pt x="9883" y="17"/>
                    <a:pt x="9776" y="17"/>
                  </a:cubicBezTo>
                  <a:cubicBezTo>
                    <a:pt x="9526" y="5"/>
                    <a:pt x="9145" y="5"/>
                    <a:pt x="8692" y="5"/>
                  </a:cubicBezTo>
                  <a:cubicBezTo>
                    <a:pt x="8473" y="2"/>
                    <a:pt x="8234" y="1"/>
                    <a:pt x="79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7"/>
            <p:cNvSpPr/>
            <p:nvPr/>
          </p:nvSpPr>
          <p:spPr>
            <a:xfrm flipH="1">
              <a:off x="1907026" y="2610173"/>
              <a:ext cx="450256" cy="12998"/>
            </a:xfrm>
            <a:custGeom>
              <a:avLst/>
              <a:gdLst/>
              <a:ahLst/>
              <a:cxnLst/>
              <a:rect l="l" t="t" r="r" b="b"/>
              <a:pathLst>
                <a:path w="7240" h="209" extrusionOk="0">
                  <a:moveTo>
                    <a:pt x="3620" y="0"/>
                  </a:moveTo>
                  <a:cubicBezTo>
                    <a:pt x="2620" y="0"/>
                    <a:pt x="1715" y="36"/>
                    <a:pt x="1060" y="72"/>
                  </a:cubicBezTo>
                  <a:cubicBezTo>
                    <a:pt x="726" y="95"/>
                    <a:pt x="464" y="119"/>
                    <a:pt x="286" y="131"/>
                  </a:cubicBezTo>
                  <a:cubicBezTo>
                    <a:pt x="107" y="155"/>
                    <a:pt x="0" y="167"/>
                    <a:pt x="0" y="179"/>
                  </a:cubicBezTo>
                  <a:cubicBezTo>
                    <a:pt x="0" y="183"/>
                    <a:pt x="12" y="184"/>
                    <a:pt x="35" y="184"/>
                  </a:cubicBezTo>
                  <a:cubicBezTo>
                    <a:pt x="80" y="184"/>
                    <a:pt x="167" y="179"/>
                    <a:pt x="286" y="179"/>
                  </a:cubicBezTo>
                  <a:cubicBezTo>
                    <a:pt x="548" y="167"/>
                    <a:pt x="810" y="167"/>
                    <a:pt x="1060" y="155"/>
                  </a:cubicBezTo>
                  <a:cubicBezTo>
                    <a:pt x="1715" y="119"/>
                    <a:pt x="2608" y="107"/>
                    <a:pt x="3608" y="107"/>
                  </a:cubicBezTo>
                  <a:cubicBezTo>
                    <a:pt x="4608" y="107"/>
                    <a:pt x="5501" y="131"/>
                    <a:pt x="6156" y="167"/>
                  </a:cubicBezTo>
                  <a:cubicBezTo>
                    <a:pt x="6406" y="179"/>
                    <a:pt x="6656" y="191"/>
                    <a:pt x="6930" y="191"/>
                  </a:cubicBezTo>
                  <a:cubicBezTo>
                    <a:pt x="7031" y="203"/>
                    <a:pt x="7108" y="209"/>
                    <a:pt x="7160" y="209"/>
                  </a:cubicBezTo>
                  <a:cubicBezTo>
                    <a:pt x="7212" y="209"/>
                    <a:pt x="7239" y="203"/>
                    <a:pt x="7239" y="191"/>
                  </a:cubicBezTo>
                  <a:cubicBezTo>
                    <a:pt x="7239" y="191"/>
                    <a:pt x="7132" y="179"/>
                    <a:pt x="6953" y="155"/>
                  </a:cubicBezTo>
                  <a:cubicBezTo>
                    <a:pt x="6775" y="131"/>
                    <a:pt x="6513" y="107"/>
                    <a:pt x="6179" y="95"/>
                  </a:cubicBezTo>
                  <a:cubicBezTo>
                    <a:pt x="5525" y="48"/>
                    <a:pt x="4632" y="0"/>
                    <a:pt x="3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7"/>
            <p:cNvSpPr/>
            <p:nvPr/>
          </p:nvSpPr>
          <p:spPr>
            <a:xfrm flipH="1">
              <a:off x="1718211" y="2593320"/>
              <a:ext cx="942676" cy="919293"/>
            </a:xfrm>
            <a:custGeom>
              <a:avLst/>
              <a:gdLst/>
              <a:ahLst/>
              <a:cxnLst/>
              <a:rect l="l" t="t" r="r" b="b"/>
              <a:pathLst>
                <a:path w="15158" h="14782" extrusionOk="0">
                  <a:moveTo>
                    <a:pt x="8914" y="0"/>
                  </a:moveTo>
                  <a:cubicBezTo>
                    <a:pt x="7762" y="0"/>
                    <a:pt x="6613" y="43"/>
                    <a:pt x="5454" y="152"/>
                  </a:cubicBezTo>
                  <a:cubicBezTo>
                    <a:pt x="3430" y="343"/>
                    <a:pt x="1" y="1450"/>
                    <a:pt x="655" y="4141"/>
                  </a:cubicBezTo>
                  <a:cubicBezTo>
                    <a:pt x="674" y="4217"/>
                    <a:pt x="732" y="4249"/>
                    <a:pt x="790" y="4249"/>
                  </a:cubicBezTo>
                  <a:cubicBezTo>
                    <a:pt x="878" y="4249"/>
                    <a:pt x="970" y="4176"/>
                    <a:pt x="941" y="4069"/>
                  </a:cubicBezTo>
                  <a:cubicBezTo>
                    <a:pt x="215" y="1093"/>
                    <a:pt x="4584" y="497"/>
                    <a:pt x="6549" y="366"/>
                  </a:cubicBezTo>
                  <a:cubicBezTo>
                    <a:pt x="7316" y="311"/>
                    <a:pt x="8079" y="288"/>
                    <a:pt x="8843" y="288"/>
                  </a:cubicBezTo>
                  <a:cubicBezTo>
                    <a:pt x="9383" y="288"/>
                    <a:pt x="9924" y="299"/>
                    <a:pt x="10466" y="319"/>
                  </a:cubicBezTo>
                  <a:cubicBezTo>
                    <a:pt x="11050" y="343"/>
                    <a:pt x="11645" y="331"/>
                    <a:pt x="12228" y="343"/>
                  </a:cubicBezTo>
                  <a:cubicBezTo>
                    <a:pt x="13193" y="378"/>
                    <a:pt x="13740" y="1152"/>
                    <a:pt x="13824" y="2033"/>
                  </a:cubicBezTo>
                  <a:cubicBezTo>
                    <a:pt x="14098" y="4665"/>
                    <a:pt x="14229" y="7296"/>
                    <a:pt x="14419" y="9927"/>
                  </a:cubicBezTo>
                  <a:cubicBezTo>
                    <a:pt x="14467" y="10570"/>
                    <a:pt x="14514" y="11225"/>
                    <a:pt x="14538" y="11868"/>
                  </a:cubicBezTo>
                  <a:cubicBezTo>
                    <a:pt x="14574" y="12535"/>
                    <a:pt x="14645" y="13213"/>
                    <a:pt x="14181" y="13773"/>
                  </a:cubicBezTo>
                  <a:cubicBezTo>
                    <a:pt x="13710" y="14335"/>
                    <a:pt x="12846" y="14490"/>
                    <a:pt x="12071" y="14490"/>
                  </a:cubicBezTo>
                  <a:cubicBezTo>
                    <a:pt x="11828" y="14490"/>
                    <a:pt x="11594" y="14474"/>
                    <a:pt x="11383" y="14451"/>
                  </a:cubicBezTo>
                  <a:cubicBezTo>
                    <a:pt x="11379" y="14451"/>
                    <a:pt x="11376" y="14451"/>
                    <a:pt x="11372" y="14451"/>
                  </a:cubicBezTo>
                  <a:cubicBezTo>
                    <a:pt x="11193" y="14451"/>
                    <a:pt x="11196" y="14737"/>
                    <a:pt x="11383" y="14749"/>
                  </a:cubicBezTo>
                  <a:cubicBezTo>
                    <a:pt x="11589" y="14770"/>
                    <a:pt x="11797" y="14782"/>
                    <a:pt x="12006" y="14782"/>
                  </a:cubicBezTo>
                  <a:cubicBezTo>
                    <a:pt x="12751" y="14782"/>
                    <a:pt x="13498" y="14632"/>
                    <a:pt x="14121" y="14213"/>
                  </a:cubicBezTo>
                  <a:cubicBezTo>
                    <a:pt x="15157" y="13535"/>
                    <a:pt x="14871" y="12106"/>
                    <a:pt x="14812" y="11058"/>
                  </a:cubicBezTo>
                  <a:cubicBezTo>
                    <a:pt x="14705" y="9225"/>
                    <a:pt x="14610" y="7403"/>
                    <a:pt x="14467" y="5569"/>
                  </a:cubicBezTo>
                  <a:cubicBezTo>
                    <a:pt x="14407" y="4724"/>
                    <a:pt x="14348" y="3891"/>
                    <a:pt x="14264" y="3057"/>
                  </a:cubicBezTo>
                  <a:cubicBezTo>
                    <a:pt x="14193" y="2414"/>
                    <a:pt x="14193" y="1700"/>
                    <a:pt x="13919" y="1105"/>
                  </a:cubicBezTo>
                  <a:cubicBezTo>
                    <a:pt x="13451" y="102"/>
                    <a:pt x="12416" y="34"/>
                    <a:pt x="11447" y="34"/>
                  </a:cubicBezTo>
                  <a:cubicBezTo>
                    <a:pt x="11295" y="34"/>
                    <a:pt x="11144" y="35"/>
                    <a:pt x="10998" y="35"/>
                  </a:cubicBezTo>
                  <a:cubicBezTo>
                    <a:pt x="10914" y="35"/>
                    <a:pt x="10832" y="35"/>
                    <a:pt x="10752" y="33"/>
                  </a:cubicBezTo>
                  <a:cubicBezTo>
                    <a:pt x="10137" y="12"/>
                    <a:pt x="9525" y="0"/>
                    <a:pt x="8914" y="0"/>
                  </a:cubicBezTo>
                  <a:close/>
                </a:path>
              </a:pathLst>
            </a:custGeom>
            <a:solidFill>
              <a:srgbClr val="6B3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7"/>
            <p:cNvSpPr/>
            <p:nvPr/>
          </p:nvSpPr>
          <p:spPr>
            <a:xfrm flipH="1">
              <a:off x="1353917" y="3132188"/>
              <a:ext cx="593168" cy="351747"/>
            </a:xfrm>
            <a:custGeom>
              <a:avLst/>
              <a:gdLst/>
              <a:ahLst/>
              <a:cxnLst/>
              <a:rect l="l" t="t" r="r" b="b"/>
              <a:pathLst>
                <a:path w="9538" h="5656" extrusionOk="0">
                  <a:moveTo>
                    <a:pt x="9335" y="0"/>
                  </a:moveTo>
                  <a:lnTo>
                    <a:pt x="9335" y="0"/>
                  </a:lnTo>
                  <a:cubicBezTo>
                    <a:pt x="8763" y="95"/>
                    <a:pt x="8192" y="155"/>
                    <a:pt x="7608" y="179"/>
                  </a:cubicBezTo>
                  <a:cubicBezTo>
                    <a:pt x="6987" y="207"/>
                    <a:pt x="6331" y="232"/>
                    <a:pt x="5666" y="232"/>
                  </a:cubicBezTo>
                  <a:cubicBezTo>
                    <a:pt x="4931" y="232"/>
                    <a:pt x="4185" y="201"/>
                    <a:pt x="3465" y="107"/>
                  </a:cubicBezTo>
                  <a:cubicBezTo>
                    <a:pt x="3215" y="238"/>
                    <a:pt x="2893" y="286"/>
                    <a:pt x="2596" y="310"/>
                  </a:cubicBezTo>
                  <a:lnTo>
                    <a:pt x="274" y="536"/>
                  </a:lnTo>
                  <a:cubicBezTo>
                    <a:pt x="12" y="2012"/>
                    <a:pt x="0" y="3501"/>
                    <a:pt x="167" y="4989"/>
                  </a:cubicBezTo>
                  <a:cubicBezTo>
                    <a:pt x="726" y="5060"/>
                    <a:pt x="1298" y="5155"/>
                    <a:pt x="1858" y="5227"/>
                  </a:cubicBezTo>
                  <a:cubicBezTo>
                    <a:pt x="2096" y="5251"/>
                    <a:pt x="2262" y="5453"/>
                    <a:pt x="2358" y="5656"/>
                  </a:cubicBezTo>
                  <a:cubicBezTo>
                    <a:pt x="3203" y="5644"/>
                    <a:pt x="4036" y="5572"/>
                    <a:pt x="4870" y="5429"/>
                  </a:cubicBezTo>
                  <a:cubicBezTo>
                    <a:pt x="5846" y="5275"/>
                    <a:pt x="7192" y="5108"/>
                    <a:pt x="7977" y="4453"/>
                  </a:cubicBezTo>
                  <a:cubicBezTo>
                    <a:pt x="9299" y="3334"/>
                    <a:pt x="9537" y="1643"/>
                    <a:pt x="9335"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7"/>
            <p:cNvSpPr/>
            <p:nvPr/>
          </p:nvSpPr>
          <p:spPr>
            <a:xfrm flipH="1">
              <a:off x="1882208" y="1629825"/>
              <a:ext cx="108895" cy="357717"/>
            </a:xfrm>
            <a:custGeom>
              <a:avLst/>
              <a:gdLst/>
              <a:ahLst/>
              <a:cxnLst/>
              <a:rect l="l" t="t" r="r" b="b"/>
              <a:pathLst>
                <a:path w="1751" h="5752" extrusionOk="0">
                  <a:moveTo>
                    <a:pt x="309" y="0"/>
                  </a:moveTo>
                  <a:cubicBezTo>
                    <a:pt x="293" y="0"/>
                    <a:pt x="142" y="320"/>
                    <a:pt x="72" y="881"/>
                  </a:cubicBezTo>
                  <a:cubicBezTo>
                    <a:pt x="0" y="1453"/>
                    <a:pt x="12" y="2239"/>
                    <a:pt x="227" y="3072"/>
                  </a:cubicBezTo>
                  <a:cubicBezTo>
                    <a:pt x="429" y="3906"/>
                    <a:pt x="798" y="4608"/>
                    <a:pt x="1131" y="5060"/>
                  </a:cubicBezTo>
                  <a:cubicBezTo>
                    <a:pt x="1445" y="5525"/>
                    <a:pt x="1713" y="5751"/>
                    <a:pt x="1737" y="5751"/>
                  </a:cubicBezTo>
                  <a:cubicBezTo>
                    <a:pt x="1738" y="5751"/>
                    <a:pt x="1738" y="5751"/>
                    <a:pt x="1739" y="5751"/>
                  </a:cubicBezTo>
                  <a:cubicBezTo>
                    <a:pt x="1751" y="5739"/>
                    <a:pt x="1536" y="5465"/>
                    <a:pt x="1239" y="5001"/>
                  </a:cubicBezTo>
                  <a:cubicBezTo>
                    <a:pt x="941" y="4549"/>
                    <a:pt x="596" y="3846"/>
                    <a:pt x="381" y="3036"/>
                  </a:cubicBezTo>
                  <a:cubicBezTo>
                    <a:pt x="179" y="2227"/>
                    <a:pt x="167" y="1453"/>
                    <a:pt x="191" y="893"/>
                  </a:cubicBezTo>
                  <a:cubicBezTo>
                    <a:pt x="227" y="346"/>
                    <a:pt x="346" y="12"/>
                    <a:pt x="310" y="0"/>
                  </a:cubicBezTo>
                  <a:cubicBezTo>
                    <a:pt x="310" y="0"/>
                    <a:pt x="309" y="0"/>
                    <a:pt x="30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7"/>
            <p:cNvSpPr/>
            <p:nvPr/>
          </p:nvSpPr>
          <p:spPr>
            <a:xfrm flipH="1">
              <a:off x="1631596" y="1636479"/>
              <a:ext cx="294034" cy="336199"/>
            </a:xfrm>
            <a:custGeom>
              <a:avLst/>
              <a:gdLst/>
              <a:ahLst/>
              <a:cxnLst/>
              <a:rect l="l" t="t" r="r" b="b"/>
              <a:pathLst>
                <a:path w="4728" h="5406" extrusionOk="0">
                  <a:moveTo>
                    <a:pt x="131" y="0"/>
                  </a:moveTo>
                  <a:cubicBezTo>
                    <a:pt x="120" y="0"/>
                    <a:pt x="108" y="108"/>
                    <a:pt x="72" y="310"/>
                  </a:cubicBezTo>
                  <a:cubicBezTo>
                    <a:pt x="48" y="524"/>
                    <a:pt x="0" y="822"/>
                    <a:pt x="0" y="1191"/>
                  </a:cubicBezTo>
                  <a:cubicBezTo>
                    <a:pt x="0" y="1560"/>
                    <a:pt x="48" y="2025"/>
                    <a:pt x="286" y="2477"/>
                  </a:cubicBezTo>
                  <a:cubicBezTo>
                    <a:pt x="405" y="2691"/>
                    <a:pt x="560" y="2918"/>
                    <a:pt x="774" y="3096"/>
                  </a:cubicBezTo>
                  <a:cubicBezTo>
                    <a:pt x="977" y="3275"/>
                    <a:pt x="1263" y="3394"/>
                    <a:pt x="1560" y="3441"/>
                  </a:cubicBezTo>
                  <a:cubicBezTo>
                    <a:pt x="1846" y="3477"/>
                    <a:pt x="2132" y="3501"/>
                    <a:pt x="2382" y="3525"/>
                  </a:cubicBezTo>
                  <a:cubicBezTo>
                    <a:pt x="2632" y="3560"/>
                    <a:pt x="2882" y="3620"/>
                    <a:pt x="3108" y="3691"/>
                  </a:cubicBezTo>
                  <a:cubicBezTo>
                    <a:pt x="3560" y="3858"/>
                    <a:pt x="3930" y="4096"/>
                    <a:pt x="4168" y="4358"/>
                  </a:cubicBezTo>
                  <a:cubicBezTo>
                    <a:pt x="4418" y="4632"/>
                    <a:pt x="4549" y="4894"/>
                    <a:pt x="4632" y="5073"/>
                  </a:cubicBezTo>
                  <a:cubicBezTo>
                    <a:pt x="4692" y="5287"/>
                    <a:pt x="4703" y="5406"/>
                    <a:pt x="4715" y="5406"/>
                  </a:cubicBezTo>
                  <a:cubicBezTo>
                    <a:pt x="4727" y="5406"/>
                    <a:pt x="4727" y="5287"/>
                    <a:pt x="4668" y="5073"/>
                  </a:cubicBezTo>
                  <a:cubicBezTo>
                    <a:pt x="4608" y="4870"/>
                    <a:pt x="4489" y="4584"/>
                    <a:pt x="4239" y="4299"/>
                  </a:cubicBezTo>
                  <a:cubicBezTo>
                    <a:pt x="4001" y="4013"/>
                    <a:pt x="3620" y="3739"/>
                    <a:pt x="3156" y="3572"/>
                  </a:cubicBezTo>
                  <a:cubicBezTo>
                    <a:pt x="2918" y="3477"/>
                    <a:pt x="2667" y="3418"/>
                    <a:pt x="2394" y="3382"/>
                  </a:cubicBezTo>
                  <a:cubicBezTo>
                    <a:pt x="2132" y="3334"/>
                    <a:pt x="1846" y="3334"/>
                    <a:pt x="1572" y="3287"/>
                  </a:cubicBezTo>
                  <a:cubicBezTo>
                    <a:pt x="1310" y="3251"/>
                    <a:pt x="1072" y="3144"/>
                    <a:pt x="882" y="2977"/>
                  </a:cubicBezTo>
                  <a:cubicBezTo>
                    <a:pt x="679" y="2810"/>
                    <a:pt x="536" y="2620"/>
                    <a:pt x="417" y="2417"/>
                  </a:cubicBezTo>
                  <a:cubicBezTo>
                    <a:pt x="191" y="2001"/>
                    <a:pt x="131" y="1560"/>
                    <a:pt x="120" y="1191"/>
                  </a:cubicBezTo>
                  <a:cubicBezTo>
                    <a:pt x="108" y="834"/>
                    <a:pt x="120" y="536"/>
                    <a:pt x="131" y="334"/>
                  </a:cubicBezTo>
                  <a:cubicBezTo>
                    <a:pt x="143" y="120"/>
                    <a:pt x="143" y="0"/>
                    <a:pt x="13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7"/>
            <p:cNvSpPr/>
            <p:nvPr/>
          </p:nvSpPr>
          <p:spPr>
            <a:xfrm flipH="1">
              <a:off x="1435389" y="1669813"/>
              <a:ext cx="379919" cy="355478"/>
            </a:xfrm>
            <a:custGeom>
              <a:avLst/>
              <a:gdLst/>
              <a:ahLst/>
              <a:cxnLst/>
              <a:rect l="l" t="t" r="r" b="b"/>
              <a:pathLst>
                <a:path w="6109" h="5716" extrusionOk="0">
                  <a:moveTo>
                    <a:pt x="84" y="0"/>
                  </a:moveTo>
                  <a:lnTo>
                    <a:pt x="36" y="84"/>
                  </a:lnTo>
                  <a:cubicBezTo>
                    <a:pt x="24" y="143"/>
                    <a:pt x="1" y="238"/>
                    <a:pt x="12" y="369"/>
                  </a:cubicBezTo>
                  <a:cubicBezTo>
                    <a:pt x="24" y="607"/>
                    <a:pt x="191" y="965"/>
                    <a:pt x="524" y="1239"/>
                  </a:cubicBezTo>
                  <a:cubicBezTo>
                    <a:pt x="882" y="1512"/>
                    <a:pt x="1417" y="1608"/>
                    <a:pt x="1977" y="1667"/>
                  </a:cubicBezTo>
                  <a:cubicBezTo>
                    <a:pt x="2251" y="1691"/>
                    <a:pt x="2537" y="1727"/>
                    <a:pt x="2822" y="1810"/>
                  </a:cubicBezTo>
                  <a:cubicBezTo>
                    <a:pt x="3108" y="1893"/>
                    <a:pt x="3394" y="2024"/>
                    <a:pt x="3608" y="2227"/>
                  </a:cubicBezTo>
                  <a:cubicBezTo>
                    <a:pt x="3715" y="2334"/>
                    <a:pt x="3799" y="2465"/>
                    <a:pt x="3846" y="2608"/>
                  </a:cubicBezTo>
                  <a:cubicBezTo>
                    <a:pt x="3906" y="2739"/>
                    <a:pt x="3941" y="2882"/>
                    <a:pt x="3953" y="3036"/>
                  </a:cubicBezTo>
                  <a:cubicBezTo>
                    <a:pt x="4001" y="3334"/>
                    <a:pt x="4001" y="3632"/>
                    <a:pt x="4084" y="3917"/>
                  </a:cubicBezTo>
                  <a:cubicBezTo>
                    <a:pt x="4132" y="4048"/>
                    <a:pt x="4203" y="4179"/>
                    <a:pt x="4311" y="4287"/>
                  </a:cubicBezTo>
                  <a:cubicBezTo>
                    <a:pt x="4418" y="4394"/>
                    <a:pt x="4537" y="4465"/>
                    <a:pt x="4656" y="4513"/>
                  </a:cubicBezTo>
                  <a:cubicBezTo>
                    <a:pt x="4906" y="4596"/>
                    <a:pt x="5132" y="4632"/>
                    <a:pt x="5323" y="4703"/>
                  </a:cubicBezTo>
                  <a:cubicBezTo>
                    <a:pt x="5704" y="4822"/>
                    <a:pt x="5918" y="5132"/>
                    <a:pt x="5989" y="5346"/>
                  </a:cubicBezTo>
                  <a:cubicBezTo>
                    <a:pt x="6097" y="5584"/>
                    <a:pt x="6085" y="5715"/>
                    <a:pt x="6097" y="5715"/>
                  </a:cubicBezTo>
                  <a:cubicBezTo>
                    <a:pt x="6097" y="5715"/>
                    <a:pt x="6108" y="5691"/>
                    <a:pt x="6108" y="5632"/>
                  </a:cubicBezTo>
                  <a:cubicBezTo>
                    <a:pt x="6108" y="5572"/>
                    <a:pt x="6108" y="5465"/>
                    <a:pt x="6085" y="5346"/>
                  </a:cubicBezTo>
                  <a:cubicBezTo>
                    <a:pt x="6049" y="5227"/>
                    <a:pt x="5989" y="5096"/>
                    <a:pt x="5870" y="4941"/>
                  </a:cubicBezTo>
                  <a:cubicBezTo>
                    <a:pt x="5763" y="4810"/>
                    <a:pt x="5585" y="4679"/>
                    <a:pt x="5382" y="4596"/>
                  </a:cubicBezTo>
                  <a:cubicBezTo>
                    <a:pt x="5168" y="4525"/>
                    <a:pt x="4954" y="4477"/>
                    <a:pt x="4727" y="4394"/>
                  </a:cubicBezTo>
                  <a:cubicBezTo>
                    <a:pt x="4501" y="4298"/>
                    <a:pt x="4322" y="4120"/>
                    <a:pt x="4251" y="3870"/>
                  </a:cubicBezTo>
                  <a:cubicBezTo>
                    <a:pt x="4180" y="3620"/>
                    <a:pt x="4156" y="3322"/>
                    <a:pt x="4132" y="3024"/>
                  </a:cubicBezTo>
                  <a:cubicBezTo>
                    <a:pt x="4120" y="2870"/>
                    <a:pt x="4084" y="2715"/>
                    <a:pt x="4025" y="2548"/>
                  </a:cubicBezTo>
                  <a:cubicBezTo>
                    <a:pt x="3965" y="2382"/>
                    <a:pt x="3858" y="2239"/>
                    <a:pt x="3739" y="2108"/>
                  </a:cubicBezTo>
                  <a:cubicBezTo>
                    <a:pt x="3489" y="1870"/>
                    <a:pt x="3179" y="1739"/>
                    <a:pt x="2882" y="1655"/>
                  </a:cubicBezTo>
                  <a:cubicBezTo>
                    <a:pt x="2584" y="1560"/>
                    <a:pt x="2275" y="1548"/>
                    <a:pt x="2001" y="1512"/>
                  </a:cubicBezTo>
                  <a:cubicBezTo>
                    <a:pt x="1727" y="1489"/>
                    <a:pt x="1465" y="1453"/>
                    <a:pt x="1227" y="1393"/>
                  </a:cubicBezTo>
                  <a:cubicBezTo>
                    <a:pt x="989" y="1334"/>
                    <a:pt x="786" y="1250"/>
                    <a:pt x="620" y="1131"/>
                  </a:cubicBezTo>
                  <a:cubicBezTo>
                    <a:pt x="274" y="893"/>
                    <a:pt x="120" y="584"/>
                    <a:pt x="84" y="357"/>
                  </a:cubicBezTo>
                  <a:cubicBezTo>
                    <a:pt x="36" y="131"/>
                    <a:pt x="96" y="0"/>
                    <a:pt x="84"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7"/>
            <p:cNvSpPr/>
            <p:nvPr/>
          </p:nvSpPr>
          <p:spPr>
            <a:xfrm flipH="1">
              <a:off x="1725622" y="3146740"/>
              <a:ext cx="450256" cy="336572"/>
            </a:xfrm>
            <a:custGeom>
              <a:avLst/>
              <a:gdLst/>
              <a:ahLst/>
              <a:cxnLst/>
              <a:rect l="l" t="t" r="r" b="b"/>
              <a:pathLst>
                <a:path w="7240" h="5412" extrusionOk="0">
                  <a:moveTo>
                    <a:pt x="2344" y="1"/>
                  </a:moveTo>
                  <a:cubicBezTo>
                    <a:pt x="2174" y="1"/>
                    <a:pt x="1989" y="35"/>
                    <a:pt x="1929" y="195"/>
                  </a:cubicBezTo>
                  <a:cubicBezTo>
                    <a:pt x="1846" y="397"/>
                    <a:pt x="2048" y="576"/>
                    <a:pt x="2203" y="671"/>
                  </a:cubicBezTo>
                  <a:cubicBezTo>
                    <a:pt x="2536" y="873"/>
                    <a:pt x="2905" y="969"/>
                    <a:pt x="3286" y="992"/>
                  </a:cubicBezTo>
                  <a:cubicBezTo>
                    <a:pt x="2824" y="1210"/>
                    <a:pt x="2318" y="1263"/>
                    <a:pt x="1802" y="1263"/>
                  </a:cubicBezTo>
                  <a:cubicBezTo>
                    <a:pt x="1388" y="1263"/>
                    <a:pt x="968" y="1229"/>
                    <a:pt x="560" y="1219"/>
                  </a:cubicBezTo>
                  <a:cubicBezTo>
                    <a:pt x="441" y="1219"/>
                    <a:pt x="286" y="1242"/>
                    <a:pt x="226" y="1338"/>
                  </a:cubicBezTo>
                  <a:cubicBezTo>
                    <a:pt x="155" y="1492"/>
                    <a:pt x="310" y="1659"/>
                    <a:pt x="465" y="1731"/>
                  </a:cubicBezTo>
                  <a:cubicBezTo>
                    <a:pt x="934" y="1969"/>
                    <a:pt x="1464" y="2093"/>
                    <a:pt x="1988" y="2093"/>
                  </a:cubicBezTo>
                  <a:cubicBezTo>
                    <a:pt x="2275" y="2093"/>
                    <a:pt x="2560" y="2056"/>
                    <a:pt x="2834" y="1981"/>
                  </a:cubicBezTo>
                  <a:lnTo>
                    <a:pt x="2834" y="1981"/>
                  </a:lnTo>
                  <a:cubicBezTo>
                    <a:pt x="2131" y="2552"/>
                    <a:pt x="1024" y="2135"/>
                    <a:pt x="238" y="2564"/>
                  </a:cubicBezTo>
                  <a:cubicBezTo>
                    <a:pt x="119" y="2624"/>
                    <a:pt x="0" y="2743"/>
                    <a:pt x="60" y="2862"/>
                  </a:cubicBezTo>
                  <a:cubicBezTo>
                    <a:pt x="95" y="2933"/>
                    <a:pt x="179" y="2969"/>
                    <a:pt x="250" y="2993"/>
                  </a:cubicBezTo>
                  <a:cubicBezTo>
                    <a:pt x="720" y="3149"/>
                    <a:pt x="1211" y="3224"/>
                    <a:pt x="1702" y="3224"/>
                  </a:cubicBezTo>
                  <a:cubicBezTo>
                    <a:pt x="2107" y="3224"/>
                    <a:pt x="2512" y="3173"/>
                    <a:pt x="2905" y="3076"/>
                  </a:cubicBezTo>
                  <a:lnTo>
                    <a:pt x="2905" y="3076"/>
                  </a:lnTo>
                  <a:cubicBezTo>
                    <a:pt x="2489" y="3290"/>
                    <a:pt x="2036" y="3457"/>
                    <a:pt x="1584" y="3552"/>
                  </a:cubicBezTo>
                  <a:cubicBezTo>
                    <a:pt x="1238" y="3612"/>
                    <a:pt x="869" y="3648"/>
                    <a:pt x="643" y="3921"/>
                  </a:cubicBezTo>
                  <a:cubicBezTo>
                    <a:pt x="607" y="3945"/>
                    <a:pt x="584" y="3993"/>
                    <a:pt x="584" y="4040"/>
                  </a:cubicBezTo>
                  <a:cubicBezTo>
                    <a:pt x="584" y="4112"/>
                    <a:pt x="655" y="4171"/>
                    <a:pt x="726" y="4195"/>
                  </a:cubicBezTo>
                  <a:cubicBezTo>
                    <a:pt x="863" y="4255"/>
                    <a:pt x="1009" y="4276"/>
                    <a:pt x="1157" y="4276"/>
                  </a:cubicBezTo>
                  <a:cubicBezTo>
                    <a:pt x="1304" y="4276"/>
                    <a:pt x="1453" y="4255"/>
                    <a:pt x="1596" y="4231"/>
                  </a:cubicBezTo>
                  <a:cubicBezTo>
                    <a:pt x="1917" y="4171"/>
                    <a:pt x="2262" y="4124"/>
                    <a:pt x="2596" y="4064"/>
                  </a:cubicBezTo>
                  <a:lnTo>
                    <a:pt x="2596" y="4064"/>
                  </a:lnTo>
                  <a:cubicBezTo>
                    <a:pt x="2131" y="4290"/>
                    <a:pt x="1703" y="4564"/>
                    <a:pt x="1298" y="4874"/>
                  </a:cubicBezTo>
                  <a:cubicBezTo>
                    <a:pt x="1227" y="4933"/>
                    <a:pt x="1143" y="5005"/>
                    <a:pt x="1143" y="5100"/>
                  </a:cubicBezTo>
                  <a:cubicBezTo>
                    <a:pt x="1143" y="5195"/>
                    <a:pt x="1250" y="5291"/>
                    <a:pt x="1369" y="5302"/>
                  </a:cubicBezTo>
                  <a:cubicBezTo>
                    <a:pt x="1384" y="5304"/>
                    <a:pt x="1398" y="5305"/>
                    <a:pt x="1413" y="5305"/>
                  </a:cubicBezTo>
                  <a:cubicBezTo>
                    <a:pt x="1508" y="5305"/>
                    <a:pt x="1610" y="5274"/>
                    <a:pt x="1703" y="5243"/>
                  </a:cubicBezTo>
                  <a:cubicBezTo>
                    <a:pt x="2040" y="5135"/>
                    <a:pt x="2383" y="5096"/>
                    <a:pt x="2729" y="5096"/>
                  </a:cubicBezTo>
                  <a:cubicBezTo>
                    <a:pt x="3370" y="5096"/>
                    <a:pt x="4017" y="5229"/>
                    <a:pt x="4644" y="5291"/>
                  </a:cubicBezTo>
                  <a:cubicBezTo>
                    <a:pt x="5139" y="5334"/>
                    <a:pt x="5691" y="5411"/>
                    <a:pt x="6226" y="5411"/>
                  </a:cubicBezTo>
                  <a:cubicBezTo>
                    <a:pt x="6578" y="5411"/>
                    <a:pt x="6923" y="5378"/>
                    <a:pt x="7239" y="5279"/>
                  </a:cubicBezTo>
                  <a:lnTo>
                    <a:pt x="5156" y="159"/>
                  </a:lnTo>
                  <a:cubicBezTo>
                    <a:pt x="4908" y="256"/>
                    <a:pt x="4652" y="293"/>
                    <a:pt x="4390" y="293"/>
                  </a:cubicBezTo>
                  <a:cubicBezTo>
                    <a:pt x="3756" y="293"/>
                    <a:pt x="3090" y="80"/>
                    <a:pt x="2441" y="4"/>
                  </a:cubicBezTo>
                  <a:cubicBezTo>
                    <a:pt x="2410" y="2"/>
                    <a:pt x="2377" y="1"/>
                    <a:pt x="234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7"/>
            <p:cNvSpPr/>
            <p:nvPr/>
          </p:nvSpPr>
          <p:spPr>
            <a:xfrm flipH="1">
              <a:off x="2529038" y="2049414"/>
              <a:ext cx="427307" cy="503801"/>
            </a:xfrm>
            <a:custGeom>
              <a:avLst/>
              <a:gdLst/>
              <a:ahLst/>
              <a:cxnLst/>
              <a:rect l="l" t="t" r="r" b="b"/>
              <a:pathLst>
                <a:path w="6871" h="8101" extrusionOk="0">
                  <a:moveTo>
                    <a:pt x="2599" y="0"/>
                  </a:moveTo>
                  <a:cubicBezTo>
                    <a:pt x="2439" y="0"/>
                    <a:pt x="2338" y="209"/>
                    <a:pt x="2311" y="397"/>
                  </a:cubicBezTo>
                  <a:cubicBezTo>
                    <a:pt x="2204" y="1504"/>
                    <a:pt x="2489" y="2624"/>
                    <a:pt x="2763" y="3695"/>
                  </a:cubicBezTo>
                  <a:cubicBezTo>
                    <a:pt x="2406" y="2838"/>
                    <a:pt x="1977" y="2028"/>
                    <a:pt x="1477" y="1266"/>
                  </a:cubicBezTo>
                  <a:cubicBezTo>
                    <a:pt x="1418" y="1159"/>
                    <a:pt x="1346" y="1052"/>
                    <a:pt x="1239" y="992"/>
                  </a:cubicBezTo>
                  <a:cubicBezTo>
                    <a:pt x="1183" y="961"/>
                    <a:pt x="1121" y="943"/>
                    <a:pt x="1062" y="943"/>
                  </a:cubicBezTo>
                  <a:cubicBezTo>
                    <a:pt x="1008" y="943"/>
                    <a:pt x="958" y="958"/>
                    <a:pt x="918" y="992"/>
                  </a:cubicBezTo>
                  <a:cubicBezTo>
                    <a:pt x="858" y="1040"/>
                    <a:pt x="823" y="1111"/>
                    <a:pt x="811" y="1195"/>
                  </a:cubicBezTo>
                  <a:cubicBezTo>
                    <a:pt x="763" y="1445"/>
                    <a:pt x="858" y="1707"/>
                    <a:pt x="942" y="1945"/>
                  </a:cubicBezTo>
                  <a:cubicBezTo>
                    <a:pt x="1215" y="2683"/>
                    <a:pt x="1489" y="3409"/>
                    <a:pt x="1763" y="4136"/>
                  </a:cubicBezTo>
                  <a:cubicBezTo>
                    <a:pt x="1489" y="3731"/>
                    <a:pt x="1180" y="3362"/>
                    <a:pt x="834" y="3040"/>
                  </a:cubicBezTo>
                  <a:cubicBezTo>
                    <a:pt x="721" y="2918"/>
                    <a:pt x="414" y="2544"/>
                    <a:pt x="207" y="2544"/>
                  </a:cubicBezTo>
                  <a:cubicBezTo>
                    <a:pt x="133" y="2544"/>
                    <a:pt x="71" y="2593"/>
                    <a:pt x="37" y="2719"/>
                  </a:cubicBezTo>
                  <a:cubicBezTo>
                    <a:pt x="1" y="2814"/>
                    <a:pt x="37" y="2921"/>
                    <a:pt x="49" y="3005"/>
                  </a:cubicBezTo>
                  <a:cubicBezTo>
                    <a:pt x="263" y="3755"/>
                    <a:pt x="620" y="4374"/>
                    <a:pt x="894" y="5076"/>
                  </a:cubicBezTo>
                  <a:cubicBezTo>
                    <a:pt x="1096" y="5552"/>
                    <a:pt x="1215" y="6053"/>
                    <a:pt x="1287" y="6564"/>
                  </a:cubicBezTo>
                  <a:cubicBezTo>
                    <a:pt x="1358" y="7088"/>
                    <a:pt x="1311" y="7588"/>
                    <a:pt x="1465" y="8100"/>
                  </a:cubicBezTo>
                  <a:lnTo>
                    <a:pt x="6692" y="6922"/>
                  </a:lnTo>
                  <a:cubicBezTo>
                    <a:pt x="6442" y="6207"/>
                    <a:pt x="6168" y="5243"/>
                    <a:pt x="6299" y="4481"/>
                  </a:cubicBezTo>
                  <a:cubicBezTo>
                    <a:pt x="6418" y="3790"/>
                    <a:pt x="6871" y="3195"/>
                    <a:pt x="6799" y="2457"/>
                  </a:cubicBezTo>
                  <a:cubicBezTo>
                    <a:pt x="6776" y="2350"/>
                    <a:pt x="6764" y="2231"/>
                    <a:pt x="6680" y="2171"/>
                  </a:cubicBezTo>
                  <a:cubicBezTo>
                    <a:pt x="6627" y="2135"/>
                    <a:pt x="6567" y="2120"/>
                    <a:pt x="6506" y="2120"/>
                  </a:cubicBezTo>
                  <a:cubicBezTo>
                    <a:pt x="6445" y="2120"/>
                    <a:pt x="6383" y="2135"/>
                    <a:pt x="6323" y="2159"/>
                  </a:cubicBezTo>
                  <a:cubicBezTo>
                    <a:pt x="5883" y="2338"/>
                    <a:pt x="5692" y="2838"/>
                    <a:pt x="5561" y="3302"/>
                  </a:cubicBezTo>
                  <a:cubicBezTo>
                    <a:pt x="5490" y="3540"/>
                    <a:pt x="5406" y="3778"/>
                    <a:pt x="5335" y="4028"/>
                  </a:cubicBezTo>
                  <a:cubicBezTo>
                    <a:pt x="5156" y="3362"/>
                    <a:pt x="5264" y="2659"/>
                    <a:pt x="5168" y="1981"/>
                  </a:cubicBezTo>
                  <a:cubicBezTo>
                    <a:pt x="5144" y="1766"/>
                    <a:pt x="5144" y="492"/>
                    <a:pt x="4871" y="445"/>
                  </a:cubicBezTo>
                  <a:cubicBezTo>
                    <a:pt x="4860" y="443"/>
                    <a:pt x="4850" y="443"/>
                    <a:pt x="4840" y="443"/>
                  </a:cubicBezTo>
                  <a:cubicBezTo>
                    <a:pt x="4665" y="443"/>
                    <a:pt x="4532" y="634"/>
                    <a:pt x="4442" y="814"/>
                  </a:cubicBezTo>
                  <a:cubicBezTo>
                    <a:pt x="4073" y="1707"/>
                    <a:pt x="4073" y="2707"/>
                    <a:pt x="4073" y="3671"/>
                  </a:cubicBezTo>
                  <a:cubicBezTo>
                    <a:pt x="3835" y="2814"/>
                    <a:pt x="3561" y="1981"/>
                    <a:pt x="3251" y="1147"/>
                  </a:cubicBezTo>
                  <a:cubicBezTo>
                    <a:pt x="3144" y="850"/>
                    <a:pt x="3025" y="266"/>
                    <a:pt x="2775" y="76"/>
                  </a:cubicBezTo>
                  <a:cubicBezTo>
                    <a:pt x="2710" y="23"/>
                    <a:pt x="2652" y="0"/>
                    <a:pt x="2599"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7"/>
            <p:cNvSpPr/>
            <p:nvPr/>
          </p:nvSpPr>
          <p:spPr>
            <a:xfrm flipH="1">
              <a:off x="1965555" y="3506815"/>
              <a:ext cx="62" cy="62"/>
            </a:xfrm>
            <a:custGeom>
              <a:avLst/>
              <a:gdLst/>
              <a:ahLst/>
              <a:cxnLst/>
              <a:rect l="l" t="t" r="r" b="b"/>
              <a:pathLst>
                <a:path w="1" h="1" fill="none" extrusionOk="0">
                  <a:moveTo>
                    <a:pt x="1" y="1"/>
                  </a:moveTo>
                  <a:close/>
                </a:path>
              </a:pathLst>
            </a:custGeom>
            <a:noFill/>
            <a:ln w="900" cap="flat" cmpd="sng">
              <a:solidFill>
                <a:srgbClr val="1ACFB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7"/>
            <p:cNvSpPr/>
            <p:nvPr/>
          </p:nvSpPr>
          <p:spPr>
            <a:xfrm flipH="1">
              <a:off x="1794533" y="2056815"/>
              <a:ext cx="146644" cy="145587"/>
            </a:xfrm>
            <a:custGeom>
              <a:avLst/>
              <a:gdLst/>
              <a:ahLst/>
              <a:cxnLst/>
              <a:rect l="l" t="t" r="r" b="b"/>
              <a:pathLst>
                <a:path w="2358" h="2341" extrusionOk="0">
                  <a:moveTo>
                    <a:pt x="1176" y="1"/>
                  </a:moveTo>
                  <a:cubicBezTo>
                    <a:pt x="582" y="1"/>
                    <a:pt x="82" y="463"/>
                    <a:pt x="36" y="1088"/>
                  </a:cubicBezTo>
                  <a:cubicBezTo>
                    <a:pt x="0" y="1743"/>
                    <a:pt x="453" y="2290"/>
                    <a:pt x="1096" y="2338"/>
                  </a:cubicBezTo>
                  <a:cubicBezTo>
                    <a:pt x="1124" y="2340"/>
                    <a:pt x="1151" y="2341"/>
                    <a:pt x="1179" y="2341"/>
                  </a:cubicBezTo>
                  <a:cubicBezTo>
                    <a:pt x="1774" y="2341"/>
                    <a:pt x="2277" y="1858"/>
                    <a:pt x="2322" y="1254"/>
                  </a:cubicBezTo>
                  <a:cubicBezTo>
                    <a:pt x="2358" y="600"/>
                    <a:pt x="1905" y="40"/>
                    <a:pt x="1263" y="4"/>
                  </a:cubicBezTo>
                  <a:cubicBezTo>
                    <a:pt x="1233" y="2"/>
                    <a:pt x="120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7"/>
            <p:cNvSpPr/>
            <p:nvPr/>
          </p:nvSpPr>
          <p:spPr>
            <a:xfrm flipH="1">
              <a:off x="2084022" y="2035484"/>
              <a:ext cx="148137" cy="146209"/>
            </a:xfrm>
            <a:custGeom>
              <a:avLst/>
              <a:gdLst/>
              <a:ahLst/>
              <a:cxnLst/>
              <a:rect l="l" t="t" r="r" b="b"/>
              <a:pathLst>
                <a:path w="2382" h="2351" extrusionOk="0">
                  <a:moveTo>
                    <a:pt x="1220" y="0"/>
                  </a:moveTo>
                  <a:cubicBezTo>
                    <a:pt x="616" y="0"/>
                    <a:pt x="94" y="466"/>
                    <a:pt x="48" y="1097"/>
                  </a:cubicBezTo>
                  <a:cubicBezTo>
                    <a:pt x="0" y="1740"/>
                    <a:pt x="477" y="2312"/>
                    <a:pt x="1108" y="2347"/>
                  </a:cubicBezTo>
                  <a:cubicBezTo>
                    <a:pt x="1136" y="2350"/>
                    <a:pt x="1164" y="2351"/>
                    <a:pt x="1193" y="2351"/>
                  </a:cubicBezTo>
                  <a:cubicBezTo>
                    <a:pt x="1787" y="2351"/>
                    <a:pt x="2288" y="1878"/>
                    <a:pt x="2334" y="1264"/>
                  </a:cubicBezTo>
                  <a:cubicBezTo>
                    <a:pt x="2382" y="621"/>
                    <a:pt x="1917" y="50"/>
                    <a:pt x="1286" y="2"/>
                  </a:cubicBezTo>
                  <a:cubicBezTo>
                    <a:pt x="1264" y="1"/>
                    <a:pt x="1242"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7"/>
            <p:cNvSpPr/>
            <p:nvPr/>
          </p:nvSpPr>
          <p:spPr>
            <a:xfrm flipH="1">
              <a:off x="1870778" y="2065210"/>
              <a:ext cx="70399" cy="122950"/>
            </a:xfrm>
            <a:custGeom>
              <a:avLst/>
              <a:gdLst/>
              <a:ahLst/>
              <a:cxnLst/>
              <a:rect l="l" t="t" r="r" b="b"/>
              <a:pathLst>
                <a:path w="1132" h="1977" extrusionOk="0">
                  <a:moveTo>
                    <a:pt x="631" y="0"/>
                  </a:moveTo>
                  <a:cubicBezTo>
                    <a:pt x="298" y="179"/>
                    <a:pt x="60" y="536"/>
                    <a:pt x="24" y="953"/>
                  </a:cubicBezTo>
                  <a:cubicBezTo>
                    <a:pt x="0" y="1369"/>
                    <a:pt x="191" y="1739"/>
                    <a:pt x="489" y="1977"/>
                  </a:cubicBezTo>
                  <a:cubicBezTo>
                    <a:pt x="834" y="1798"/>
                    <a:pt x="1072" y="1441"/>
                    <a:pt x="1096" y="1024"/>
                  </a:cubicBezTo>
                  <a:cubicBezTo>
                    <a:pt x="1132" y="607"/>
                    <a:pt x="953" y="238"/>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7"/>
            <p:cNvSpPr/>
            <p:nvPr/>
          </p:nvSpPr>
          <p:spPr>
            <a:xfrm flipH="1">
              <a:off x="2161013" y="2043693"/>
              <a:ext cx="70399" cy="123012"/>
            </a:xfrm>
            <a:custGeom>
              <a:avLst/>
              <a:gdLst/>
              <a:ahLst/>
              <a:cxnLst/>
              <a:rect l="l" t="t" r="r" b="b"/>
              <a:pathLst>
                <a:path w="1132" h="1978" extrusionOk="0">
                  <a:moveTo>
                    <a:pt x="643" y="1"/>
                  </a:moveTo>
                  <a:cubicBezTo>
                    <a:pt x="298" y="180"/>
                    <a:pt x="60" y="537"/>
                    <a:pt x="36" y="953"/>
                  </a:cubicBezTo>
                  <a:cubicBezTo>
                    <a:pt x="0" y="1370"/>
                    <a:pt x="203" y="1739"/>
                    <a:pt x="500" y="1977"/>
                  </a:cubicBezTo>
                  <a:cubicBezTo>
                    <a:pt x="834" y="1799"/>
                    <a:pt x="1072" y="1442"/>
                    <a:pt x="1107" y="1025"/>
                  </a:cubicBezTo>
                  <a:cubicBezTo>
                    <a:pt x="1131" y="608"/>
                    <a:pt x="953" y="239"/>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7"/>
            <p:cNvSpPr/>
            <p:nvPr/>
          </p:nvSpPr>
          <p:spPr>
            <a:xfrm flipH="1">
              <a:off x="1874510" y="2039278"/>
              <a:ext cx="57775" cy="33396"/>
            </a:xfrm>
            <a:custGeom>
              <a:avLst/>
              <a:gdLst/>
              <a:ahLst/>
              <a:cxnLst/>
              <a:rect l="l" t="t" r="r" b="b"/>
              <a:pathLst>
                <a:path w="929" h="537" extrusionOk="0">
                  <a:moveTo>
                    <a:pt x="762" y="0"/>
                  </a:moveTo>
                  <a:cubicBezTo>
                    <a:pt x="655" y="12"/>
                    <a:pt x="512" y="48"/>
                    <a:pt x="369" y="120"/>
                  </a:cubicBezTo>
                  <a:cubicBezTo>
                    <a:pt x="227" y="191"/>
                    <a:pt x="131" y="298"/>
                    <a:pt x="72" y="381"/>
                  </a:cubicBezTo>
                  <a:cubicBezTo>
                    <a:pt x="36" y="477"/>
                    <a:pt x="0" y="536"/>
                    <a:pt x="12" y="536"/>
                  </a:cubicBezTo>
                  <a:cubicBezTo>
                    <a:pt x="36" y="536"/>
                    <a:pt x="155" y="310"/>
                    <a:pt x="417" y="179"/>
                  </a:cubicBezTo>
                  <a:cubicBezTo>
                    <a:pt x="667" y="24"/>
                    <a:pt x="929" y="24"/>
                    <a:pt x="929" y="12"/>
                  </a:cubicBezTo>
                  <a:cubicBezTo>
                    <a:pt x="929" y="12"/>
                    <a:pt x="86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7"/>
            <p:cNvSpPr/>
            <p:nvPr/>
          </p:nvSpPr>
          <p:spPr>
            <a:xfrm flipH="1">
              <a:off x="2085516" y="2020186"/>
              <a:ext cx="51866" cy="40672"/>
            </a:xfrm>
            <a:custGeom>
              <a:avLst/>
              <a:gdLst/>
              <a:ahLst/>
              <a:cxnLst/>
              <a:rect l="l" t="t" r="r" b="b"/>
              <a:pathLst>
                <a:path w="834" h="654" extrusionOk="0">
                  <a:moveTo>
                    <a:pt x="42" y="1"/>
                  </a:moveTo>
                  <a:cubicBezTo>
                    <a:pt x="15" y="1"/>
                    <a:pt x="0" y="4"/>
                    <a:pt x="0" y="10"/>
                  </a:cubicBezTo>
                  <a:cubicBezTo>
                    <a:pt x="0" y="22"/>
                    <a:pt x="238" y="57"/>
                    <a:pt x="477" y="236"/>
                  </a:cubicBezTo>
                  <a:cubicBezTo>
                    <a:pt x="709" y="422"/>
                    <a:pt x="794" y="653"/>
                    <a:pt x="809" y="653"/>
                  </a:cubicBezTo>
                  <a:cubicBezTo>
                    <a:pt x="809" y="653"/>
                    <a:pt x="810" y="653"/>
                    <a:pt x="810" y="653"/>
                  </a:cubicBezTo>
                  <a:cubicBezTo>
                    <a:pt x="834" y="653"/>
                    <a:pt x="810" y="593"/>
                    <a:pt x="774" y="486"/>
                  </a:cubicBezTo>
                  <a:cubicBezTo>
                    <a:pt x="727" y="379"/>
                    <a:pt x="631" y="272"/>
                    <a:pt x="512" y="177"/>
                  </a:cubicBezTo>
                  <a:cubicBezTo>
                    <a:pt x="393" y="81"/>
                    <a:pt x="262" y="22"/>
                    <a:pt x="155" y="10"/>
                  </a:cubicBezTo>
                  <a:cubicBezTo>
                    <a:pt x="107" y="4"/>
                    <a:pt x="69" y="1"/>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7"/>
            <p:cNvSpPr/>
            <p:nvPr/>
          </p:nvSpPr>
          <p:spPr>
            <a:xfrm flipH="1">
              <a:off x="2185454" y="2008929"/>
              <a:ext cx="9702" cy="35573"/>
            </a:xfrm>
            <a:custGeom>
              <a:avLst/>
              <a:gdLst/>
              <a:ahLst/>
              <a:cxnLst/>
              <a:rect l="l" t="t" r="r" b="b"/>
              <a:pathLst>
                <a:path w="156" h="572" extrusionOk="0">
                  <a:moveTo>
                    <a:pt x="13" y="0"/>
                  </a:moveTo>
                  <a:cubicBezTo>
                    <a:pt x="1" y="0"/>
                    <a:pt x="36" y="131"/>
                    <a:pt x="60" y="274"/>
                  </a:cubicBezTo>
                  <a:cubicBezTo>
                    <a:pt x="96" y="441"/>
                    <a:pt x="108" y="572"/>
                    <a:pt x="120" y="572"/>
                  </a:cubicBezTo>
                  <a:cubicBezTo>
                    <a:pt x="132" y="572"/>
                    <a:pt x="155" y="441"/>
                    <a:pt x="120" y="274"/>
                  </a:cubicBezTo>
                  <a:cubicBezTo>
                    <a:pt x="96" y="119"/>
                    <a:pt x="36" y="0"/>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7"/>
            <p:cNvSpPr/>
            <p:nvPr/>
          </p:nvSpPr>
          <p:spPr>
            <a:xfrm flipH="1">
              <a:off x="2203986" y="2028830"/>
              <a:ext cx="29665" cy="27053"/>
            </a:xfrm>
            <a:custGeom>
              <a:avLst/>
              <a:gdLst/>
              <a:ahLst/>
              <a:cxnLst/>
              <a:rect l="l" t="t" r="r" b="b"/>
              <a:pathLst>
                <a:path w="477" h="435" extrusionOk="0">
                  <a:moveTo>
                    <a:pt x="17" y="0"/>
                  </a:moveTo>
                  <a:cubicBezTo>
                    <a:pt x="15" y="0"/>
                    <a:pt x="13" y="1"/>
                    <a:pt x="12" y="2"/>
                  </a:cubicBezTo>
                  <a:cubicBezTo>
                    <a:pt x="0" y="14"/>
                    <a:pt x="96" y="121"/>
                    <a:pt x="215" y="240"/>
                  </a:cubicBezTo>
                  <a:cubicBezTo>
                    <a:pt x="321" y="347"/>
                    <a:pt x="419" y="434"/>
                    <a:pt x="446" y="434"/>
                  </a:cubicBezTo>
                  <a:cubicBezTo>
                    <a:pt x="449" y="434"/>
                    <a:pt x="452" y="433"/>
                    <a:pt x="453" y="430"/>
                  </a:cubicBezTo>
                  <a:cubicBezTo>
                    <a:pt x="477" y="419"/>
                    <a:pt x="381" y="299"/>
                    <a:pt x="262" y="180"/>
                  </a:cubicBezTo>
                  <a:cubicBezTo>
                    <a:pt x="152" y="70"/>
                    <a:pt x="42" y="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7"/>
            <p:cNvSpPr/>
            <p:nvPr/>
          </p:nvSpPr>
          <p:spPr>
            <a:xfrm flipH="1">
              <a:off x="2217294" y="2060298"/>
              <a:ext cx="40050" cy="12562"/>
            </a:xfrm>
            <a:custGeom>
              <a:avLst/>
              <a:gdLst/>
              <a:ahLst/>
              <a:cxnLst/>
              <a:rect l="l" t="t" r="r" b="b"/>
              <a:pathLst>
                <a:path w="644" h="202" extrusionOk="0">
                  <a:moveTo>
                    <a:pt x="44" y="0"/>
                  </a:moveTo>
                  <a:cubicBezTo>
                    <a:pt x="31" y="0"/>
                    <a:pt x="24" y="3"/>
                    <a:pt x="24" y="8"/>
                  </a:cubicBezTo>
                  <a:cubicBezTo>
                    <a:pt x="0" y="20"/>
                    <a:pt x="131" y="91"/>
                    <a:pt x="322" y="139"/>
                  </a:cubicBezTo>
                  <a:cubicBezTo>
                    <a:pt x="470" y="178"/>
                    <a:pt x="593" y="201"/>
                    <a:pt x="631" y="201"/>
                  </a:cubicBezTo>
                  <a:cubicBezTo>
                    <a:pt x="639" y="201"/>
                    <a:pt x="643" y="200"/>
                    <a:pt x="643" y="198"/>
                  </a:cubicBezTo>
                  <a:cubicBezTo>
                    <a:pt x="643" y="163"/>
                    <a:pt x="512" y="127"/>
                    <a:pt x="346" y="67"/>
                  </a:cubicBezTo>
                  <a:cubicBezTo>
                    <a:pt x="206" y="30"/>
                    <a:pt x="89"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7"/>
            <p:cNvSpPr/>
            <p:nvPr/>
          </p:nvSpPr>
          <p:spPr>
            <a:xfrm flipH="1">
              <a:off x="1759710" y="2102151"/>
              <a:ext cx="42289" cy="7836"/>
            </a:xfrm>
            <a:custGeom>
              <a:avLst/>
              <a:gdLst/>
              <a:ahLst/>
              <a:cxnLst/>
              <a:rect l="l" t="t" r="r" b="b"/>
              <a:pathLst>
                <a:path w="680" h="126" extrusionOk="0">
                  <a:moveTo>
                    <a:pt x="605" y="0"/>
                  </a:moveTo>
                  <a:cubicBezTo>
                    <a:pt x="541" y="0"/>
                    <a:pt x="445" y="11"/>
                    <a:pt x="334" y="25"/>
                  </a:cubicBezTo>
                  <a:cubicBezTo>
                    <a:pt x="156" y="61"/>
                    <a:pt x="1" y="109"/>
                    <a:pt x="1" y="121"/>
                  </a:cubicBezTo>
                  <a:cubicBezTo>
                    <a:pt x="1" y="124"/>
                    <a:pt x="14" y="125"/>
                    <a:pt x="38" y="125"/>
                  </a:cubicBezTo>
                  <a:cubicBezTo>
                    <a:pt x="95" y="125"/>
                    <a:pt x="211" y="117"/>
                    <a:pt x="346" y="109"/>
                  </a:cubicBezTo>
                  <a:cubicBezTo>
                    <a:pt x="525" y="73"/>
                    <a:pt x="679" y="25"/>
                    <a:pt x="679" y="13"/>
                  </a:cubicBezTo>
                  <a:cubicBezTo>
                    <a:pt x="670" y="4"/>
                    <a:pt x="644"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7"/>
            <p:cNvSpPr/>
            <p:nvPr/>
          </p:nvSpPr>
          <p:spPr>
            <a:xfrm flipH="1">
              <a:off x="1784150" y="2061479"/>
              <a:ext cx="21518" cy="27675"/>
            </a:xfrm>
            <a:custGeom>
              <a:avLst/>
              <a:gdLst/>
              <a:ahLst/>
              <a:cxnLst/>
              <a:rect l="l" t="t" r="r" b="b"/>
              <a:pathLst>
                <a:path w="346" h="445" extrusionOk="0">
                  <a:moveTo>
                    <a:pt x="334" y="1"/>
                  </a:moveTo>
                  <a:cubicBezTo>
                    <a:pt x="322" y="1"/>
                    <a:pt x="238" y="84"/>
                    <a:pt x="155" y="203"/>
                  </a:cubicBezTo>
                  <a:cubicBezTo>
                    <a:pt x="60" y="322"/>
                    <a:pt x="0" y="429"/>
                    <a:pt x="24" y="441"/>
                  </a:cubicBezTo>
                  <a:cubicBezTo>
                    <a:pt x="25" y="444"/>
                    <a:pt x="27" y="445"/>
                    <a:pt x="30" y="445"/>
                  </a:cubicBezTo>
                  <a:cubicBezTo>
                    <a:pt x="54" y="445"/>
                    <a:pt x="129" y="357"/>
                    <a:pt x="215" y="251"/>
                  </a:cubicBezTo>
                  <a:cubicBezTo>
                    <a:pt x="298" y="120"/>
                    <a:pt x="346" y="13"/>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7"/>
            <p:cNvSpPr/>
            <p:nvPr/>
          </p:nvSpPr>
          <p:spPr>
            <a:xfrm flipH="1">
              <a:off x="1813006" y="2037039"/>
              <a:ext cx="14863" cy="34951"/>
            </a:xfrm>
            <a:custGeom>
              <a:avLst/>
              <a:gdLst/>
              <a:ahLst/>
              <a:cxnLst/>
              <a:rect l="l" t="t" r="r" b="b"/>
              <a:pathLst>
                <a:path w="239" h="562" extrusionOk="0">
                  <a:moveTo>
                    <a:pt x="226" y="1"/>
                  </a:moveTo>
                  <a:cubicBezTo>
                    <a:pt x="214" y="1"/>
                    <a:pt x="155" y="120"/>
                    <a:pt x="95" y="275"/>
                  </a:cubicBezTo>
                  <a:cubicBezTo>
                    <a:pt x="36" y="417"/>
                    <a:pt x="0" y="537"/>
                    <a:pt x="24" y="560"/>
                  </a:cubicBezTo>
                  <a:cubicBezTo>
                    <a:pt x="24" y="561"/>
                    <a:pt x="25" y="561"/>
                    <a:pt x="26" y="561"/>
                  </a:cubicBezTo>
                  <a:cubicBezTo>
                    <a:pt x="41" y="561"/>
                    <a:pt x="98" y="435"/>
                    <a:pt x="155" y="287"/>
                  </a:cubicBezTo>
                  <a:cubicBezTo>
                    <a:pt x="214" y="144"/>
                    <a:pt x="238"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7"/>
            <p:cNvSpPr/>
            <p:nvPr/>
          </p:nvSpPr>
          <p:spPr>
            <a:xfrm flipH="1">
              <a:off x="1792295" y="2054079"/>
              <a:ext cx="147390" cy="89678"/>
            </a:xfrm>
            <a:custGeom>
              <a:avLst/>
              <a:gdLst/>
              <a:ahLst/>
              <a:cxnLst/>
              <a:rect l="l" t="t" r="r" b="b"/>
              <a:pathLst>
                <a:path w="2370" h="1442" extrusionOk="0">
                  <a:moveTo>
                    <a:pt x="1298" y="1"/>
                  </a:moveTo>
                  <a:cubicBezTo>
                    <a:pt x="1155" y="1"/>
                    <a:pt x="1024" y="13"/>
                    <a:pt x="893" y="48"/>
                  </a:cubicBezTo>
                  <a:cubicBezTo>
                    <a:pt x="774" y="72"/>
                    <a:pt x="655" y="132"/>
                    <a:pt x="548" y="191"/>
                  </a:cubicBezTo>
                  <a:cubicBezTo>
                    <a:pt x="346" y="322"/>
                    <a:pt x="191" y="489"/>
                    <a:pt x="119" y="655"/>
                  </a:cubicBezTo>
                  <a:cubicBezTo>
                    <a:pt x="48" y="822"/>
                    <a:pt x="12" y="953"/>
                    <a:pt x="0" y="1060"/>
                  </a:cubicBezTo>
                  <a:cubicBezTo>
                    <a:pt x="0" y="1144"/>
                    <a:pt x="0" y="1203"/>
                    <a:pt x="12" y="1203"/>
                  </a:cubicBezTo>
                  <a:cubicBezTo>
                    <a:pt x="48" y="1203"/>
                    <a:pt x="48" y="977"/>
                    <a:pt x="215" y="727"/>
                  </a:cubicBezTo>
                  <a:cubicBezTo>
                    <a:pt x="286" y="584"/>
                    <a:pt x="417" y="429"/>
                    <a:pt x="607" y="322"/>
                  </a:cubicBezTo>
                  <a:cubicBezTo>
                    <a:pt x="760" y="220"/>
                    <a:pt x="956" y="162"/>
                    <a:pt x="1173" y="162"/>
                  </a:cubicBezTo>
                  <a:cubicBezTo>
                    <a:pt x="1210" y="162"/>
                    <a:pt x="1248" y="164"/>
                    <a:pt x="1286" y="167"/>
                  </a:cubicBezTo>
                  <a:cubicBezTo>
                    <a:pt x="1405" y="179"/>
                    <a:pt x="1524" y="203"/>
                    <a:pt x="1620" y="251"/>
                  </a:cubicBezTo>
                  <a:cubicBezTo>
                    <a:pt x="1727" y="298"/>
                    <a:pt x="1834" y="358"/>
                    <a:pt x="1905" y="429"/>
                  </a:cubicBezTo>
                  <a:cubicBezTo>
                    <a:pt x="2072" y="584"/>
                    <a:pt x="2179" y="739"/>
                    <a:pt x="2215" y="905"/>
                  </a:cubicBezTo>
                  <a:cubicBezTo>
                    <a:pt x="2322" y="1215"/>
                    <a:pt x="2262" y="1441"/>
                    <a:pt x="2298" y="1441"/>
                  </a:cubicBezTo>
                  <a:cubicBezTo>
                    <a:pt x="2298" y="1441"/>
                    <a:pt x="2322" y="1394"/>
                    <a:pt x="2334" y="1298"/>
                  </a:cubicBezTo>
                  <a:cubicBezTo>
                    <a:pt x="2370" y="1203"/>
                    <a:pt x="2370" y="1060"/>
                    <a:pt x="2322" y="882"/>
                  </a:cubicBezTo>
                  <a:cubicBezTo>
                    <a:pt x="2274" y="703"/>
                    <a:pt x="2191" y="501"/>
                    <a:pt x="2012" y="322"/>
                  </a:cubicBezTo>
                  <a:cubicBezTo>
                    <a:pt x="1917" y="239"/>
                    <a:pt x="1822" y="167"/>
                    <a:pt x="1703" y="108"/>
                  </a:cubicBezTo>
                  <a:cubicBezTo>
                    <a:pt x="1572" y="48"/>
                    <a:pt x="1429" y="13"/>
                    <a:pt x="1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7"/>
            <p:cNvSpPr/>
            <p:nvPr/>
          </p:nvSpPr>
          <p:spPr>
            <a:xfrm flipH="1">
              <a:off x="2084768" y="2031877"/>
              <a:ext cx="146644" cy="85947"/>
            </a:xfrm>
            <a:custGeom>
              <a:avLst/>
              <a:gdLst/>
              <a:ahLst/>
              <a:cxnLst/>
              <a:rect l="l" t="t" r="r" b="b"/>
              <a:pathLst>
                <a:path w="2358" h="1382" extrusionOk="0">
                  <a:moveTo>
                    <a:pt x="1227" y="0"/>
                  </a:moveTo>
                  <a:cubicBezTo>
                    <a:pt x="1096" y="0"/>
                    <a:pt x="953" y="12"/>
                    <a:pt x="822" y="48"/>
                  </a:cubicBezTo>
                  <a:cubicBezTo>
                    <a:pt x="691" y="72"/>
                    <a:pt x="584" y="131"/>
                    <a:pt x="476" y="203"/>
                  </a:cubicBezTo>
                  <a:cubicBezTo>
                    <a:pt x="286" y="346"/>
                    <a:pt x="155" y="536"/>
                    <a:pt x="95" y="703"/>
                  </a:cubicBezTo>
                  <a:cubicBezTo>
                    <a:pt x="24" y="858"/>
                    <a:pt x="0" y="1012"/>
                    <a:pt x="0" y="1120"/>
                  </a:cubicBezTo>
                  <a:cubicBezTo>
                    <a:pt x="0" y="1203"/>
                    <a:pt x="24" y="1262"/>
                    <a:pt x="36" y="1262"/>
                  </a:cubicBezTo>
                  <a:cubicBezTo>
                    <a:pt x="60" y="1262"/>
                    <a:pt x="36" y="1036"/>
                    <a:pt x="179" y="739"/>
                  </a:cubicBezTo>
                  <a:cubicBezTo>
                    <a:pt x="262" y="596"/>
                    <a:pt x="381" y="429"/>
                    <a:pt x="560" y="310"/>
                  </a:cubicBezTo>
                  <a:cubicBezTo>
                    <a:pt x="643" y="250"/>
                    <a:pt x="738" y="191"/>
                    <a:pt x="857" y="167"/>
                  </a:cubicBezTo>
                  <a:cubicBezTo>
                    <a:pt x="947" y="140"/>
                    <a:pt x="1036" y="127"/>
                    <a:pt x="1125" y="127"/>
                  </a:cubicBezTo>
                  <a:cubicBezTo>
                    <a:pt x="1155" y="127"/>
                    <a:pt x="1185" y="128"/>
                    <a:pt x="1215" y="131"/>
                  </a:cubicBezTo>
                  <a:cubicBezTo>
                    <a:pt x="1465" y="143"/>
                    <a:pt x="1691" y="250"/>
                    <a:pt x="1846" y="381"/>
                  </a:cubicBezTo>
                  <a:cubicBezTo>
                    <a:pt x="2012" y="524"/>
                    <a:pt x="2131" y="703"/>
                    <a:pt x="2191" y="846"/>
                  </a:cubicBezTo>
                  <a:cubicBezTo>
                    <a:pt x="2310" y="1155"/>
                    <a:pt x="2286" y="1382"/>
                    <a:pt x="2310" y="1382"/>
                  </a:cubicBezTo>
                  <a:cubicBezTo>
                    <a:pt x="2322" y="1382"/>
                    <a:pt x="2346" y="1334"/>
                    <a:pt x="2358" y="1239"/>
                  </a:cubicBezTo>
                  <a:cubicBezTo>
                    <a:pt x="2358" y="1132"/>
                    <a:pt x="2358" y="1001"/>
                    <a:pt x="2298" y="822"/>
                  </a:cubicBezTo>
                  <a:cubicBezTo>
                    <a:pt x="2239" y="655"/>
                    <a:pt x="2120" y="465"/>
                    <a:pt x="1941" y="298"/>
                  </a:cubicBezTo>
                  <a:cubicBezTo>
                    <a:pt x="1834" y="227"/>
                    <a:pt x="1727" y="143"/>
                    <a:pt x="1608" y="108"/>
                  </a:cubicBezTo>
                  <a:cubicBezTo>
                    <a:pt x="1488" y="48"/>
                    <a:pt x="1358" y="12"/>
                    <a:pt x="1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47"/>
          <p:cNvGrpSpPr/>
          <p:nvPr/>
        </p:nvGrpSpPr>
        <p:grpSpPr>
          <a:xfrm>
            <a:off x="2519587" y="412129"/>
            <a:ext cx="753956" cy="370171"/>
            <a:chOff x="5702350" y="2486504"/>
            <a:chExt cx="753956" cy="370171"/>
          </a:xfrm>
        </p:grpSpPr>
        <p:sp>
          <p:nvSpPr>
            <p:cNvPr id="2501" name="Google Shape;2501;p47"/>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7"/>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7"/>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7"/>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47"/>
          <p:cNvGrpSpPr/>
          <p:nvPr/>
        </p:nvGrpSpPr>
        <p:grpSpPr>
          <a:xfrm>
            <a:off x="3191589" y="979927"/>
            <a:ext cx="670015" cy="407064"/>
            <a:chOff x="8441914" y="3061502"/>
            <a:chExt cx="670015" cy="407064"/>
          </a:xfrm>
        </p:grpSpPr>
        <p:sp>
          <p:nvSpPr>
            <p:cNvPr id="2506" name="Google Shape;2506;p47"/>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7"/>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7"/>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7"/>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47"/>
          <p:cNvGrpSpPr/>
          <p:nvPr/>
        </p:nvGrpSpPr>
        <p:grpSpPr>
          <a:xfrm>
            <a:off x="625130" y="313374"/>
            <a:ext cx="901800" cy="772800"/>
            <a:chOff x="625130" y="313374"/>
            <a:chExt cx="901800" cy="772800"/>
          </a:xfrm>
        </p:grpSpPr>
        <p:sp>
          <p:nvSpPr>
            <p:cNvPr id="2511" name="Google Shape;2511;p47"/>
            <p:cNvSpPr txBox="1"/>
            <p:nvPr/>
          </p:nvSpPr>
          <p:spPr>
            <a:xfrm rot="1614883">
              <a:off x="691307" y="461695"/>
              <a:ext cx="769445" cy="476158"/>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5000">
                  <a:solidFill>
                    <a:schemeClr val="accent4"/>
                  </a:solidFill>
                  <a:latin typeface="Luckiest Guy"/>
                  <a:ea typeface="Luckiest Guy"/>
                  <a:cs typeface="Luckiest Guy"/>
                  <a:sym typeface="Luckiest Guy"/>
                </a:rPr>
                <a:t>¿</a:t>
              </a:r>
              <a:r>
                <a:rPr lang="en" sz="5000">
                  <a:solidFill>
                    <a:schemeClr val="accent6"/>
                  </a:solidFill>
                  <a:latin typeface="Luckiest Guy"/>
                  <a:ea typeface="Luckiest Guy"/>
                  <a:cs typeface="Luckiest Guy"/>
                  <a:sym typeface="Luckiest Guy"/>
                </a:rPr>
                <a:t>?</a:t>
              </a:r>
              <a:endParaRPr sz="5000">
                <a:solidFill>
                  <a:schemeClr val="accent6"/>
                </a:solidFill>
                <a:latin typeface="Luckiest Guy"/>
                <a:ea typeface="Luckiest Guy"/>
                <a:cs typeface="Luckiest Guy"/>
                <a:sym typeface="Luckiest Guy"/>
              </a:endParaRPr>
            </a:p>
          </p:txBody>
        </p:sp>
        <p:grpSp>
          <p:nvGrpSpPr>
            <p:cNvPr id="2512" name="Google Shape;2512;p47"/>
            <p:cNvGrpSpPr/>
            <p:nvPr/>
          </p:nvGrpSpPr>
          <p:grpSpPr>
            <a:xfrm rot="10486062">
              <a:off x="691607" y="697014"/>
              <a:ext cx="106164" cy="196985"/>
              <a:chOff x="8581285" y="3724078"/>
              <a:chExt cx="106156" cy="196972"/>
            </a:xfrm>
          </p:grpSpPr>
          <p:sp>
            <p:nvSpPr>
              <p:cNvPr id="2513" name="Google Shape;2513;p47"/>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7"/>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7"/>
            <p:cNvGrpSpPr/>
            <p:nvPr/>
          </p:nvGrpSpPr>
          <p:grpSpPr>
            <a:xfrm rot="232206">
              <a:off x="1301439" y="634882"/>
              <a:ext cx="106165" cy="196988"/>
              <a:chOff x="8581285" y="3724078"/>
              <a:chExt cx="106156" cy="196972"/>
            </a:xfrm>
          </p:grpSpPr>
          <p:sp>
            <p:nvSpPr>
              <p:cNvPr id="2516" name="Google Shape;2516;p47"/>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7"/>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18" name="Google Shape;2518;p47">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7">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7">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graphicFrame>
        <p:nvGraphicFramePr>
          <p:cNvPr id="2525" name="Google Shape;2525;p48"/>
          <p:cNvGraphicFramePr/>
          <p:nvPr>
            <p:extLst>
              <p:ext uri="{D42A27DB-BD31-4B8C-83A1-F6EECF244321}">
                <p14:modId xmlns:p14="http://schemas.microsoft.com/office/powerpoint/2010/main" val="3945459929"/>
              </p:ext>
            </p:extLst>
          </p:nvPr>
        </p:nvGraphicFramePr>
        <p:xfrm>
          <a:off x="952500" y="2045825"/>
          <a:ext cx="7239000" cy="2158375"/>
        </p:xfrm>
        <a:graphic>
          <a:graphicData uri="http://schemas.openxmlformats.org/drawingml/2006/table">
            <a:tbl>
              <a:tblPr>
                <a:noFill/>
                <a:tableStyleId>{EAEF6C65-04BD-44C0-808B-4D468976F935}</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2158375">
                <a:tc>
                  <a:txBody>
                    <a:bodyPr/>
                    <a:lstStyle/>
                    <a:p>
                      <a:pPr marL="0" lvl="0" indent="0" algn="ctr" rtl="0">
                        <a:spcBef>
                          <a:spcPts val="0"/>
                        </a:spcBef>
                        <a:spcAft>
                          <a:spcPts val="0"/>
                        </a:spcAft>
                        <a:buNone/>
                      </a:pPr>
                      <a:r>
                        <a:rPr lang="en" smtClean="0">
                          <a:solidFill>
                            <a:schemeClr val="dk2"/>
                          </a:solidFill>
                          <a:latin typeface="Englebert"/>
                          <a:ea typeface="Englebert"/>
                          <a:cs typeface="Englebert"/>
                          <a:sym typeface="Englebert"/>
                        </a:rPr>
                        <a:t>Trống</a:t>
                      </a:r>
                      <a:endParaRPr/>
                    </a:p>
                  </a:txBody>
                  <a:tcPr marL="91425" marR="91425" marT="91425" marB="45700" anchor="b">
                    <a:lnL w="9525" cap="flat" cmpd="sng">
                      <a:solidFill>
                        <a:srgbClr val="9E9E9E">
                          <a:alpha val="0"/>
                        </a:srgb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Saxophone</a:t>
                      </a:r>
                      <a:endParaRPr/>
                    </a:p>
                  </a:txBody>
                  <a:tcPr marL="91425" marR="91425" marT="91425" marB="45700" anchor="b">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mtClean="0">
                          <a:solidFill>
                            <a:schemeClr val="dk2"/>
                          </a:solidFill>
                          <a:latin typeface="Englebert"/>
                          <a:ea typeface="Englebert"/>
                          <a:cs typeface="Englebert"/>
                          <a:sym typeface="Englebert"/>
                        </a:rPr>
                        <a:t>Chũm</a:t>
                      </a:r>
                      <a:r>
                        <a:rPr lang="en" baseline="0" smtClean="0">
                          <a:solidFill>
                            <a:schemeClr val="dk2"/>
                          </a:solidFill>
                          <a:latin typeface="Englebert"/>
                          <a:ea typeface="Englebert"/>
                          <a:cs typeface="Englebert"/>
                          <a:sym typeface="Englebert"/>
                        </a:rPr>
                        <a:t> chọe</a:t>
                      </a:r>
                      <a:endParaRPr/>
                    </a:p>
                  </a:txBody>
                  <a:tcPr marL="91425" marR="91425" marT="91425" marB="45700" anchor="b">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Guitar</a:t>
                      </a:r>
                      <a:endParaRPr/>
                    </a:p>
                  </a:txBody>
                  <a:tcPr marL="91425" marR="91425" marT="91425" marB="45700" anchor="b">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mtClean="0">
                          <a:solidFill>
                            <a:schemeClr val="dk2"/>
                          </a:solidFill>
                          <a:latin typeface="Englebert"/>
                          <a:sym typeface="Englebert"/>
                        </a:rPr>
                        <a:t>Tù</a:t>
                      </a:r>
                      <a:endParaRPr/>
                    </a:p>
                  </a:txBody>
                  <a:tcPr marL="91425" marR="91425" marT="91425" marB="45700" anchor="b">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mtClean="0">
                          <a:solidFill>
                            <a:schemeClr val="dk2"/>
                          </a:solidFill>
                          <a:latin typeface="Englebert"/>
                          <a:sym typeface="Englebert"/>
                        </a:rPr>
                        <a:t>Phím</a:t>
                      </a:r>
                      <a:endParaRPr/>
                    </a:p>
                  </a:txBody>
                  <a:tcPr marL="91425" marR="91425" marT="91425" marB="45700" anchor="b">
                    <a:lnL w="9525" cap="flat" cmpd="sng">
                      <a:solidFill>
                        <a:schemeClr val="accent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2526" name="Google Shape;2526;p48"/>
          <p:cNvGrpSpPr/>
          <p:nvPr/>
        </p:nvGrpSpPr>
        <p:grpSpPr>
          <a:xfrm>
            <a:off x="1559364" y="1405914"/>
            <a:ext cx="5885946" cy="534671"/>
            <a:chOff x="1873599" y="1325200"/>
            <a:chExt cx="4633509" cy="477598"/>
          </a:xfrm>
        </p:grpSpPr>
        <p:sp>
          <p:nvSpPr>
            <p:cNvPr id="2527"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48"/>
          <p:cNvSpPr txBox="1"/>
          <p:nvPr/>
        </p:nvSpPr>
        <p:spPr>
          <a:xfrm>
            <a:off x="1943100" y="1495363"/>
            <a:ext cx="5257800" cy="355800"/>
          </a:xfrm>
          <a:prstGeom prst="rect">
            <a:avLst/>
          </a:prstGeom>
          <a:noFill/>
          <a:ln>
            <a:noFill/>
          </a:ln>
        </p:spPr>
        <p:txBody>
          <a:bodyPr spcFirstLastPara="1" wrap="square" lIns="91425" tIns="91425" rIns="91425" bIns="91425" anchor="ctr" anchorCtr="0">
            <a:noAutofit/>
          </a:bodyPr>
          <a:lstStyle/>
          <a:p>
            <a:pPr lvl="0" algn="ctr"/>
            <a:r>
              <a:rPr lang="vi-VN" sz="2400">
                <a:solidFill>
                  <a:schemeClr val="dk2"/>
                </a:solidFill>
                <a:latin typeface="Calibri" panose="020F0502020204030204" pitchFamily="34" charset="0"/>
                <a:ea typeface="Tahoma" panose="020B0604030504040204" pitchFamily="34" charset="0"/>
                <a:cs typeface="Calibri" panose="020F0502020204030204" pitchFamily="34" charset="0"/>
                <a:sym typeface="Luckiest Guy"/>
              </a:rPr>
              <a:t>Dụng cụ nào sau đây là nhạc cụ hơi</a:t>
            </a:r>
            <a:r>
              <a:rPr lang="en" sz="2400" smtClean="0">
                <a:solidFill>
                  <a:schemeClr val="dk2"/>
                </a:solidFill>
                <a:latin typeface="Calibri" panose="020F0502020204030204" pitchFamily="34" charset="0"/>
                <a:ea typeface="Tahoma" panose="020B0604030504040204" pitchFamily="34" charset="0"/>
                <a:cs typeface="Calibri" panose="020F0502020204030204" pitchFamily="34" charset="0"/>
                <a:sym typeface="Luckiest Guy"/>
              </a:rPr>
              <a:t>?</a:t>
            </a:r>
            <a:endParaRPr sz="2400">
              <a:solidFill>
                <a:schemeClr val="dk2"/>
              </a:solidFill>
              <a:latin typeface="Calibri" panose="020F0502020204030204" pitchFamily="34" charset="0"/>
              <a:ea typeface="Tahoma" panose="020B0604030504040204" pitchFamily="34" charset="0"/>
              <a:cs typeface="Calibri" panose="020F0502020204030204" pitchFamily="34" charset="0"/>
              <a:sym typeface="Luckiest Guy"/>
            </a:endParaRPr>
          </a:p>
        </p:txBody>
      </p:sp>
      <p:grpSp>
        <p:nvGrpSpPr>
          <p:cNvPr id="2532" name="Google Shape;2532;p48"/>
          <p:cNvGrpSpPr/>
          <p:nvPr/>
        </p:nvGrpSpPr>
        <p:grpSpPr>
          <a:xfrm>
            <a:off x="7362772" y="2356085"/>
            <a:ext cx="444372" cy="1044187"/>
            <a:chOff x="-3" y="1817802"/>
            <a:chExt cx="496006" cy="1165518"/>
          </a:xfrm>
        </p:grpSpPr>
        <p:sp>
          <p:nvSpPr>
            <p:cNvPr id="2533" name="Google Shape;2533;p48"/>
            <p:cNvSpPr/>
            <p:nvPr/>
          </p:nvSpPr>
          <p:spPr>
            <a:xfrm>
              <a:off x="29605" y="2594646"/>
              <a:ext cx="457387" cy="133763"/>
            </a:xfrm>
            <a:custGeom>
              <a:avLst/>
              <a:gdLst/>
              <a:ahLst/>
              <a:cxnLst/>
              <a:rect l="l" t="t" r="r" b="b"/>
              <a:pathLst>
                <a:path w="23604" h="6903" extrusionOk="0">
                  <a:moveTo>
                    <a:pt x="15084" y="1"/>
                  </a:moveTo>
                  <a:cubicBezTo>
                    <a:pt x="15067" y="1"/>
                    <a:pt x="15050" y="1"/>
                    <a:pt x="15033" y="2"/>
                  </a:cubicBezTo>
                  <a:cubicBezTo>
                    <a:pt x="14221" y="104"/>
                    <a:pt x="13393" y="160"/>
                    <a:pt x="12562" y="160"/>
                  </a:cubicBezTo>
                  <a:cubicBezTo>
                    <a:pt x="12272" y="160"/>
                    <a:pt x="11982" y="153"/>
                    <a:pt x="11692" y="139"/>
                  </a:cubicBezTo>
                  <a:lnTo>
                    <a:pt x="10816" y="139"/>
                  </a:lnTo>
                  <a:cubicBezTo>
                    <a:pt x="10269" y="139"/>
                    <a:pt x="9748" y="85"/>
                    <a:pt x="9201" y="85"/>
                  </a:cubicBezTo>
                  <a:lnTo>
                    <a:pt x="5942" y="85"/>
                  </a:lnTo>
                  <a:cubicBezTo>
                    <a:pt x="5094" y="112"/>
                    <a:pt x="4245" y="194"/>
                    <a:pt x="3396" y="276"/>
                  </a:cubicBezTo>
                  <a:cubicBezTo>
                    <a:pt x="2657" y="358"/>
                    <a:pt x="1917" y="441"/>
                    <a:pt x="1178" y="550"/>
                  </a:cubicBezTo>
                  <a:cubicBezTo>
                    <a:pt x="548" y="769"/>
                    <a:pt x="83" y="1317"/>
                    <a:pt x="55" y="2001"/>
                  </a:cubicBezTo>
                  <a:cubicBezTo>
                    <a:pt x="55" y="2823"/>
                    <a:pt x="55" y="3644"/>
                    <a:pt x="28" y="4493"/>
                  </a:cubicBezTo>
                  <a:cubicBezTo>
                    <a:pt x="1" y="6903"/>
                    <a:pt x="1534" y="6711"/>
                    <a:pt x="4628" y="6875"/>
                  </a:cubicBezTo>
                  <a:cubicBezTo>
                    <a:pt x="4628" y="6875"/>
                    <a:pt x="6094" y="6857"/>
                    <a:pt x="8455" y="6857"/>
                  </a:cubicBezTo>
                  <a:cubicBezTo>
                    <a:pt x="10225" y="6857"/>
                    <a:pt x="12498" y="6867"/>
                    <a:pt x="15033" y="6903"/>
                  </a:cubicBezTo>
                  <a:lnTo>
                    <a:pt x="14978" y="6875"/>
                  </a:lnTo>
                  <a:cubicBezTo>
                    <a:pt x="17442" y="6218"/>
                    <a:pt x="12541" y="4383"/>
                    <a:pt x="22426" y="4329"/>
                  </a:cubicBezTo>
                  <a:cubicBezTo>
                    <a:pt x="22700" y="4301"/>
                    <a:pt x="23001" y="4192"/>
                    <a:pt x="23220" y="4027"/>
                  </a:cubicBezTo>
                  <a:cubicBezTo>
                    <a:pt x="23603" y="3808"/>
                    <a:pt x="23603" y="3233"/>
                    <a:pt x="23193" y="3042"/>
                  </a:cubicBezTo>
                  <a:cubicBezTo>
                    <a:pt x="22456" y="2600"/>
                    <a:pt x="21390" y="2567"/>
                    <a:pt x="20296" y="2567"/>
                  </a:cubicBezTo>
                  <a:cubicBezTo>
                    <a:pt x="20100" y="2567"/>
                    <a:pt x="19903" y="2568"/>
                    <a:pt x="19707" y="2568"/>
                  </a:cubicBezTo>
                  <a:cubicBezTo>
                    <a:pt x="17946" y="2568"/>
                    <a:pt x="16257" y="2481"/>
                    <a:pt x="15909" y="742"/>
                  </a:cubicBezTo>
                  <a:cubicBezTo>
                    <a:pt x="15857" y="321"/>
                    <a:pt x="15500" y="1"/>
                    <a:pt x="15084" y="1"/>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14220" y="2757572"/>
              <a:ext cx="481783" cy="88168"/>
            </a:xfrm>
            <a:custGeom>
              <a:avLst/>
              <a:gdLst/>
              <a:ahLst/>
              <a:cxnLst/>
              <a:rect l="l" t="t" r="r" b="b"/>
              <a:pathLst>
                <a:path w="24863" h="4550" extrusionOk="0">
                  <a:moveTo>
                    <a:pt x="3095" y="0"/>
                  </a:moveTo>
                  <a:cubicBezTo>
                    <a:pt x="1" y="274"/>
                    <a:pt x="1315" y="877"/>
                    <a:pt x="1041" y="3560"/>
                  </a:cubicBezTo>
                  <a:cubicBezTo>
                    <a:pt x="960" y="4374"/>
                    <a:pt x="1422" y="4549"/>
                    <a:pt x="4207" y="4549"/>
                  </a:cubicBezTo>
                  <a:cubicBezTo>
                    <a:pt x="6325" y="4549"/>
                    <a:pt x="9786" y="4448"/>
                    <a:pt x="15372" y="4448"/>
                  </a:cubicBezTo>
                  <a:cubicBezTo>
                    <a:pt x="17275" y="4448"/>
                    <a:pt x="19424" y="4459"/>
                    <a:pt x="21851" y="4491"/>
                  </a:cubicBezTo>
                  <a:cubicBezTo>
                    <a:pt x="22754" y="4491"/>
                    <a:pt x="24233" y="4491"/>
                    <a:pt x="24288" y="3807"/>
                  </a:cubicBezTo>
                  <a:cubicBezTo>
                    <a:pt x="24370" y="3259"/>
                    <a:pt x="24863" y="1260"/>
                    <a:pt x="23713" y="1233"/>
                  </a:cubicBezTo>
                  <a:cubicBezTo>
                    <a:pt x="23329" y="1233"/>
                    <a:pt x="22973" y="1233"/>
                    <a:pt x="22590" y="1287"/>
                  </a:cubicBezTo>
                  <a:cubicBezTo>
                    <a:pt x="20834" y="1438"/>
                    <a:pt x="19756" y="1518"/>
                    <a:pt x="19054" y="1518"/>
                  </a:cubicBezTo>
                  <a:cubicBezTo>
                    <a:pt x="17721" y="1518"/>
                    <a:pt x="17750" y="1231"/>
                    <a:pt x="17086" y="603"/>
                  </a:cubicBezTo>
                  <a:cubicBezTo>
                    <a:pt x="16753" y="295"/>
                    <a:pt x="16323" y="107"/>
                    <a:pt x="15865" y="107"/>
                  </a:cubicBezTo>
                  <a:cubicBezTo>
                    <a:pt x="15834" y="107"/>
                    <a:pt x="15803" y="108"/>
                    <a:pt x="15772" y="110"/>
                  </a:cubicBezTo>
                  <a:cubicBezTo>
                    <a:pt x="14708" y="122"/>
                    <a:pt x="12507" y="139"/>
                    <a:pt x="10216" y="139"/>
                  </a:cubicBezTo>
                  <a:cubicBezTo>
                    <a:pt x="7200" y="139"/>
                    <a:pt x="4028" y="109"/>
                    <a:pt x="3095" y="0"/>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8"/>
            <p:cNvSpPr/>
            <p:nvPr/>
          </p:nvSpPr>
          <p:spPr>
            <a:xfrm>
              <a:off x="-3" y="1939745"/>
              <a:ext cx="451438" cy="125973"/>
            </a:xfrm>
            <a:custGeom>
              <a:avLst/>
              <a:gdLst/>
              <a:ahLst/>
              <a:cxnLst/>
              <a:rect l="l" t="t" r="r" b="b"/>
              <a:pathLst>
                <a:path w="23297" h="6501" extrusionOk="0">
                  <a:moveTo>
                    <a:pt x="3516" y="0"/>
                  </a:moveTo>
                  <a:cubicBezTo>
                    <a:pt x="3036" y="0"/>
                    <a:pt x="2549" y="31"/>
                    <a:pt x="2076" y="93"/>
                  </a:cubicBezTo>
                  <a:cubicBezTo>
                    <a:pt x="1419" y="202"/>
                    <a:pt x="871" y="586"/>
                    <a:pt x="598" y="1188"/>
                  </a:cubicBezTo>
                  <a:cubicBezTo>
                    <a:pt x="296" y="1791"/>
                    <a:pt x="214" y="2502"/>
                    <a:pt x="351" y="3187"/>
                  </a:cubicBezTo>
                  <a:cubicBezTo>
                    <a:pt x="741" y="5482"/>
                    <a:pt x="1" y="6305"/>
                    <a:pt x="5253" y="6305"/>
                  </a:cubicBezTo>
                  <a:cubicBezTo>
                    <a:pt x="6642" y="6305"/>
                    <a:pt x="8451" y="6247"/>
                    <a:pt x="10811" y="6144"/>
                  </a:cubicBezTo>
                  <a:cubicBezTo>
                    <a:pt x="15986" y="5925"/>
                    <a:pt x="15986" y="6500"/>
                    <a:pt x="15822" y="3817"/>
                  </a:cubicBezTo>
                  <a:cubicBezTo>
                    <a:pt x="16453" y="3627"/>
                    <a:pt x="16950" y="3555"/>
                    <a:pt x="17534" y="3555"/>
                  </a:cubicBezTo>
                  <a:cubicBezTo>
                    <a:pt x="18469" y="3555"/>
                    <a:pt x="19624" y="3741"/>
                    <a:pt x="21900" y="3926"/>
                  </a:cubicBezTo>
                  <a:cubicBezTo>
                    <a:pt x="22421" y="3926"/>
                    <a:pt x="22913" y="3598"/>
                    <a:pt x="23105" y="3105"/>
                  </a:cubicBezTo>
                  <a:cubicBezTo>
                    <a:pt x="23269" y="2557"/>
                    <a:pt x="23132" y="2174"/>
                    <a:pt x="23269" y="1599"/>
                  </a:cubicBezTo>
                  <a:cubicBezTo>
                    <a:pt x="23297" y="1462"/>
                    <a:pt x="23269" y="1325"/>
                    <a:pt x="23215" y="1188"/>
                  </a:cubicBezTo>
                  <a:cubicBezTo>
                    <a:pt x="23023" y="531"/>
                    <a:pt x="22421" y="449"/>
                    <a:pt x="21900" y="394"/>
                  </a:cubicBezTo>
                  <a:cubicBezTo>
                    <a:pt x="20969" y="257"/>
                    <a:pt x="20011" y="202"/>
                    <a:pt x="19053" y="175"/>
                  </a:cubicBezTo>
                  <a:cubicBezTo>
                    <a:pt x="18660" y="166"/>
                    <a:pt x="18268" y="163"/>
                    <a:pt x="17875" y="163"/>
                  </a:cubicBezTo>
                  <a:cubicBezTo>
                    <a:pt x="17090" y="163"/>
                    <a:pt x="16305" y="175"/>
                    <a:pt x="15520" y="175"/>
                  </a:cubicBezTo>
                  <a:lnTo>
                    <a:pt x="14343" y="175"/>
                  </a:lnTo>
                  <a:cubicBezTo>
                    <a:pt x="13795" y="148"/>
                    <a:pt x="13248" y="120"/>
                    <a:pt x="12728" y="120"/>
                  </a:cubicBezTo>
                  <a:lnTo>
                    <a:pt x="9989" y="120"/>
                  </a:lnTo>
                  <a:cubicBezTo>
                    <a:pt x="9250" y="93"/>
                    <a:pt x="8511" y="38"/>
                    <a:pt x="7799" y="38"/>
                  </a:cubicBezTo>
                  <a:cubicBezTo>
                    <a:pt x="6539" y="11"/>
                    <a:pt x="5252" y="11"/>
                    <a:pt x="3993" y="11"/>
                  </a:cubicBezTo>
                  <a:cubicBezTo>
                    <a:pt x="3835" y="4"/>
                    <a:pt x="3676" y="0"/>
                    <a:pt x="3516" y="0"/>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8"/>
            <p:cNvSpPr/>
            <p:nvPr/>
          </p:nvSpPr>
          <p:spPr>
            <a:xfrm>
              <a:off x="31194" y="2877015"/>
              <a:ext cx="455798" cy="106305"/>
            </a:xfrm>
            <a:custGeom>
              <a:avLst/>
              <a:gdLst/>
              <a:ahLst/>
              <a:cxnLst/>
              <a:rect l="l" t="t" r="r" b="b"/>
              <a:pathLst>
                <a:path w="23522" h="5486" extrusionOk="0">
                  <a:moveTo>
                    <a:pt x="17725" y="0"/>
                  </a:moveTo>
                  <a:cubicBezTo>
                    <a:pt x="17400" y="0"/>
                    <a:pt x="17078" y="6"/>
                    <a:pt x="16758" y="25"/>
                  </a:cubicBezTo>
                  <a:cubicBezTo>
                    <a:pt x="16536" y="35"/>
                    <a:pt x="16316" y="38"/>
                    <a:pt x="16096" y="38"/>
                  </a:cubicBezTo>
                  <a:cubicBezTo>
                    <a:pt x="15551" y="38"/>
                    <a:pt x="15009" y="16"/>
                    <a:pt x="14466" y="16"/>
                  </a:cubicBezTo>
                  <a:cubicBezTo>
                    <a:pt x="14036" y="16"/>
                    <a:pt x="13605" y="30"/>
                    <a:pt x="13171" y="79"/>
                  </a:cubicBezTo>
                  <a:cubicBezTo>
                    <a:pt x="12637" y="107"/>
                    <a:pt x="12110" y="121"/>
                    <a:pt x="11583" y="121"/>
                  </a:cubicBezTo>
                  <a:cubicBezTo>
                    <a:pt x="11056" y="121"/>
                    <a:pt x="10529" y="107"/>
                    <a:pt x="9995" y="79"/>
                  </a:cubicBezTo>
                  <a:cubicBezTo>
                    <a:pt x="8818" y="52"/>
                    <a:pt x="7640" y="25"/>
                    <a:pt x="6490" y="25"/>
                  </a:cubicBezTo>
                  <a:cubicBezTo>
                    <a:pt x="5367" y="25"/>
                    <a:pt x="4217" y="25"/>
                    <a:pt x="3067" y="79"/>
                  </a:cubicBezTo>
                  <a:cubicBezTo>
                    <a:pt x="2739" y="79"/>
                    <a:pt x="2383" y="189"/>
                    <a:pt x="2054" y="216"/>
                  </a:cubicBezTo>
                  <a:cubicBezTo>
                    <a:pt x="603" y="326"/>
                    <a:pt x="56" y="1093"/>
                    <a:pt x="1" y="2489"/>
                  </a:cubicBezTo>
                  <a:cubicBezTo>
                    <a:pt x="1" y="3146"/>
                    <a:pt x="83" y="3776"/>
                    <a:pt x="192" y="4406"/>
                  </a:cubicBezTo>
                  <a:cubicBezTo>
                    <a:pt x="275" y="5035"/>
                    <a:pt x="384" y="5227"/>
                    <a:pt x="1014" y="5309"/>
                  </a:cubicBezTo>
                  <a:cubicBezTo>
                    <a:pt x="1781" y="5419"/>
                    <a:pt x="2575" y="5474"/>
                    <a:pt x="3341" y="5474"/>
                  </a:cubicBezTo>
                  <a:cubicBezTo>
                    <a:pt x="3533" y="5483"/>
                    <a:pt x="3722" y="5486"/>
                    <a:pt x="3909" y="5486"/>
                  </a:cubicBezTo>
                  <a:cubicBezTo>
                    <a:pt x="4284" y="5486"/>
                    <a:pt x="4656" y="5474"/>
                    <a:pt x="5039" y="5474"/>
                  </a:cubicBezTo>
                  <a:cubicBezTo>
                    <a:pt x="6107" y="5446"/>
                    <a:pt x="7202" y="5446"/>
                    <a:pt x="8270" y="5391"/>
                  </a:cubicBezTo>
                  <a:cubicBezTo>
                    <a:pt x="9064" y="5364"/>
                    <a:pt x="9858" y="5200"/>
                    <a:pt x="10679" y="5145"/>
                  </a:cubicBezTo>
                  <a:cubicBezTo>
                    <a:pt x="12076" y="5063"/>
                    <a:pt x="13500" y="5090"/>
                    <a:pt x="14896" y="4953"/>
                  </a:cubicBezTo>
                  <a:cubicBezTo>
                    <a:pt x="16183" y="4844"/>
                    <a:pt x="17470" y="4926"/>
                    <a:pt x="18730" y="4652"/>
                  </a:cubicBezTo>
                  <a:cubicBezTo>
                    <a:pt x="19597" y="4538"/>
                    <a:pt x="20464" y="4481"/>
                    <a:pt x="21331" y="4481"/>
                  </a:cubicBezTo>
                  <a:cubicBezTo>
                    <a:pt x="21504" y="4481"/>
                    <a:pt x="21678" y="4483"/>
                    <a:pt x="21851" y="4488"/>
                  </a:cubicBezTo>
                  <a:cubicBezTo>
                    <a:pt x="22727" y="4460"/>
                    <a:pt x="23193" y="4105"/>
                    <a:pt x="23412" y="3283"/>
                  </a:cubicBezTo>
                  <a:cubicBezTo>
                    <a:pt x="23439" y="3009"/>
                    <a:pt x="23494" y="2735"/>
                    <a:pt x="23521" y="2462"/>
                  </a:cubicBezTo>
                  <a:cubicBezTo>
                    <a:pt x="23494" y="2051"/>
                    <a:pt x="23467" y="1640"/>
                    <a:pt x="23467" y="1229"/>
                  </a:cubicBezTo>
                  <a:cubicBezTo>
                    <a:pt x="23384" y="682"/>
                    <a:pt x="23001" y="244"/>
                    <a:pt x="22481" y="162"/>
                  </a:cubicBezTo>
                  <a:cubicBezTo>
                    <a:pt x="21550" y="107"/>
                    <a:pt x="20646" y="25"/>
                    <a:pt x="19688" y="25"/>
                  </a:cubicBezTo>
                  <a:cubicBezTo>
                    <a:pt x="19031" y="25"/>
                    <a:pt x="18374" y="0"/>
                    <a:pt x="17725" y="0"/>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8"/>
            <p:cNvSpPr/>
            <p:nvPr/>
          </p:nvSpPr>
          <p:spPr>
            <a:xfrm>
              <a:off x="12108" y="1817802"/>
              <a:ext cx="445159" cy="102003"/>
            </a:xfrm>
            <a:custGeom>
              <a:avLst/>
              <a:gdLst/>
              <a:ahLst/>
              <a:cxnLst/>
              <a:rect l="l" t="t" r="r" b="b"/>
              <a:pathLst>
                <a:path w="22973" h="5264" extrusionOk="0">
                  <a:moveTo>
                    <a:pt x="2094" y="0"/>
                  </a:moveTo>
                  <a:cubicBezTo>
                    <a:pt x="1063" y="0"/>
                    <a:pt x="188" y="796"/>
                    <a:pt x="110" y="1841"/>
                  </a:cubicBezTo>
                  <a:cubicBezTo>
                    <a:pt x="0" y="2552"/>
                    <a:pt x="192" y="3319"/>
                    <a:pt x="192" y="4058"/>
                  </a:cubicBezTo>
                  <a:cubicBezTo>
                    <a:pt x="137" y="4442"/>
                    <a:pt x="356" y="4770"/>
                    <a:pt x="712" y="4853"/>
                  </a:cubicBezTo>
                  <a:cubicBezTo>
                    <a:pt x="1643" y="5208"/>
                    <a:pt x="2601" y="5154"/>
                    <a:pt x="3560" y="5208"/>
                  </a:cubicBezTo>
                  <a:cubicBezTo>
                    <a:pt x="3706" y="5218"/>
                    <a:pt x="3852" y="5221"/>
                    <a:pt x="3997" y="5221"/>
                  </a:cubicBezTo>
                  <a:cubicBezTo>
                    <a:pt x="4287" y="5221"/>
                    <a:pt x="4573" y="5208"/>
                    <a:pt x="4847" y="5208"/>
                  </a:cubicBezTo>
                  <a:cubicBezTo>
                    <a:pt x="5750" y="5208"/>
                    <a:pt x="6654" y="5263"/>
                    <a:pt x="7530" y="5263"/>
                  </a:cubicBezTo>
                  <a:cubicBezTo>
                    <a:pt x="8707" y="5263"/>
                    <a:pt x="9857" y="5208"/>
                    <a:pt x="11007" y="5208"/>
                  </a:cubicBezTo>
                  <a:cubicBezTo>
                    <a:pt x="11938" y="5181"/>
                    <a:pt x="12842" y="5181"/>
                    <a:pt x="13745" y="5181"/>
                  </a:cubicBezTo>
                  <a:cubicBezTo>
                    <a:pt x="14594" y="5154"/>
                    <a:pt x="15443" y="5126"/>
                    <a:pt x="16237" y="5099"/>
                  </a:cubicBezTo>
                  <a:cubicBezTo>
                    <a:pt x="17031" y="5099"/>
                    <a:pt x="17825" y="5072"/>
                    <a:pt x="18619" y="5072"/>
                  </a:cubicBezTo>
                  <a:cubicBezTo>
                    <a:pt x="19496" y="5044"/>
                    <a:pt x="20344" y="4989"/>
                    <a:pt x="21221" y="4989"/>
                  </a:cubicBezTo>
                  <a:cubicBezTo>
                    <a:pt x="21631" y="4989"/>
                    <a:pt x="22015" y="4853"/>
                    <a:pt x="22288" y="4551"/>
                  </a:cubicBezTo>
                  <a:cubicBezTo>
                    <a:pt x="22617" y="4278"/>
                    <a:pt x="22809" y="3839"/>
                    <a:pt x="22781" y="3401"/>
                  </a:cubicBezTo>
                  <a:cubicBezTo>
                    <a:pt x="22809" y="2635"/>
                    <a:pt x="22973" y="1868"/>
                    <a:pt x="22480" y="1183"/>
                  </a:cubicBezTo>
                  <a:cubicBezTo>
                    <a:pt x="22343" y="964"/>
                    <a:pt x="22124" y="827"/>
                    <a:pt x="21878" y="827"/>
                  </a:cubicBezTo>
                  <a:cubicBezTo>
                    <a:pt x="21138" y="800"/>
                    <a:pt x="20426" y="745"/>
                    <a:pt x="19687" y="691"/>
                  </a:cubicBezTo>
                  <a:cubicBezTo>
                    <a:pt x="18647" y="636"/>
                    <a:pt x="17634" y="581"/>
                    <a:pt x="16593" y="526"/>
                  </a:cubicBezTo>
                  <a:cubicBezTo>
                    <a:pt x="15525" y="499"/>
                    <a:pt x="14512" y="471"/>
                    <a:pt x="13472" y="417"/>
                  </a:cubicBezTo>
                  <a:cubicBezTo>
                    <a:pt x="12513" y="362"/>
                    <a:pt x="11555" y="307"/>
                    <a:pt x="10569" y="252"/>
                  </a:cubicBezTo>
                  <a:lnTo>
                    <a:pt x="9447" y="252"/>
                  </a:lnTo>
                  <a:cubicBezTo>
                    <a:pt x="8269" y="198"/>
                    <a:pt x="7119" y="116"/>
                    <a:pt x="5914" y="61"/>
                  </a:cubicBezTo>
                  <a:cubicBezTo>
                    <a:pt x="5298" y="33"/>
                    <a:pt x="4682" y="33"/>
                    <a:pt x="4070" y="33"/>
                  </a:cubicBezTo>
                  <a:cubicBezTo>
                    <a:pt x="3457" y="33"/>
                    <a:pt x="2848" y="33"/>
                    <a:pt x="2245" y="6"/>
                  </a:cubicBezTo>
                  <a:cubicBezTo>
                    <a:pt x="2195" y="2"/>
                    <a:pt x="2144" y="0"/>
                    <a:pt x="2094" y="0"/>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8"/>
            <p:cNvSpPr/>
            <p:nvPr/>
          </p:nvSpPr>
          <p:spPr>
            <a:xfrm>
              <a:off x="7786" y="2080832"/>
              <a:ext cx="453724" cy="121458"/>
            </a:xfrm>
            <a:custGeom>
              <a:avLst/>
              <a:gdLst/>
              <a:ahLst/>
              <a:cxnLst/>
              <a:rect l="l" t="t" r="r" b="b"/>
              <a:pathLst>
                <a:path w="23415" h="6268" extrusionOk="0">
                  <a:moveTo>
                    <a:pt x="9337" y="0"/>
                  </a:moveTo>
                  <a:cubicBezTo>
                    <a:pt x="6907" y="0"/>
                    <a:pt x="4636" y="123"/>
                    <a:pt x="4522" y="123"/>
                  </a:cubicBezTo>
                  <a:cubicBezTo>
                    <a:pt x="3454" y="150"/>
                    <a:pt x="2359" y="150"/>
                    <a:pt x="1291" y="177"/>
                  </a:cubicBezTo>
                  <a:cubicBezTo>
                    <a:pt x="552" y="177"/>
                    <a:pt x="442" y="2094"/>
                    <a:pt x="442" y="2833"/>
                  </a:cubicBezTo>
                  <a:cubicBezTo>
                    <a:pt x="426" y="5723"/>
                    <a:pt x="1" y="6267"/>
                    <a:pt x="2373" y="6267"/>
                  </a:cubicBezTo>
                  <a:cubicBezTo>
                    <a:pt x="3806" y="6267"/>
                    <a:pt x="6257" y="6069"/>
                    <a:pt x="10432" y="6069"/>
                  </a:cubicBezTo>
                  <a:cubicBezTo>
                    <a:pt x="11204" y="6069"/>
                    <a:pt x="12034" y="6076"/>
                    <a:pt x="12928" y="6092"/>
                  </a:cubicBezTo>
                  <a:cubicBezTo>
                    <a:pt x="13031" y="6094"/>
                    <a:pt x="13129" y="6094"/>
                    <a:pt x="13223" y="6094"/>
                  </a:cubicBezTo>
                  <a:cubicBezTo>
                    <a:pt x="17688" y="6094"/>
                    <a:pt x="12521" y="4220"/>
                    <a:pt x="19198" y="3737"/>
                  </a:cubicBezTo>
                  <a:cubicBezTo>
                    <a:pt x="20348" y="3655"/>
                    <a:pt x="21498" y="3628"/>
                    <a:pt x="22621" y="3573"/>
                  </a:cubicBezTo>
                  <a:cubicBezTo>
                    <a:pt x="23086" y="3573"/>
                    <a:pt x="23415" y="3162"/>
                    <a:pt x="23305" y="2724"/>
                  </a:cubicBezTo>
                  <a:cubicBezTo>
                    <a:pt x="23172" y="1717"/>
                    <a:pt x="23211" y="1488"/>
                    <a:pt x="21827" y="1488"/>
                  </a:cubicBezTo>
                  <a:cubicBezTo>
                    <a:pt x="21218" y="1488"/>
                    <a:pt x="20332" y="1532"/>
                    <a:pt x="19034" y="1574"/>
                  </a:cubicBezTo>
                  <a:cubicBezTo>
                    <a:pt x="17679" y="1627"/>
                    <a:pt x="16836" y="1692"/>
                    <a:pt x="16303" y="1692"/>
                  </a:cubicBezTo>
                  <a:cubicBezTo>
                    <a:pt x="15457" y="1692"/>
                    <a:pt x="15394" y="1528"/>
                    <a:pt x="15310" y="889"/>
                  </a:cubicBezTo>
                  <a:cubicBezTo>
                    <a:pt x="15222" y="167"/>
                    <a:pt x="12172" y="0"/>
                    <a:pt x="9337" y="0"/>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8"/>
            <p:cNvSpPr/>
            <p:nvPr/>
          </p:nvSpPr>
          <p:spPr>
            <a:xfrm>
              <a:off x="16874" y="2213723"/>
              <a:ext cx="448027" cy="110684"/>
            </a:xfrm>
            <a:custGeom>
              <a:avLst/>
              <a:gdLst/>
              <a:ahLst/>
              <a:cxnLst/>
              <a:rect l="l" t="t" r="r" b="b"/>
              <a:pathLst>
                <a:path w="23121" h="5712" extrusionOk="0">
                  <a:moveTo>
                    <a:pt x="14266" y="1"/>
                  </a:moveTo>
                  <a:cubicBezTo>
                    <a:pt x="14239" y="1"/>
                    <a:pt x="4573" y="356"/>
                    <a:pt x="1534" y="712"/>
                  </a:cubicBezTo>
                  <a:cubicBezTo>
                    <a:pt x="740" y="822"/>
                    <a:pt x="137" y="1479"/>
                    <a:pt x="110" y="2273"/>
                  </a:cubicBezTo>
                  <a:cubicBezTo>
                    <a:pt x="28" y="4382"/>
                    <a:pt x="0" y="5340"/>
                    <a:pt x="1397" y="5614"/>
                  </a:cubicBezTo>
                  <a:cubicBezTo>
                    <a:pt x="1744" y="5687"/>
                    <a:pt x="2203" y="5711"/>
                    <a:pt x="2752" y="5711"/>
                  </a:cubicBezTo>
                  <a:cubicBezTo>
                    <a:pt x="3849" y="5711"/>
                    <a:pt x="5303" y="5614"/>
                    <a:pt x="6928" y="5614"/>
                  </a:cubicBezTo>
                  <a:cubicBezTo>
                    <a:pt x="7886" y="5614"/>
                    <a:pt x="8845" y="5614"/>
                    <a:pt x="9803" y="5586"/>
                  </a:cubicBezTo>
                  <a:cubicBezTo>
                    <a:pt x="11309" y="5559"/>
                    <a:pt x="12842" y="5504"/>
                    <a:pt x="14348" y="5449"/>
                  </a:cubicBezTo>
                  <a:cubicBezTo>
                    <a:pt x="23001" y="5148"/>
                    <a:pt x="22973" y="4820"/>
                    <a:pt x="23083" y="3232"/>
                  </a:cubicBezTo>
                  <a:cubicBezTo>
                    <a:pt x="23120" y="2443"/>
                    <a:pt x="22723" y="2227"/>
                    <a:pt x="21881" y="2227"/>
                  </a:cubicBezTo>
                  <a:cubicBezTo>
                    <a:pt x="20880" y="2227"/>
                    <a:pt x="19251" y="2532"/>
                    <a:pt x="16977" y="2547"/>
                  </a:cubicBezTo>
                  <a:cubicBezTo>
                    <a:pt x="14403" y="2547"/>
                    <a:pt x="15635" y="28"/>
                    <a:pt x="14266" y="1"/>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8"/>
            <p:cNvSpPr/>
            <p:nvPr/>
          </p:nvSpPr>
          <p:spPr>
            <a:xfrm>
              <a:off x="26951" y="2339522"/>
              <a:ext cx="447581" cy="111537"/>
            </a:xfrm>
            <a:custGeom>
              <a:avLst/>
              <a:gdLst/>
              <a:ahLst/>
              <a:cxnLst/>
              <a:rect l="l" t="t" r="r" b="b"/>
              <a:pathLst>
                <a:path w="23098" h="5756" extrusionOk="0">
                  <a:moveTo>
                    <a:pt x="19161" y="1"/>
                  </a:moveTo>
                  <a:cubicBezTo>
                    <a:pt x="18787" y="1"/>
                    <a:pt x="18410" y="25"/>
                    <a:pt x="18045" y="25"/>
                  </a:cubicBezTo>
                  <a:cubicBezTo>
                    <a:pt x="17251" y="53"/>
                    <a:pt x="16457" y="53"/>
                    <a:pt x="15663" y="107"/>
                  </a:cubicBezTo>
                  <a:cubicBezTo>
                    <a:pt x="14568" y="190"/>
                    <a:pt x="13445" y="354"/>
                    <a:pt x="12322" y="409"/>
                  </a:cubicBezTo>
                  <a:cubicBezTo>
                    <a:pt x="11035" y="491"/>
                    <a:pt x="9721" y="491"/>
                    <a:pt x="8407" y="518"/>
                  </a:cubicBezTo>
                  <a:lnTo>
                    <a:pt x="7229" y="518"/>
                  </a:lnTo>
                  <a:cubicBezTo>
                    <a:pt x="6654" y="491"/>
                    <a:pt x="6107" y="463"/>
                    <a:pt x="5559" y="463"/>
                  </a:cubicBezTo>
                  <a:cubicBezTo>
                    <a:pt x="4628" y="491"/>
                    <a:pt x="3725" y="518"/>
                    <a:pt x="2821" y="600"/>
                  </a:cubicBezTo>
                  <a:cubicBezTo>
                    <a:pt x="2136" y="628"/>
                    <a:pt x="1507" y="710"/>
                    <a:pt x="850" y="874"/>
                  </a:cubicBezTo>
                  <a:cubicBezTo>
                    <a:pt x="411" y="1038"/>
                    <a:pt x="110" y="1422"/>
                    <a:pt x="1" y="1860"/>
                  </a:cubicBezTo>
                  <a:cubicBezTo>
                    <a:pt x="28" y="2873"/>
                    <a:pt x="28" y="3804"/>
                    <a:pt x="83" y="4762"/>
                  </a:cubicBezTo>
                  <a:cubicBezTo>
                    <a:pt x="110" y="4899"/>
                    <a:pt x="192" y="5009"/>
                    <a:pt x="302" y="5091"/>
                  </a:cubicBezTo>
                  <a:cubicBezTo>
                    <a:pt x="799" y="5514"/>
                    <a:pt x="1454" y="5756"/>
                    <a:pt x="2124" y="5756"/>
                  </a:cubicBezTo>
                  <a:cubicBezTo>
                    <a:pt x="2192" y="5756"/>
                    <a:pt x="2260" y="5753"/>
                    <a:pt x="2328" y="5748"/>
                  </a:cubicBezTo>
                  <a:cubicBezTo>
                    <a:pt x="3478" y="5693"/>
                    <a:pt x="4601" y="5666"/>
                    <a:pt x="5806" y="5639"/>
                  </a:cubicBezTo>
                  <a:cubicBezTo>
                    <a:pt x="7010" y="5584"/>
                    <a:pt x="8215" y="5502"/>
                    <a:pt x="9420" y="5419"/>
                  </a:cubicBezTo>
                  <a:cubicBezTo>
                    <a:pt x="10187" y="5392"/>
                    <a:pt x="10953" y="5283"/>
                    <a:pt x="11720" y="5255"/>
                  </a:cubicBezTo>
                  <a:cubicBezTo>
                    <a:pt x="12843" y="5228"/>
                    <a:pt x="13993" y="5255"/>
                    <a:pt x="15143" y="5200"/>
                  </a:cubicBezTo>
                  <a:cubicBezTo>
                    <a:pt x="15718" y="5173"/>
                    <a:pt x="16375" y="5118"/>
                    <a:pt x="16512" y="4324"/>
                  </a:cubicBezTo>
                  <a:cubicBezTo>
                    <a:pt x="16594" y="4050"/>
                    <a:pt x="16676" y="3804"/>
                    <a:pt x="16785" y="3558"/>
                  </a:cubicBezTo>
                  <a:cubicBezTo>
                    <a:pt x="16840" y="3256"/>
                    <a:pt x="17032" y="3010"/>
                    <a:pt x="17333" y="2928"/>
                  </a:cubicBezTo>
                  <a:cubicBezTo>
                    <a:pt x="17579" y="2818"/>
                    <a:pt x="17881" y="2736"/>
                    <a:pt x="18154" y="2681"/>
                  </a:cubicBezTo>
                  <a:cubicBezTo>
                    <a:pt x="19003" y="2627"/>
                    <a:pt x="19852" y="2572"/>
                    <a:pt x="20701" y="2572"/>
                  </a:cubicBezTo>
                  <a:cubicBezTo>
                    <a:pt x="21194" y="2572"/>
                    <a:pt x="21687" y="2654"/>
                    <a:pt x="22180" y="2763"/>
                  </a:cubicBezTo>
                  <a:cubicBezTo>
                    <a:pt x="22272" y="2786"/>
                    <a:pt x="22359" y="2796"/>
                    <a:pt x="22440" y="2796"/>
                  </a:cubicBezTo>
                  <a:cubicBezTo>
                    <a:pt x="22858" y="2796"/>
                    <a:pt x="23097" y="2507"/>
                    <a:pt x="23028" y="2024"/>
                  </a:cubicBezTo>
                  <a:cubicBezTo>
                    <a:pt x="23001" y="1860"/>
                    <a:pt x="22946" y="1696"/>
                    <a:pt x="22946" y="1531"/>
                  </a:cubicBezTo>
                  <a:cubicBezTo>
                    <a:pt x="22919" y="902"/>
                    <a:pt x="22481" y="381"/>
                    <a:pt x="21878" y="244"/>
                  </a:cubicBezTo>
                  <a:cubicBezTo>
                    <a:pt x="21166" y="135"/>
                    <a:pt x="20427" y="53"/>
                    <a:pt x="19715" y="25"/>
                  </a:cubicBezTo>
                  <a:cubicBezTo>
                    <a:pt x="19533" y="7"/>
                    <a:pt x="19347" y="1"/>
                    <a:pt x="19161" y="1"/>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8"/>
            <p:cNvSpPr/>
            <p:nvPr/>
          </p:nvSpPr>
          <p:spPr>
            <a:xfrm>
              <a:off x="21118" y="2462046"/>
              <a:ext cx="460041" cy="110897"/>
            </a:xfrm>
            <a:custGeom>
              <a:avLst/>
              <a:gdLst/>
              <a:ahLst/>
              <a:cxnLst/>
              <a:rect l="l" t="t" r="r" b="b"/>
              <a:pathLst>
                <a:path w="23741" h="5723" extrusionOk="0">
                  <a:moveTo>
                    <a:pt x="15389" y="329"/>
                  </a:moveTo>
                  <a:cubicBezTo>
                    <a:pt x="3314" y="1396"/>
                    <a:pt x="28" y="0"/>
                    <a:pt x="247" y="2985"/>
                  </a:cubicBezTo>
                  <a:cubicBezTo>
                    <a:pt x="329" y="4299"/>
                    <a:pt x="0" y="5723"/>
                    <a:pt x="1643" y="5723"/>
                  </a:cubicBezTo>
                  <a:cubicBezTo>
                    <a:pt x="2328" y="5723"/>
                    <a:pt x="3012" y="5695"/>
                    <a:pt x="3697" y="5695"/>
                  </a:cubicBezTo>
                  <a:cubicBezTo>
                    <a:pt x="10734" y="5668"/>
                    <a:pt x="15772" y="5449"/>
                    <a:pt x="15800" y="5422"/>
                  </a:cubicBezTo>
                  <a:cubicBezTo>
                    <a:pt x="15834" y="5424"/>
                    <a:pt x="15867" y="5425"/>
                    <a:pt x="15898" y="5425"/>
                  </a:cubicBezTo>
                  <a:cubicBezTo>
                    <a:pt x="16953" y="5425"/>
                    <a:pt x="16108" y="4106"/>
                    <a:pt x="17278" y="4052"/>
                  </a:cubicBezTo>
                  <a:cubicBezTo>
                    <a:pt x="19085" y="3970"/>
                    <a:pt x="21331" y="3779"/>
                    <a:pt x="22919" y="3587"/>
                  </a:cubicBezTo>
                  <a:cubicBezTo>
                    <a:pt x="23658" y="3505"/>
                    <a:pt x="23740" y="1616"/>
                    <a:pt x="22563" y="1561"/>
                  </a:cubicBezTo>
                  <a:cubicBezTo>
                    <a:pt x="21016" y="1662"/>
                    <a:pt x="19863" y="1705"/>
                    <a:pt x="19002" y="1705"/>
                  </a:cubicBezTo>
                  <a:cubicBezTo>
                    <a:pt x="14745" y="1705"/>
                    <a:pt x="17644" y="648"/>
                    <a:pt x="15389" y="329"/>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8"/>
            <p:cNvSpPr/>
            <p:nvPr/>
          </p:nvSpPr>
          <p:spPr>
            <a:xfrm>
              <a:off x="312943" y="2170666"/>
              <a:ext cx="149633" cy="71600"/>
            </a:xfrm>
            <a:custGeom>
              <a:avLst/>
              <a:gdLst/>
              <a:ahLst/>
              <a:cxnLst/>
              <a:rect l="l" t="t" r="r" b="b"/>
              <a:pathLst>
                <a:path w="7722" h="3695" extrusionOk="0">
                  <a:moveTo>
                    <a:pt x="3286" y="0"/>
                  </a:moveTo>
                  <a:cubicBezTo>
                    <a:pt x="2629" y="0"/>
                    <a:pt x="1972" y="10"/>
                    <a:pt x="1315" y="59"/>
                  </a:cubicBezTo>
                  <a:cubicBezTo>
                    <a:pt x="904" y="87"/>
                    <a:pt x="411" y="224"/>
                    <a:pt x="247" y="717"/>
                  </a:cubicBezTo>
                  <a:cubicBezTo>
                    <a:pt x="0" y="1565"/>
                    <a:pt x="55" y="2496"/>
                    <a:pt x="384" y="3345"/>
                  </a:cubicBezTo>
                  <a:cubicBezTo>
                    <a:pt x="493" y="3509"/>
                    <a:pt x="657" y="3646"/>
                    <a:pt x="849" y="3674"/>
                  </a:cubicBezTo>
                  <a:cubicBezTo>
                    <a:pt x="1041" y="3687"/>
                    <a:pt x="1232" y="3694"/>
                    <a:pt x="1421" y="3694"/>
                  </a:cubicBezTo>
                  <a:cubicBezTo>
                    <a:pt x="1609" y="3694"/>
                    <a:pt x="1794" y="3687"/>
                    <a:pt x="1972" y="3674"/>
                  </a:cubicBezTo>
                  <a:cubicBezTo>
                    <a:pt x="2875" y="3592"/>
                    <a:pt x="3806" y="3509"/>
                    <a:pt x="4710" y="3400"/>
                  </a:cubicBezTo>
                  <a:cubicBezTo>
                    <a:pt x="5340" y="3345"/>
                    <a:pt x="5915" y="3263"/>
                    <a:pt x="6599" y="3181"/>
                  </a:cubicBezTo>
                  <a:cubicBezTo>
                    <a:pt x="7284" y="3071"/>
                    <a:pt x="7612" y="2633"/>
                    <a:pt x="7612" y="1921"/>
                  </a:cubicBezTo>
                  <a:cubicBezTo>
                    <a:pt x="7612" y="1784"/>
                    <a:pt x="7640" y="1675"/>
                    <a:pt x="7667" y="1538"/>
                  </a:cubicBezTo>
                  <a:lnTo>
                    <a:pt x="7722" y="1511"/>
                  </a:lnTo>
                  <a:cubicBezTo>
                    <a:pt x="7694" y="1182"/>
                    <a:pt x="7667" y="826"/>
                    <a:pt x="7585" y="498"/>
                  </a:cubicBezTo>
                  <a:cubicBezTo>
                    <a:pt x="7559" y="267"/>
                    <a:pt x="7366" y="84"/>
                    <a:pt x="7139" y="84"/>
                  </a:cubicBezTo>
                  <a:cubicBezTo>
                    <a:pt x="7123" y="84"/>
                    <a:pt x="7108" y="85"/>
                    <a:pt x="7092" y="87"/>
                  </a:cubicBezTo>
                  <a:cubicBezTo>
                    <a:pt x="6626" y="87"/>
                    <a:pt x="6188" y="32"/>
                    <a:pt x="5723" y="5"/>
                  </a:cubicBezTo>
                  <a:lnTo>
                    <a:pt x="4600" y="5"/>
                  </a:lnTo>
                  <a:cubicBezTo>
                    <a:pt x="4162" y="5"/>
                    <a:pt x="3724"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8"/>
            <p:cNvSpPr/>
            <p:nvPr/>
          </p:nvSpPr>
          <p:spPr>
            <a:xfrm>
              <a:off x="315055" y="2026943"/>
              <a:ext cx="130546" cy="68480"/>
            </a:xfrm>
            <a:custGeom>
              <a:avLst/>
              <a:gdLst/>
              <a:ahLst/>
              <a:cxnLst/>
              <a:rect l="l" t="t" r="r" b="b"/>
              <a:pathLst>
                <a:path w="6737" h="3534" extrusionOk="0">
                  <a:moveTo>
                    <a:pt x="3117" y="0"/>
                  </a:moveTo>
                  <a:cubicBezTo>
                    <a:pt x="2724" y="0"/>
                    <a:pt x="2333" y="9"/>
                    <a:pt x="1945" y="29"/>
                  </a:cubicBezTo>
                  <a:cubicBezTo>
                    <a:pt x="631" y="83"/>
                    <a:pt x="1" y="83"/>
                    <a:pt x="83" y="1124"/>
                  </a:cubicBezTo>
                  <a:cubicBezTo>
                    <a:pt x="83" y="1343"/>
                    <a:pt x="56" y="1589"/>
                    <a:pt x="83" y="1836"/>
                  </a:cubicBezTo>
                  <a:cubicBezTo>
                    <a:pt x="83" y="2055"/>
                    <a:pt x="83" y="2301"/>
                    <a:pt x="83" y="2520"/>
                  </a:cubicBezTo>
                  <a:cubicBezTo>
                    <a:pt x="153" y="3292"/>
                    <a:pt x="502" y="3464"/>
                    <a:pt x="978" y="3464"/>
                  </a:cubicBezTo>
                  <a:cubicBezTo>
                    <a:pt x="1059" y="3464"/>
                    <a:pt x="1145" y="3459"/>
                    <a:pt x="1233" y="3451"/>
                  </a:cubicBezTo>
                  <a:cubicBezTo>
                    <a:pt x="1425" y="3451"/>
                    <a:pt x="1616" y="3479"/>
                    <a:pt x="1808" y="3479"/>
                  </a:cubicBezTo>
                  <a:cubicBezTo>
                    <a:pt x="2246" y="3506"/>
                    <a:pt x="2711" y="3533"/>
                    <a:pt x="3150" y="3533"/>
                  </a:cubicBezTo>
                  <a:cubicBezTo>
                    <a:pt x="3944" y="3533"/>
                    <a:pt x="4710" y="3506"/>
                    <a:pt x="5504" y="3506"/>
                  </a:cubicBezTo>
                  <a:cubicBezTo>
                    <a:pt x="5524" y="3507"/>
                    <a:pt x="5544" y="3508"/>
                    <a:pt x="5563" y="3508"/>
                  </a:cubicBezTo>
                  <a:cubicBezTo>
                    <a:pt x="6006" y="3508"/>
                    <a:pt x="6414" y="3213"/>
                    <a:pt x="6545" y="2767"/>
                  </a:cubicBezTo>
                  <a:cubicBezTo>
                    <a:pt x="6737" y="2055"/>
                    <a:pt x="6709" y="1288"/>
                    <a:pt x="6435" y="576"/>
                  </a:cubicBezTo>
                  <a:cubicBezTo>
                    <a:pt x="6381" y="439"/>
                    <a:pt x="6271" y="302"/>
                    <a:pt x="6134" y="248"/>
                  </a:cubicBezTo>
                  <a:cubicBezTo>
                    <a:pt x="5860" y="166"/>
                    <a:pt x="5559" y="111"/>
                    <a:pt x="5258" y="83"/>
                  </a:cubicBezTo>
                  <a:cubicBezTo>
                    <a:pt x="4551" y="30"/>
                    <a:pt x="3832" y="0"/>
                    <a:pt x="3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8"/>
            <p:cNvSpPr/>
            <p:nvPr/>
          </p:nvSpPr>
          <p:spPr>
            <a:xfrm>
              <a:off x="354314" y="2701862"/>
              <a:ext cx="126845" cy="60497"/>
            </a:xfrm>
            <a:custGeom>
              <a:avLst/>
              <a:gdLst/>
              <a:ahLst/>
              <a:cxnLst/>
              <a:rect l="l" t="t" r="r" b="b"/>
              <a:pathLst>
                <a:path w="6546" h="3122" extrusionOk="0">
                  <a:moveTo>
                    <a:pt x="2082" y="0"/>
                  </a:moveTo>
                  <a:cubicBezTo>
                    <a:pt x="1452" y="0"/>
                    <a:pt x="850" y="0"/>
                    <a:pt x="412" y="575"/>
                  </a:cubicBezTo>
                  <a:cubicBezTo>
                    <a:pt x="138" y="931"/>
                    <a:pt x="1" y="1370"/>
                    <a:pt x="56" y="1808"/>
                  </a:cubicBezTo>
                  <a:cubicBezTo>
                    <a:pt x="83" y="2136"/>
                    <a:pt x="247" y="2437"/>
                    <a:pt x="521" y="2656"/>
                  </a:cubicBezTo>
                  <a:cubicBezTo>
                    <a:pt x="822" y="2875"/>
                    <a:pt x="1178" y="3012"/>
                    <a:pt x="1534" y="3122"/>
                  </a:cubicBezTo>
                  <a:cubicBezTo>
                    <a:pt x="2219" y="3095"/>
                    <a:pt x="2821" y="3095"/>
                    <a:pt x="3424" y="3067"/>
                  </a:cubicBezTo>
                  <a:cubicBezTo>
                    <a:pt x="4136" y="3012"/>
                    <a:pt x="4847" y="3012"/>
                    <a:pt x="5559" y="2930"/>
                  </a:cubicBezTo>
                  <a:cubicBezTo>
                    <a:pt x="6134" y="2875"/>
                    <a:pt x="6326" y="2629"/>
                    <a:pt x="6353" y="1999"/>
                  </a:cubicBezTo>
                  <a:cubicBezTo>
                    <a:pt x="6408" y="1862"/>
                    <a:pt x="6436" y="1753"/>
                    <a:pt x="6436" y="1616"/>
                  </a:cubicBezTo>
                  <a:cubicBezTo>
                    <a:pt x="6408" y="1178"/>
                    <a:pt x="6545" y="630"/>
                    <a:pt x="6080" y="356"/>
                  </a:cubicBezTo>
                  <a:cubicBezTo>
                    <a:pt x="5751" y="192"/>
                    <a:pt x="5395" y="110"/>
                    <a:pt x="5039" y="110"/>
                  </a:cubicBezTo>
                  <a:cubicBezTo>
                    <a:pt x="4053" y="28"/>
                    <a:pt x="3068" y="0"/>
                    <a:pt x="2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8"/>
            <p:cNvSpPr/>
            <p:nvPr/>
          </p:nvSpPr>
          <p:spPr>
            <a:xfrm>
              <a:off x="351136" y="2411102"/>
              <a:ext cx="129480" cy="60148"/>
            </a:xfrm>
            <a:custGeom>
              <a:avLst/>
              <a:gdLst/>
              <a:ahLst/>
              <a:cxnLst/>
              <a:rect l="l" t="t" r="r" b="b"/>
              <a:pathLst>
                <a:path w="6682" h="3104" extrusionOk="0">
                  <a:moveTo>
                    <a:pt x="4436" y="0"/>
                  </a:moveTo>
                  <a:lnTo>
                    <a:pt x="4436" y="28"/>
                  </a:lnTo>
                  <a:cubicBezTo>
                    <a:pt x="4217" y="20"/>
                    <a:pt x="4134" y="13"/>
                    <a:pt x="4067" y="13"/>
                  </a:cubicBezTo>
                  <a:cubicBezTo>
                    <a:pt x="3884" y="13"/>
                    <a:pt x="3817" y="68"/>
                    <a:pt x="1370" y="329"/>
                  </a:cubicBezTo>
                  <a:cubicBezTo>
                    <a:pt x="685" y="384"/>
                    <a:pt x="411" y="603"/>
                    <a:pt x="274" y="1260"/>
                  </a:cubicBezTo>
                  <a:cubicBezTo>
                    <a:pt x="1" y="2662"/>
                    <a:pt x="90" y="3103"/>
                    <a:pt x="1444" y="3103"/>
                  </a:cubicBezTo>
                  <a:cubicBezTo>
                    <a:pt x="2257" y="3103"/>
                    <a:pt x="3527" y="2944"/>
                    <a:pt x="5450" y="2739"/>
                  </a:cubicBezTo>
                  <a:cubicBezTo>
                    <a:pt x="6545" y="2629"/>
                    <a:pt x="6682" y="274"/>
                    <a:pt x="5586" y="137"/>
                  </a:cubicBezTo>
                  <a:cubicBezTo>
                    <a:pt x="5203" y="83"/>
                    <a:pt x="4820" y="55"/>
                    <a:pt x="4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8"/>
            <p:cNvSpPr/>
            <p:nvPr/>
          </p:nvSpPr>
          <p:spPr>
            <a:xfrm>
              <a:off x="346893" y="2559670"/>
              <a:ext cx="136379" cy="59993"/>
            </a:xfrm>
            <a:custGeom>
              <a:avLst/>
              <a:gdLst/>
              <a:ahLst/>
              <a:cxnLst/>
              <a:rect l="l" t="t" r="r" b="b"/>
              <a:pathLst>
                <a:path w="7038" h="3096" extrusionOk="0">
                  <a:moveTo>
                    <a:pt x="4847" y="0"/>
                  </a:moveTo>
                  <a:cubicBezTo>
                    <a:pt x="3971" y="0"/>
                    <a:pt x="3095" y="0"/>
                    <a:pt x="2219" y="28"/>
                  </a:cubicBezTo>
                  <a:cubicBezTo>
                    <a:pt x="1890" y="28"/>
                    <a:pt x="1561" y="82"/>
                    <a:pt x="1233" y="192"/>
                  </a:cubicBezTo>
                  <a:cubicBezTo>
                    <a:pt x="904" y="301"/>
                    <a:pt x="630" y="493"/>
                    <a:pt x="439" y="794"/>
                  </a:cubicBezTo>
                  <a:cubicBezTo>
                    <a:pt x="1" y="1670"/>
                    <a:pt x="521" y="2738"/>
                    <a:pt x="1507" y="2930"/>
                  </a:cubicBezTo>
                  <a:cubicBezTo>
                    <a:pt x="2219" y="3053"/>
                    <a:pt x="2930" y="3074"/>
                    <a:pt x="3646" y="3074"/>
                  </a:cubicBezTo>
                  <a:cubicBezTo>
                    <a:pt x="4003" y="3074"/>
                    <a:pt x="4362" y="3069"/>
                    <a:pt x="4722" y="3069"/>
                  </a:cubicBezTo>
                  <a:cubicBezTo>
                    <a:pt x="5082" y="3069"/>
                    <a:pt x="5443" y="3074"/>
                    <a:pt x="5805" y="3094"/>
                  </a:cubicBezTo>
                  <a:cubicBezTo>
                    <a:pt x="5825" y="3095"/>
                    <a:pt x="5844" y="3095"/>
                    <a:pt x="5862" y="3095"/>
                  </a:cubicBezTo>
                  <a:cubicBezTo>
                    <a:pt x="6517" y="3095"/>
                    <a:pt x="6984" y="2635"/>
                    <a:pt x="7038" y="1890"/>
                  </a:cubicBezTo>
                  <a:cubicBezTo>
                    <a:pt x="7010" y="1506"/>
                    <a:pt x="7010" y="1123"/>
                    <a:pt x="6983" y="767"/>
                  </a:cubicBezTo>
                  <a:cubicBezTo>
                    <a:pt x="7010" y="411"/>
                    <a:pt x="6736" y="110"/>
                    <a:pt x="6408" y="110"/>
                  </a:cubicBezTo>
                  <a:cubicBezTo>
                    <a:pt x="5860" y="55"/>
                    <a:pt x="5367"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48"/>
          <p:cNvGrpSpPr/>
          <p:nvPr/>
        </p:nvGrpSpPr>
        <p:grpSpPr>
          <a:xfrm>
            <a:off x="5917629" y="2374974"/>
            <a:ext cx="920222" cy="1022188"/>
            <a:chOff x="5917909" y="2454639"/>
            <a:chExt cx="1152438" cy="1280136"/>
          </a:xfrm>
        </p:grpSpPr>
        <p:sp>
          <p:nvSpPr>
            <p:cNvPr id="2548" name="Google Shape;2548;p48"/>
            <p:cNvSpPr/>
            <p:nvPr/>
          </p:nvSpPr>
          <p:spPr>
            <a:xfrm>
              <a:off x="5917909" y="2454639"/>
              <a:ext cx="1152438" cy="1279593"/>
            </a:xfrm>
            <a:custGeom>
              <a:avLst/>
              <a:gdLst/>
              <a:ahLst/>
              <a:cxnLst/>
              <a:rect l="l" t="t" r="r" b="b"/>
              <a:pathLst>
                <a:path w="59473" h="66035" extrusionOk="0">
                  <a:moveTo>
                    <a:pt x="38369" y="25035"/>
                  </a:moveTo>
                  <a:cubicBezTo>
                    <a:pt x="41000" y="25035"/>
                    <a:pt x="45825" y="28583"/>
                    <a:pt x="46877" y="31281"/>
                  </a:cubicBezTo>
                  <a:lnTo>
                    <a:pt x="37677" y="30678"/>
                  </a:lnTo>
                  <a:cubicBezTo>
                    <a:pt x="37814" y="28789"/>
                    <a:pt x="38033" y="26900"/>
                    <a:pt x="38252" y="25038"/>
                  </a:cubicBezTo>
                  <a:cubicBezTo>
                    <a:pt x="38291" y="25036"/>
                    <a:pt x="38330" y="25035"/>
                    <a:pt x="38369" y="25035"/>
                  </a:cubicBezTo>
                  <a:close/>
                  <a:moveTo>
                    <a:pt x="47589" y="34183"/>
                  </a:moveTo>
                  <a:cubicBezTo>
                    <a:pt x="48082" y="34183"/>
                    <a:pt x="48082" y="34183"/>
                    <a:pt x="48246" y="34649"/>
                  </a:cubicBezTo>
                  <a:cubicBezTo>
                    <a:pt x="48821" y="36292"/>
                    <a:pt x="49068" y="38044"/>
                    <a:pt x="49013" y="39769"/>
                  </a:cubicBezTo>
                  <a:cubicBezTo>
                    <a:pt x="48903" y="42370"/>
                    <a:pt x="48493" y="44917"/>
                    <a:pt x="47343" y="47299"/>
                  </a:cubicBezTo>
                  <a:cubicBezTo>
                    <a:pt x="47069" y="47874"/>
                    <a:pt x="46822" y="48476"/>
                    <a:pt x="46247" y="48860"/>
                  </a:cubicBezTo>
                  <a:lnTo>
                    <a:pt x="46056" y="48969"/>
                  </a:lnTo>
                  <a:lnTo>
                    <a:pt x="46056" y="47655"/>
                  </a:lnTo>
                  <a:cubicBezTo>
                    <a:pt x="46165" y="47655"/>
                    <a:pt x="46275" y="47600"/>
                    <a:pt x="46384" y="47545"/>
                  </a:cubicBezTo>
                  <a:cubicBezTo>
                    <a:pt x="46466" y="47491"/>
                    <a:pt x="46603" y="47354"/>
                    <a:pt x="46603" y="47272"/>
                  </a:cubicBezTo>
                  <a:cubicBezTo>
                    <a:pt x="46549" y="47135"/>
                    <a:pt x="46466" y="47025"/>
                    <a:pt x="46357" y="46943"/>
                  </a:cubicBezTo>
                  <a:cubicBezTo>
                    <a:pt x="46257" y="46903"/>
                    <a:pt x="46157" y="46877"/>
                    <a:pt x="46067" y="46877"/>
                  </a:cubicBezTo>
                  <a:cubicBezTo>
                    <a:pt x="46034" y="46877"/>
                    <a:pt x="46003" y="46881"/>
                    <a:pt x="45974" y="46888"/>
                  </a:cubicBezTo>
                  <a:cubicBezTo>
                    <a:pt x="45683" y="46869"/>
                    <a:pt x="45406" y="46850"/>
                    <a:pt x="45124" y="46850"/>
                  </a:cubicBezTo>
                  <a:cubicBezTo>
                    <a:pt x="45007" y="46850"/>
                    <a:pt x="44889" y="46853"/>
                    <a:pt x="44769" y="46861"/>
                  </a:cubicBezTo>
                  <a:cubicBezTo>
                    <a:pt x="44632" y="46888"/>
                    <a:pt x="44495" y="46970"/>
                    <a:pt x="44386" y="47080"/>
                  </a:cubicBezTo>
                  <a:cubicBezTo>
                    <a:pt x="44331" y="47162"/>
                    <a:pt x="44440" y="47326"/>
                    <a:pt x="44468" y="47463"/>
                  </a:cubicBezTo>
                  <a:cubicBezTo>
                    <a:pt x="44577" y="47655"/>
                    <a:pt x="44659" y="47847"/>
                    <a:pt x="44687" y="48038"/>
                  </a:cubicBezTo>
                  <a:lnTo>
                    <a:pt x="44687" y="49681"/>
                  </a:lnTo>
                  <a:cubicBezTo>
                    <a:pt x="44714" y="49845"/>
                    <a:pt x="44605" y="50037"/>
                    <a:pt x="44440" y="50092"/>
                  </a:cubicBezTo>
                  <a:cubicBezTo>
                    <a:pt x="44084" y="50256"/>
                    <a:pt x="43783" y="50420"/>
                    <a:pt x="43400" y="50612"/>
                  </a:cubicBezTo>
                  <a:lnTo>
                    <a:pt x="43400" y="48203"/>
                  </a:lnTo>
                  <a:cubicBezTo>
                    <a:pt x="43537" y="48175"/>
                    <a:pt x="43674" y="48120"/>
                    <a:pt x="43783" y="48066"/>
                  </a:cubicBezTo>
                  <a:cubicBezTo>
                    <a:pt x="44002" y="47929"/>
                    <a:pt x="44084" y="47682"/>
                    <a:pt x="44030" y="47463"/>
                  </a:cubicBezTo>
                  <a:cubicBezTo>
                    <a:pt x="44002" y="47244"/>
                    <a:pt x="43838" y="47107"/>
                    <a:pt x="43619" y="47107"/>
                  </a:cubicBezTo>
                  <a:cubicBezTo>
                    <a:pt x="43345" y="47080"/>
                    <a:pt x="43044" y="47053"/>
                    <a:pt x="42743" y="47053"/>
                  </a:cubicBezTo>
                  <a:cubicBezTo>
                    <a:pt x="42359" y="47025"/>
                    <a:pt x="42003" y="46970"/>
                    <a:pt x="41620" y="46970"/>
                  </a:cubicBezTo>
                  <a:cubicBezTo>
                    <a:pt x="41599" y="46968"/>
                    <a:pt x="41578" y="46967"/>
                    <a:pt x="41558" y="46967"/>
                  </a:cubicBezTo>
                  <a:cubicBezTo>
                    <a:pt x="41337" y="46967"/>
                    <a:pt x="41150" y="47099"/>
                    <a:pt x="41100" y="47299"/>
                  </a:cubicBezTo>
                  <a:cubicBezTo>
                    <a:pt x="41018" y="47573"/>
                    <a:pt x="41182" y="47737"/>
                    <a:pt x="41374" y="47819"/>
                  </a:cubicBezTo>
                  <a:cubicBezTo>
                    <a:pt x="41565" y="47901"/>
                    <a:pt x="41784" y="47956"/>
                    <a:pt x="42003" y="48038"/>
                  </a:cubicBezTo>
                  <a:cubicBezTo>
                    <a:pt x="42003" y="48120"/>
                    <a:pt x="42031" y="48230"/>
                    <a:pt x="42031" y="48312"/>
                  </a:cubicBezTo>
                  <a:cubicBezTo>
                    <a:pt x="42003" y="49106"/>
                    <a:pt x="42003" y="49900"/>
                    <a:pt x="41949" y="50722"/>
                  </a:cubicBezTo>
                  <a:cubicBezTo>
                    <a:pt x="41949" y="50859"/>
                    <a:pt x="41866" y="50968"/>
                    <a:pt x="41757" y="51050"/>
                  </a:cubicBezTo>
                  <a:cubicBezTo>
                    <a:pt x="41319" y="51214"/>
                    <a:pt x="40826" y="51324"/>
                    <a:pt x="40306" y="51488"/>
                  </a:cubicBezTo>
                  <a:lnTo>
                    <a:pt x="40306" y="50448"/>
                  </a:lnTo>
                  <a:cubicBezTo>
                    <a:pt x="40443" y="50420"/>
                    <a:pt x="40580" y="50393"/>
                    <a:pt x="40716" y="50338"/>
                  </a:cubicBezTo>
                  <a:cubicBezTo>
                    <a:pt x="40826" y="50256"/>
                    <a:pt x="40963" y="50119"/>
                    <a:pt x="40963" y="50037"/>
                  </a:cubicBezTo>
                  <a:cubicBezTo>
                    <a:pt x="40935" y="49873"/>
                    <a:pt x="40881" y="49736"/>
                    <a:pt x="40744" y="49626"/>
                  </a:cubicBezTo>
                  <a:cubicBezTo>
                    <a:pt x="40662" y="49544"/>
                    <a:pt x="40552" y="49517"/>
                    <a:pt x="40443" y="49489"/>
                  </a:cubicBezTo>
                  <a:cubicBezTo>
                    <a:pt x="39950" y="49435"/>
                    <a:pt x="39457" y="49353"/>
                    <a:pt x="38991" y="49298"/>
                  </a:cubicBezTo>
                  <a:cubicBezTo>
                    <a:pt x="38954" y="49288"/>
                    <a:pt x="38915" y="49284"/>
                    <a:pt x="38877" y="49284"/>
                  </a:cubicBezTo>
                  <a:cubicBezTo>
                    <a:pt x="38693" y="49284"/>
                    <a:pt x="38512" y="49390"/>
                    <a:pt x="38444" y="49572"/>
                  </a:cubicBezTo>
                  <a:cubicBezTo>
                    <a:pt x="38389" y="49791"/>
                    <a:pt x="38526" y="49928"/>
                    <a:pt x="38690" y="50064"/>
                  </a:cubicBezTo>
                  <a:cubicBezTo>
                    <a:pt x="38772" y="50147"/>
                    <a:pt x="38854" y="50284"/>
                    <a:pt x="38854" y="50420"/>
                  </a:cubicBezTo>
                  <a:cubicBezTo>
                    <a:pt x="38882" y="50776"/>
                    <a:pt x="38854" y="51160"/>
                    <a:pt x="38854" y="51488"/>
                  </a:cubicBezTo>
                  <a:cubicBezTo>
                    <a:pt x="38909" y="51707"/>
                    <a:pt x="38745" y="51899"/>
                    <a:pt x="38526" y="51899"/>
                  </a:cubicBezTo>
                  <a:lnTo>
                    <a:pt x="37485" y="52009"/>
                  </a:lnTo>
                  <a:cubicBezTo>
                    <a:pt x="37513" y="51050"/>
                    <a:pt x="37568" y="50174"/>
                    <a:pt x="37622" y="49298"/>
                  </a:cubicBezTo>
                  <a:cubicBezTo>
                    <a:pt x="37650" y="48586"/>
                    <a:pt x="37704" y="47874"/>
                    <a:pt x="37704" y="47162"/>
                  </a:cubicBezTo>
                  <a:cubicBezTo>
                    <a:pt x="37704" y="45327"/>
                    <a:pt x="37732" y="43466"/>
                    <a:pt x="37704" y="41604"/>
                  </a:cubicBezTo>
                  <a:cubicBezTo>
                    <a:pt x="37704" y="39988"/>
                    <a:pt x="37650" y="38373"/>
                    <a:pt x="37595" y="36730"/>
                  </a:cubicBezTo>
                  <a:cubicBezTo>
                    <a:pt x="37595" y="36100"/>
                    <a:pt x="37540" y="35470"/>
                    <a:pt x="37540" y="34813"/>
                  </a:cubicBezTo>
                  <a:lnTo>
                    <a:pt x="37540" y="34238"/>
                  </a:lnTo>
                  <a:lnTo>
                    <a:pt x="38225" y="34293"/>
                  </a:lnTo>
                  <a:lnTo>
                    <a:pt x="47589" y="34183"/>
                  </a:lnTo>
                  <a:close/>
                  <a:moveTo>
                    <a:pt x="26423" y="34594"/>
                  </a:moveTo>
                  <a:cubicBezTo>
                    <a:pt x="26533" y="36045"/>
                    <a:pt x="26560" y="37524"/>
                    <a:pt x="26478" y="39002"/>
                  </a:cubicBezTo>
                  <a:cubicBezTo>
                    <a:pt x="26451" y="39824"/>
                    <a:pt x="26478" y="40673"/>
                    <a:pt x="26451" y="41494"/>
                  </a:cubicBezTo>
                  <a:cubicBezTo>
                    <a:pt x="26396" y="43411"/>
                    <a:pt x="26314" y="45300"/>
                    <a:pt x="26232" y="47217"/>
                  </a:cubicBezTo>
                  <a:cubicBezTo>
                    <a:pt x="26204" y="48339"/>
                    <a:pt x="26150" y="49489"/>
                    <a:pt x="26040" y="50639"/>
                  </a:cubicBezTo>
                  <a:cubicBezTo>
                    <a:pt x="26013" y="51160"/>
                    <a:pt x="25876" y="51653"/>
                    <a:pt x="25766" y="52228"/>
                  </a:cubicBezTo>
                  <a:cubicBezTo>
                    <a:pt x="25547" y="52173"/>
                    <a:pt x="25410" y="52173"/>
                    <a:pt x="25246" y="52145"/>
                  </a:cubicBezTo>
                  <a:cubicBezTo>
                    <a:pt x="22864" y="51707"/>
                    <a:pt x="20591" y="50722"/>
                    <a:pt x="18674" y="49270"/>
                  </a:cubicBezTo>
                  <a:cubicBezTo>
                    <a:pt x="16895" y="47901"/>
                    <a:pt x="15580" y="46012"/>
                    <a:pt x="14978" y="43876"/>
                  </a:cubicBezTo>
                  <a:cubicBezTo>
                    <a:pt x="14513" y="42452"/>
                    <a:pt x="14786" y="40892"/>
                    <a:pt x="15690" y="39714"/>
                  </a:cubicBezTo>
                  <a:cubicBezTo>
                    <a:pt x="16922" y="37962"/>
                    <a:pt x="18647" y="36620"/>
                    <a:pt x="20646" y="35854"/>
                  </a:cubicBezTo>
                  <a:cubicBezTo>
                    <a:pt x="22480" y="35169"/>
                    <a:pt x="24452" y="34731"/>
                    <a:pt x="26423" y="34594"/>
                  </a:cubicBezTo>
                  <a:close/>
                  <a:moveTo>
                    <a:pt x="24315" y="25052"/>
                  </a:moveTo>
                  <a:cubicBezTo>
                    <a:pt x="24589" y="25052"/>
                    <a:pt x="24863" y="25065"/>
                    <a:pt x="25136" y="25093"/>
                  </a:cubicBezTo>
                  <a:cubicBezTo>
                    <a:pt x="25492" y="27146"/>
                    <a:pt x="25876" y="29200"/>
                    <a:pt x="26259" y="31308"/>
                  </a:cubicBezTo>
                  <a:cubicBezTo>
                    <a:pt x="26095" y="31363"/>
                    <a:pt x="25958" y="31390"/>
                    <a:pt x="25821" y="31418"/>
                  </a:cubicBezTo>
                  <a:cubicBezTo>
                    <a:pt x="24260" y="31582"/>
                    <a:pt x="22700" y="31692"/>
                    <a:pt x="21166" y="31938"/>
                  </a:cubicBezTo>
                  <a:cubicBezTo>
                    <a:pt x="19277" y="32157"/>
                    <a:pt x="17442" y="32814"/>
                    <a:pt x="15827" y="33827"/>
                  </a:cubicBezTo>
                  <a:cubicBezTo>
                    <a:pt x="13746" y="35196"/>
                    <a:pt x="12048" y="37086"/>
                    <a:pt x="10926" y="39304"/>
                  </a:cubicBezTo>
                  <a:cubicBezTo>
                    <a:pt x="10159" y="40727"/>
                    <a:pt x="9967" y="42425"/>
                    <a:pt x="10460" y="43986"/>
                  </a:cubicBezTo>
                  <a:cubicBezTo>
                    <a:pt x="11227" y="46669"/>
                    <a:pt x="12486" y="49079"/>
                    <a:pt x="14649" y="50913"/>
                  </a:cubicBezTo>
                  <a:cubicBezTo>
                    <a:pt x="17032" y="52967"/>
                    <a:pt x="19907" y="54336"/>
                    <a:pt x="23001" y="54938"/>
                  </a:cubicBezTo>
                  <a:cubicBezTo>
                    <a:pt x="23275" y="54993"/>
                    <a:pt x="23548" y="55048"/>
                    <a:pt x="23904" y="55130"/>
                  </a:cubicBezTo>
                  <a:cubicBezTo>
                    <a:pt x="22316" y="56800"/>
                    <a:pt x="20591" y="57896"/>
                    <a:pt x="18291" y="57950"/>
                  </a:cubicBezTo>
                  <a:cubicBezTo>
                    <a:pt x="18144" y="57957"/>
                    <a:pt x="17999" y="57960"/>
                    <a:pt x="17854" y="57960"/>
                  </a:cubicBezTo>
                  <a:cubicBezTo>
                    <a:pt x="15496" y="57960"/>
                    <a:pt x="13468" y="57124"/>
                    <a:pt x="11610" y="55705"/>
                  </a:cubicBezTo>
                  <a:cubicBezTo>
                    <a:pt x="9748" y="54309"/>
                    <a:pt x="8187" y="52556"/>
                    <a:pt x="7010" y="50557"/>
                  </a:cubicBezTo>
                  <a:cubicBezTo>
                    <a:pt x="6216" y="49134"/>
                    <a:pt x="5641" y="47600"/>
                    <a:pt x="5312" y="46012"/>
                  </a:cubicBezTo>
                  <a:cubicBezTo>
                    <a:pt x="4874" y="44205"/>
                    <a:pt x="4710" y="42343"/>
                    <a:pt x="4820" y="40481"/>
                  </a:cubicBezTo>
                  <a:cubicBezTo>
                    <a:pt x="4956" y="38729"/>
                    <a:pt x="5504" y="37031"/>
                    <a:pt x="6462" y="35525"/>
                  </a:cubicBezTo>
                  <a:cubicBezTo>
                    <a:pt x="7996" y="33088"/>
                    <a:pt x="9995" y="30980"/>
                    <a:pt x="12349" y="29309"/>
                  </a:cubicBezTo>
                  <a:cubicBezTo>
                    <a:pt x="15663" y="26872"/>
                    <a:pt x="19414" y="25585"/>
                    <a:pt x="23494" y="25093"/>
                  </a:cubicBezTo>
                  <a:cubicBezTo>
                    <a:pt x="23767" y="25065"/>
                    <a:pt x="24041" y="25052"/>
                    <a:pt x="24315" y="25052"/>
                  </a:cubicBezTo>
                  <a:close/>
                  <a:moveTo>
                    <a:pt x="46352" y="1"/>
                  </a:moveTo>
                  <a:cubicBezTo>
                    <a:pt x="46308" y="1"/>
                    <a:pt x="46264" y="4"/>
                    <a:pt x="46220" y="11"/>
                  </a:cubicBezTo>
                  <a:cubicBezTo>
                    <a:pt x="44851" y="66"/>
                    <a:pt x="43455" y="121"/>
                    <a:pt x="42085" y="176"/>
                  </a:cubicBezTo>
                  <a:cubicBezTo>
                    <a:pt x="40032" y="258"/>
                    <a:pt x="37951" y="367"/>
                    <a:pt x="35897" y="477"/>
                  </a:cubicBezTo>
                  <a:cubicBezTo>
                    <a:pt x="34063" y="586"/>
                    <a:pt x="32228" y="668"/>
                    <a:pt x="30394" y="778"/>
                  </a:cubicBezTo>
                  <a:cubicBezTo>
                    <a:pt x="29572" y="833"/>
                    <a:pt x="28751" y="860"/>
                    <a:pt x="27929" y="915"/>
                  </a:cubicBezTo>
                  <a:cubicBezTo>
                    <a:pt x="26286" y="997"/>
                    <a:pt x="24644" y="1134"/>
                    <a:pt x="22973" y="1243"/>
                  </a:cubicBezTo>
                  <a:cubicBezTo>
                    <a:pt x="21686" y="1353"/>
                    <a:pt x="20399" y="1462"/>
                    <a:pt x="19113" y="1599"/>
                  </a:cubicBezTo>
                  <a:cubicBezTo>
                    <a:pt x="17086" y="1818"/>
                    <a:pt x="15060" y="2092"/>
                    <a:pt x="13034" y="2339"/>
                  </a:cubicBezTo>
                  <a:cubicBezTo>
                    <a:pt x="12568" y="2393"/>
                    <a:pt x="12076" y="2421"/>
                    <a:pt x="11583" y="2421"/>
                  </a:cubicBezTo>
                  <a:cubicBezTo>
                    <a:pt x="11484" y="2421"/>
                    <a:pt x="11386" y="2408"/>
                    <a:pt x="11294" y="2408"/>
                  </a:cubicBezTo>
                  <a:cubicBezTo>
                    <a:pt x="11157" y="2408"/>
                    <a:pt x="11035" y="2437"/>
                    <a:pt x="10953" y="2585"/>
                  </a:cubicBezTo>
                  <a:cubicBezTo>
                    <a:pt x="10843" y="2832"/>
                    <a:pt x="11062" y="2996"/>
                    <a:pt x="11199" y="3160"/>
                  </a:cubicBezTo>
                  <a:cubicBezTo>
                    <a:pt x="11720" y="3708"/>
                    <a:pt x="12377" y="4009"/>
                    <a:pt x="12979" y="4392"/>
                  </a:cubicBezTo>
                  <a:cubicBezTo>
                    <a:pt x="14102" y="5132"/>
                    <a:pt x="15142" y="6008"/>
                    <a:pt x="16073" y="6966"/>
                  </a:cubicBezTo>
                  <a:cubicBezTo>
                    <a:pt x="17716" y="8773"/>
                    <a:pt x="19167" y="10745"/>
                    <a:pt x="20399" y="12826"/>
                  </a:cubicBezTo>
                  <a:cubicBezTo>
                    <a:pt x="21988" y="15345"/>
                    <a:pt x="23247" y="18056"/>
                    <a:pt x="24151" y="20903"/>
                  </a:cubicBezTo>
                  <a:cubicBezTo>
                    <a:pt x="24178" y="21068"/>
                    <a:pt x="24233" y="21232"/>
                    <a:pt x="24288" y="21451"/>
                  </a:cubicBezTo>
                  <a:cubicBezTo>
                    <a:pt x="23795" y="21506"/>
                    <a:pt x="23357" y="21588"/>
                    <a:pt x="22946" y="21615"/>
                  </a:cubicBezTo>
                  <a:cubicBezTo>
                    <a:pt x="21084" y="21862"/>
                    <a:pt x="19277" y="22272"/>
                    <a:pt x="17470" y="22765"/>
                  </a:cubicBezTo>
                  <a:cubicBezTo>
                    <a:pt x="15717" y="23176"/>
                    <a:pt x="13992" y="23751"/>
                    <a:pt x="12322" y="24490"/>
                  </a:cubicBezTo>
                  <a:cubicBezTo>
                    <a:pt x="10570" y="25339"/>
                    <a:pt x="8927" y="26407"/>
                    <a:pt x="7448" y="27694"/>
                  </a:cubicBezTo>
                  <a:cubicBezTo>
                    <a:pt x="6353" y="28707"/>
                    <a:pt x="5367" y="29802"/>
                    <a:pt x="4436" y="30952"/>
                  </a:cubicBezTo>
                  <a:cubicBezTo>
                    <a:pt x="2985" y="32650"/>
                    <a:pt x="1862" y="34567"/>
                    <a:pt x="1123" y="36675"/>
                  </a:cubicBezTo>
                  <a:cubicBezTo>
                    <a:pt x="302" y="39139"/>
                    <a:pt x="0" y="41768"/>
                    <a:pt x="219" y="44342"/>
                  </a:cubicBezTo>
                  <a:cubicBezTo>
                    <a:pt x="356" y="46067"/>
                    <a:pt x="521" y="47764"/>
                    <a:pt x="822" y="49489"/>
                  </a:cubicBezTo>
                  <a:cubicBezTo>
                    <a:pt x="1233" y="52091"/>
                    <a:pt x="2027" y="54610"/>
                    <a:pt x="3231" y="56965"/>
                  </a:cubicBezTo>
                  <a:cubicBezTo>
                    <a:pt x="4847" y="60031"/>
                    <a:pt x="7448" y="62496"/>
                    <a:pt x="10652" y="63892"/>
                  </a:cubicBezTo>
                  <a:cubicBezTo>
                    <a:pt x="13171" y="65015"/>
                    <a:pt x="15909" y="65699"/>
                    <a:pt x="18674" y="65891"/>
                  </a:cubicBezTo>
                  <a:cubicBezTo>
                    <a:pt x="19674" y="65987"/>
                    <a:pt x="20673" y="66035"/>
                    <a:pt x="21673" y="66035"/>
                  </a:cubicBezTo>
                  <a:cubicBezTo>
                    <a:pt x="22672" y="66035"/>
                    <a:pt x="23672" y="65987"/>
                    <a:pt x="24671" y="65891"/>
                  </a:cubicBezTo>
                  <a:cubicBezTo>
                    <a:pt x="26752" y="65672"/>
                    <a:pt x="28778" y="65152"/>
                    <a:pt x="30695" y="64358"/>
                  </a:cubicBezTo>
                  <a:cubicBezTo>
                    <a:pt x="33406" y="63262"/>
                    <a:pt x="35541" y="61154"/>
                    <a:pt x="36719" y="58498"/>
                  </a:cubicBezTo>
                  <a:cubicBezTo>
                    <a:pt x="37129" y="57512"/>
                    <a:pt x="37403" y="56472"/>
                    <a:pt x="37540" y="55404"/>
                  </a:cubicBezTo>
                  <a:cubicBezTo>
                    <a:pt x="37568" y="55240"/>
                    <a:pt x="37513" y="55048"/>
                    <a:pt x="37732" y="55021"/>
                  </a:cubicBezTo>
                  <a:cubicBezTo>
                    <a:pt x="38088" y="54938"/>
                    <a:pt x="38444" y="54911"/>
                    <a:pt x="38827" y="54856"/>
                  </a:cubicBezTo>
                  <a:lnTo>
                    <a:pt x="38827" y="54856"/>
                  </a:lnTo>
                  <a:cubicBezTo>
                    <a:pt x="38827" y="55322"/>
                    <a:pt x="39074" y="55760"/>
                    <a:pt x="38499" y="55951"/>
                  </a:cubicBezTo>
                  <a:cubicBezTo>
                    <a:pt x="38362" y="56061"/>
                    <a:pt x="38307" y="56225"/>
                    <a:pt x="38334" y="56362"/>
                  </a:cubicBezTo>
                  <a:cubicBezTo>
                    <a:pt x="38389" y="56526"/>
                    <a:pt x="38526" y="56636"/>
                    <a:pt x="38663" y="56663"/>
                  </a:cubicBezTo>
                  <a:cubicBezTo>
                    <a:pt x="39375" y="56636"/>
                    <a:pt x="40087" y="56581"/>
                    <a:pt x="40771" y="56526"/>
                  </a:cubicBezTo>
                  <a:cubicBezTo>
                    <a:pt x="40963" y="56526"/>
                    <a:pt x="41100" y="56335"/>
                    <a:pt x="41045" y="56143"/>
                  </a:cubicBezTo>
                  <a:cubicBezTo>
                    <a:pt x="40990" y="56006"/>
                    <a:pt x="40853" y="55897"/>
                    <a:pt x="40716" y="55869"/>
                  </a:cubicBezTo>
                  <a:cubicBezTo>
                    <a:pt x="40621" y="55856"/>
                    <a:pt x="40532" y="55849"/>
                    <a:pt x="40446" y="55849"/>
                  </a:cubicBezTo>
                  <a:cubicBezTo>
                    <a:pt x="40360" y="55849"/>
                    <a:pt x="40278" y="55856"/>
                    <a:pt x="40196" y="55869"/>
                  </a:cubicBezTo>
                  <a:cubicBezTo>
                    <a:pt x="40196" y="55486"/>
                    <a:pt x="40169" y="55185"/>
                    <a:pt x="40196" y="54884"/>
                  </a:cubicBezTo>
                  <a:cubicBezTo>
                    <a:pt x="40196" y="54774"/>
                    <a:pt x="40251" y="54665"/>
                    <a:pt x="40360" y="54610"/>
                  </a:cubicBezTo>
                  <a:cubicBezTo>
                    <a:pt x="40853" y="54500"/>
                    <a:pt x="41374" y="54391"/>
                    <a:pt x="41866" y="54309"/>
                  </a:cubicBezTo>
                  <a:lnTo>
                    <a:pt x="41866" y="57430"/>
                  </a:lnTo>
                  <a:cubicBezTo>
                    <a:pt x="41510" y="57457"/>
                    <a:pt x="41237" y="57485"/>
                    <a:pt x="40963" y="57540"/>
                  </a:cubicBezTo>
                  <a:cubicBezTo>
                    <a:pt x="40744" y="57567"/>
                    <a:pt x="40580" y="57704"/>
                    <a:pt x="40580" y="57923"/>
                  </a:cubicBezTo>
                  <a:cubicBezTo>
                    <a:pt x="40580" y="58115"/>
                    <a:pt x="40662" y="58279"/>
                    <a:pt x="40799" y="58416"/>
                  </a:cubicBezTo>
                  <a:cubicBezTo>
                    <a:pt x="40912" y="58507"/>
                    <a:pt x="41082" y="58560"/>
                    <a:pt x="41246" y="58560"/>
                  </a:cubicBezTo>
                  <a:cubicBezTo>
                    <a:pt x="41280" y="58560"/>
                    <a:pt x="41313" y="58557"/>
                    <a:pt x="41346" y="58553"/>
                  </a:cubicBezTo>
                  <a:cubicBezTo>
                    <a:pt x="42003" y="58553"/>
                    <a:pt x="42660" y="58498"/>
                    <a:pt x="43290" y="58443"/>
                  </a:cubicBezTo>
                  <a:cubicBezTo>
                    <a:pt x="43509" y="58416"/>
                    <a:pt x="43701" y="58306"/>
                    <a:pt x="43865" y="58169"/>
                  </a:cubicBezTo>
                  <a:cubicBezTo>
                    <a:pt x="44221" y="57923"/>
                    <a:pt x="44084" y="57348"/>
                    <a:pt x="43646" y="57321"/>
                  </a:cubicBezTo>
                  <a:cubicBezTo>
                    <a:pt x="43564" y="57321"/>
                    <a:pt x="43482" y="57293"/>
                    <a:pt x="43372" y="57266"/>
                  </a:cubicBezTo>
                  <a:cubicBezTo>
                    <a:pt x="43400" y="56143"/>
                    <a:pt x="43455" y="55048"/>
                    <a:pt x="43482" y="53898"/>
                  </a:cubicBezTo>
                  <a:lnTo>
                    <a:pt x="44769" y="53542"/>
                  </a:lnTo>
                  <a:cubicBezTo>
                    <a:pt x="44796" y="54226"/>
                    <a:pt x="44851" y="54829"/>
                    <a:pt x="44878" y="55431"/>
                  </a:cubicBezTo>
                  <a:cubicBezTo>
                    <a:pt x="44796" y="55459"/>
                    <a:pt x="44741" y="55459"/>
                    <a:pt x="44659" y="55486"/>
                  </a:cubicBezTo>
                  <a:cubicBezTo>
                    <a:pt x="44413" y="55486"/>
                    <a:pt x="44166" y="55568"/>
                    <a:pt x="44166" y="55869"/>
                  </a:cubicBezTo>
                  <a:cubicBezTo>
                    <a:pt x="44166" y="56061"/>
                    <a:pt x="44386" y="56198"/>
                    <a:pt x="44741" y="56198"/>
                  </a:cubicBezTo>
                  <a:lnTo>
                    <a:pt x="44824" y="56198"/>
                  </a:lnTo>
                  <a:cubicBezTo>
                    <a:pt x="45371" y="56171"/>
                    <a:pt x="45919" y="56116"/>
                    <a:pt x="46439" y="56088"/>
                  </a:cubicBezTo>
                  <a:cubicBezTo>
                    <a:pt x="46576" y="56088"/>
                    <a:pt x="46686" y="56061"/>
                    <a:pt x="46768" y="55979"/>
                  </a:cubicBezTo>
                  <a:cubicBezTo>
                    <a:pt x="46877" y="55924"/>
                    <a:pt x="46932" y="55815"/>
                    <a:pt x="46959" y="55678"/>
                  </a:cubicBezTo>
                  <a:cubicBezTo>
                    <a:pt x="46959" y="55568"/>
                    <a:pt x="46822" y="55459"/>
                    <a:pt x="46740" y="55404"/>
                  </a:cubicBezTo>
                  <a:cubicBezTo>
                    <a:pt x="46631" y="55349"/>
                    <a:pt x="46521" y="55322"/>
                    <a:pt x="46384" y="55322"/>
                  </a:cubicBezTo>
                  <a:cubicBezTo>
                    <a:pt x="46357" y="55294"/>
                    <a:pt x="46357" y="55240"/>
                    <a:pt x="46357" y="55212"/>
                  </a:cubicBezTo>
                  <a:cubicBezTo>
                    <a:pt x="46357" y="54747"/>
                    <a:pt x="46357" y="54309"/>
                    <a:pt x="46302" y="53870"/>
                  </a:cubicBezTo>
                  <a:cubicBezTo>
                    <a:pt x="46138" y="53159"/>
                    <a:pt x="46466" y="52885"/>
                    <a:pt x="47041" y="52611"/>
                  </a:cubicBezTo>
                  <a:cubicBezTo>
                    <a:pt x="49259" y="51570"/>
                    <a:pt x="50984" y="49736"/>
                    <a:pt x="51833" y="47463"/>
                  </a:cubicBezTo>
                  <a:cubicBezTo>
                    <a:pt x="52518" y="45711"/>
                    <a:pt x="52901" y="43822"/>
                    <a:pt x="52928" y="41932"/>
                  </a:cubicBezTo>
                  <a:cubicBezTo>
                    <a:pt x="52928" y="39961"/>
                    <a:pt x="52737" y="37962"/>
                    <a:pt x="52299" y="36018"/>
                  </a:cubicBezTo>
                  <a:cubicBezTo>
                    <a:pt x="52189" y="35470"/>
                    <a:pt x="52052" y="34923"/>
                    <a:pt x="51915" y="34320"/>
                  </a:cubicBezTo>
                  <a:lnTo>
                    <a:pt x="52436" y="34320"/>
                  </a:lnTo>
                  <a:lnTo>
                    <a:pt x="56324" y="34348"/>
                  </a:lnTo>
                  <a:cubicBezTo>
                    <a:pt x="56349" y="34350"/>
                    <a:pt x="56375" y="34350"/>
                    <a:pt x="56400" y="34350"/>
                  </a:cubicBezTo>
                  <a:cubicBezTo>
                    <a:pt x="56726" y="34350"/>
                    <a:pt x="57020" y="34187"/>
                    <a:pt x="57173" y="33882"/>
                  </a:cubicBezTo>
                  <a:cubicBezTo>
                    <a:pt x="57310" y="33642"/>
                    <a:pt x="57372" y="33552"/>
                    <a:pt x="57513" y="33552"/>
                  </a:cubicBezTo>
                  <a:cubicBezTo>
                    <a:pt x="57598" y="33552"/>
                    <a:pt x="57710" y="33584"/>
                    <a:pt x="57884" y="33636"/>
                  </a:cubicBezTo>
                  <a:cubicBezTo>
                    <a:pt x="57939" y="33855"/>
                    <a:pt x="57939" y="34156"/>
                    <a:pt x="58295" y="34183"/>
                  </a:cubicBezTo>
                  <a:cubicBezTo>
                    <a:pt x="58651" y="34183"/>
                    <a:pt x="58651" y="33855"/>
                    <a:pt x="58733" y="33608"/>
                  </a:cubicBezTo>
                  <a:cubicBezTo>
                    <a:pt x="59254" y="33553"/>
                    <a:pt x="59418" y="33225"/>
                    <a:pt x="59445" y="32759"/>
                  </a:cubicBezTo>
                  <a:cubicBezTo>
                    <a:pt x="59473" y="32102"/>
                    <a:pt x="59390" y="31965"/>
                    <a:pt x="58679" y="31637"/>
                  </a:cubicBezTo>
                  <a:cubicBezTo>
                    <a:pt x="58679" y="31500"/>
                    <a:pt x="58651" y="31363"/>
                    <a:pt x="58651" y="31253"/>
                  </a:cubicBezTo>
                  <a:cubicBezTo>
                    <a:pt x="58601" y="31078"/>
                    <a:pt x="58505" y="30949"/>
                    <a:pt x="58343" y="30949"/>
                  </a:cubicBezTo>
                  <a:cubicBezTo>
                    <a:pt x="58327" y="30949"/>
                    <a:pt x="58312" y="30950"/>
                    <a:pt x="58295" y="30952"/>
                  </a:cubicBezTo>
                  <a:cubicBezTo>
                    <a:pt x="58158" y="31007"/>
                    <a:pt x="58021" y="31117"/>
                    <a:pt x="57967" y="31253"/>
                  </a:cubicBezTo>
                  <a:cubicBezTo>
                    <a:pt x="57912" y="31390"/>
                    <a:pt x="57884" y="31527"/>
                    <a:pt x="57884" y="31692"/>
                  </a:cubicBezTo>
                  <a:lnTo>
                    <a:pt x="57392" y="31692"/>
                  </a:lnTo>
                  <a:cubicBezTo>
                    <a:pt x="57183" y="31192"/>
                    <a:pt x="57070" y="31056"/>
                    <a:pt x="56726" y="31056"/>
                  </a:cubicBezTo>
                  <a:cubicBezTo>
                    <a:pt x="56618" y="31056"/>
                    <a:pt x="56487" y="31070"/>
                    <a:pt x="56324" y="31089"/>
                  </a:cubicBezTo>
                  <a:cubicBezTo>
                    <a:pt x="54790" y="31257"/>
                    <a:pt x="53257" y="31341"/>
                    <a:pt x="51724" y="31341"/>
                  </a:cubicBezTo>
                  <a:cubicBezTo>
                    <a:pt x="51505" y="31341"/>
                    <a:pt x="51286" y="31339"/>
                    <a:pt x="51067" y="31336"/>
                  </a:cubicBezTo>
                  <a:cubicBezTo>
                    <a:pt x="50848" y="31336"/>
                    <a:pt x="50656" y="31226"/>
                    <a:pt x="50546" y="31034"/>
                  </a:cubicBezTo>
                  <a:cubicBezTo>
                    <a:pt x="50327" y="30569"/>
                    <a:pt x="50053" y="30131"/>
                    <a:pt x="49807" y="29665"/>
                  </a:cubicBezTo>
                  <a:cubicBezTo>
                    <a:pt x="48164" y="26790"/>
                    <a:pt x="45590" y="24572"/>
                    <a:pt x="42496" y="23395"/>
                  </a:cubicBezTo>
                  <a:cubicBezTo>
                    <a:pt x="41428" y="22957"/>
                    <a:pt x="40278" y="22710"/>
                    <a:pt x="39156" y="22382"/>
                  </a:cubicBezTo>
                  <a:cubicBezTo>
                    <a:pt x="38718" y="22245"/>
                    <a:pt x="38690" y="22245"/>
                    <a:pt x="38745" y="21779"/>
                  </a:cubicBezTo>
                  <a:cubicBezTo>
                    <a:pt x="38800" y="21396"/>
                    <a:pt x="38854" y="21013"/>
                    <a:pt x="38937" y="20602"/>
                  </a:cubicBezTo>
                  <a:cubicBezTo>
                    <a:pt x="39210" y="19069"/>
                    <a:pt x="39402" y="17508"/>
                    <a:pt x="39785" y="15975"/>
                  </a:cubicBezTo>
                  <a:cubicBezTo>
                    <a:pt x="40087" y="14660"/>
                    <a:pt x="40497" y="13373"/>
                    <a:pt x="40963" y="12114"/>
                  </a:cubicBezTo>
                  <a:cubicBezTo>
                    <a:pt x="42031" y="8992"/>
                    <a:pt x="43455" y="5980"/>
                    <a:pt x="45207" y="3133"/>
                  </a:cubicBezTo>
                  <a:cubicBezTo>
                    <a:pt x="45618" y="2503"/>
                    <a:pt x="46001" y="1818"/>
                    <a:pt x="46384" y="1134"/>
                  </a:cubicBezTo>
                  <a:cubicBezTo>
                    <a:pt x="46466" y="970"/>
                    <a:pt x="46549" y="778"/>
                    <a:pt x="46768" y="696"/>
                  </a:cubicBezTo>
                  <a:cubicBezTo>
                    <a:pt x="46877" y="614"/>
                    <a:pt x="46959" y="504"/>
                    <a:pt x="46959" y="395"/>
                  </a:cubicBezTo>
                  <a:cubicBezTo>
                    <a:pt x="46932" y="230"/>
                    <a:pt x="46822" y="121"/>
                    <a:pt x="46713" y="66"/>
                  </a:cubicBezTo>
                  <a:cubicBezTo>
                    <a:pt x="46593" y="26"/>
                    <a:pt x="46472" y="1"/>
                    <a:pt x="46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8"/>
            <p:cNvSpPr/>
            <p:nvPr/>
          </p:nvSpPr>
          <p:spPr>
            <a:xfrm>
              <a:off x="6221922" y="2454852"/>
              <a:ext cx="605954" cy="1279923"/>
            </a:xfrm>
            <a:custGeom>
              <a:avLst/>
              <a:gdLst/>
              <a:ahLst/>
              <a:cxnLst/>
              <a:rect l="l" t="t" r="r" b="b"/>
              <a:pathLst>
                <a:path w="31271" h="66052" extrusionOk="0">
                  <a:moveTo>
                    <a:pt x="30531" y="0"/>
                  </a:moveTo>
                  <a:cubicBezTo>
                    <a:pt x="29162" y="55"/>
                    <a:pt x="27793" y="110"/>
                    <a:pt x="26424" y="165"/>
                  </a:cubicBezTo>
                  <a:cubicBezTo>
                    <a:pt x="24370" y="274"/>
                    <a:pt x="22289" y="384"/>
                    <a:pt x="20208" y="493"/>
                  </a:cubicBezTo>
                  <a:lnTo>
                    <a:pt x="18648" y="575"/>
                  </a:lnTo>
                  <a:cubicBezTo>
                    <a:pt x="17963" y="1917"/>
                    <a:pt x="17525" y="3368"/>
                    <a:pt x="17388" y="4874"/>
                  </a:cubicBezTo>
                  <a:cubicBezTo>
                    <a:pt x="17196" y="7256"/>
                    <a:pt x="17771" y="9611"/>
                    <a:pt x="18209" y="11993"/>
                  </a:cubicBezTo>
                  <a:cubicBezTo>
                    <a:pt x="19442" y="18839"/>
                    <a:pt x="19332" y="25848"/>
                    <a:pt x="19414" y="32803"/>
                  </a:cubicBezTo>
                  <a:cubicBezTo>
                    <a:pt x="19442" y="37129"/>
                    <a:pt x="19551" y="41510"/>
                    <a:pt x="18511" y="45700"/>
                  </a:cubicBezTo>
                  <a:cubicBezTo>
                    <a:pt x="17826" y="48438"/>
                    <a:pt x="16704" y="51012"/>
                    <a:pt x="15170" y="53367"/>
                  </a:cubicBezTo>
                  <a:cubicBezTo>
                    <a:pt x="12322" y="57748"/>
                    <a:pt x="8270" y="61280"/>
                    <a:pt x="3780" y="63881"/>
                  </a:cubicBezTo>
                  <a:cubicBezTo>
                    <a:pt x="2903" y="64401"/>
                    <a:pt x="1343" y="64922"/>
                    <a:pt x="1" y="65524"/>
                  </a:cubicBezTo>
                  <a:cubicBezTo>
                    <a:pt x="987" y="65716"/>
                    <a:pt x="1972" y="65853"/>
                    <a:pt x="2985" y="65907"/>
                  </a:cubicBezTo>
                  <a:cubicBezTo>
                    <a:pt x="3985" y="66003"/>
                    <a:pt x="4984" y="66051"/>
                    <a:pt x="5984" y="66051"/>
                  </a:cubicBezTo>
                  <a:cubicBezTo>
                    <a:pt x="6983" y="66051"/>
                    <a:pt x="7983" y="66003"/>
                    <a:pt x="8982" y="65907"/>
                  </a:cubicBezTo>
                  <a:cubicBezTo>
                    <a:pt x="11063" y="65688"/>
                    <a:pt x="13089" y="65168"/>
                    <a:pt x="15006" y="64374"/>
                  </a:cubicBezTo>
                  <a:cubicBezTo>
                    <a:pt x="17689" y="63279"/>
                    <a:pt x="19852" y="61170"/>
                    <a:pt x="21002" y="58542"/>
                  </a:cubicBezTo>
                  <a:cubicBezTo>
                    <a:pt x="21413" y="57556"/>
                    <a:pt x="21687" y="56515"/>
                    <a:pt x="21824" y="55448"/>
                  </a:cubicBezTo>
                  <a:cubicBezTo>
                    <a:pt x="21851" y="55311"/>
                    <a:pt x="21824" y="55119"/>
                    <a:pt x="22015" y="55064"/>
                  </a:cubicBezTo>
                  <a:cubicBezTo>
                    <a:pt x="22070" y="54051"/>
                    <a:pt x="22098" y="53011"/>
                    <a:pt x="22125" y="51998"/>
                  </a:cubicBezTo>
                  <a:lnTo>
                    <a:pt x="22125" y="51998"/>
                  </a:lnTo>
                  <a:lnTo>
                    <a:pt x="21796" y="52025"/>
                  </a:lnTo>
                  <a:cubicBezTo>
                    <a:pt x="21851" y="51067"/>
                    <a:pt x="21879" y="50190"/>
                    <a:pt x="21933" y="49314"/>
                  </a:cubicBezTo>
                  <a:cubicBezTo>
                    <a:pt x="21961" y="48602"/>
                    <a:pt x="22015" y="47890"/>
                    <a:pt x="22043" y="47206"/>
                  </a:cubicBezTo>
                  <a:cubicBezTo>
                    <a:pt x="22043" y="45344"/>
                    <a:pt x="22043" y="43482"/>
                    <a:pt x="22043" y="41620"/>
                  </a:cubicBezTo>
                  <a:cubicBezTo>
                    <a:pt x="22043" y="40004"/>
                    <a:pt x="21961" y="38389"/>
                    <a:pt x="21933" y="36746"/>
                  </a:cubicBezTo>
                  <a:cubicBezTo>
                    <a:pt x="21933" y="36116"/>
                    <a:pt x="21879" y="35487"/>
                    <a:pt x="21851" y="34829"/>
                  </a:cubicBezTo>
                  <a:lnTo>
                    <a:pt x="21851" y="34254"/>
                  </a:lnTo>
                  <a:lnTo>
                    <a:pt x="22070" y="34254"/>
                  </a:lnTo>
                  <a:cubicBezTo>
                    <a:pt x="21988" y="33570"/>
                    <a:pt x="21933" y="32913"/>
                    <a:pt x="21906" y="32228"/>
                  </a:cubicBezTo>
                  <a:cubicBezTo>
                    <a:pt x="21906" y="30311"/>
                    <a:pt x="22070" y="28422"/>
                    <a:pt x="22399" y="26533"/>
                  </a:cubicBezTo>
                  <a:cubicBezTo>
                    <a:pt x="22454" y="26040"/>
                    <a:pt x="22536" y="25547"/>
                    <a:pt x="22590" y="25054"/>
                  </a:cubicBezTo>
                  <a:lnTo>
                    <a:pt x="22645" y="25054"/>
                  </a:lnTo>
                  <a:cubicBezTo>
                    <a:pt x="22810" y="24151"/>
                    <a:pt x="23001" y="23220"/>
                    <a:pt x="23248" y="22316"/>
                  </a:cubicBezTo>
                  <a:cubicBezTo>
                    <a:pt x="23001" y="22234"/>
                    <a:pt x="23001" y="22152"/>
                    <a:pt x="23029" y="21796"/>
                  </a:cubicBezTo>
                  <a:cubicBezTo>
                    <a:pt x="23083" y="21413"/>
                    <a:pt x="23165" y="21002"/>
                    <a:pt x="23220" y="20618"/>
                  </a:cubicBezTo>
                  <a:cubicBezTo>
                    <a:pt x="23494" y="19085"/>
                    <a:pt x="23713" y="17497"/>
                    <a:pt x="24069" y="15964"/>
                  </a:cubicBezTo>
                  <a:cubicBezTo>
                    <a:pt x="24398" y="14677"/>
                    <a:pt x="24808" y="13390"/>
                    <a:pt x="25274" y="12130"/>
                  </a:cubicBezTo>
                  <a:cubicBezTo>
                    <a:pt x="26369" y="8981"/>
                    <a:pt x="27793" y="5969"/>
                    <a:pt x="29518" y="3149"/>
                  </a:cubicBezTo>
                  <a:cubicBezTo>
                    <a:pt x="29929" y="2492"/>
                    <a:pt x="30312" y="1807"/>
                    <a:pt x="30695" y="1150"/>
                  </a:cubicBezTo>
                  <a:cubicBezTo>
                    <a:pt x="30805" y="959"/>
                    <a:pt x="30860" y="767"/>
                    <a:pt x="31106" y="685"/>
                  </a:cubicBezTo>
                  <a:cubicBezTo>
                    <a:pt x="31216" y="630"/>
                    <a:pt x="31270" y="520"/>
                    <a:pt x="31270" y="384"/>
                  </a:cubicBezTo>
                  <a:cubicBezTo>
                    <a:pt x="31243" y="247"/>
                    <a:pt x="31161" y="137"/>
                    <a:pt x="31024" y="55"/>
                  </a:cubicBezTo>
                  <a:cubicBezTo>
                    <a:pt x="30860" y="0"/>
                    <a:pt x="30695" y="0"/>
                    <a:pt x="3053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8"/>
            <p:cNvSpPr/>
            <p:nvPr/>
          </p:nvSpPr>
          <p:spPr>
            <a:xfrm>
              <a:off x="6111044" y="3061833"/>
              <a:ext cx="325251" cy="482325"/>
            </a:xfrm>
            <a:custGeom>
              <a:avLst/>
              <a:gdLst/>
              <a:ahLst/>
              <a:cxnLst/>
              <a:rect l="l" t="t" r="r" b="b"/>
              <a:pathLst>
                <a:path w="16785" h="24891" extrusionOk="0">
                  <a:moveTo>
                    <a:pt x="16210" y="1"/>
                  </a:moveTo>
                  <a:cubicBezTo>
                    <a:pt x="16100" y="28"/>
                    <a:pt x="15964" y="55"/>
                    <a:pt x="15854" y="83"/>
                  </a:cubicBezTo>
                  <a:cubicBezTo>
                    <a:pt x="14293" y="247"/>
                    <a:pt x="12733" y="384"/>
                    <a:pt x="11199" y="603"/>
                  </a:cubicBezTo>
                  <a:cubicBezTo>
                    <a:pt x="9310" y="849"/>
                    <a:pt x="7475" y="1507"/>
                    <a:pt x="5860" y="2520"/>
                  </a:cubicBezTo>
                  <a:cubicBezTo>
                    <a:pt x="3779" y="3861"/>
                    <a:pt x="2081" y="5751"/>
                    <a:pt x="959" y="7996"/>
                  </a:cubicBezTo>
                  <a:cubicBezTo>
                    <a:pt x="192" y="9420"/>
                    <a:pt x="0" y="11090"/>
                    <a:pt x="493" y="12651"/>
                  </a:cubicBezTo>
                  <a:cubicBezTo>
                    <a:pt x="1260" y="15334"/>
                    <a:pt x="2547" y="17744"/>
                    <a:pt x="4682" y="19578"/>
                  </a:cubicBezTo>
                  <a:cubicBezTo>
                    <a:pt x="7065" y="21632"/>
                    <a:pt x="9940" y="23028"/>
                    <a:pt x="13034" y="23603"/>
                  </a:cubicBezTo>
                  <a:cubicBezTo>
                    <a:pt x="13308" y="23658"/>
                    <a:pt x="13581" y="23713"/>
                    <a:pt x="13937" y="23795"/>
                  </a:cubicBezTo>
                  <a:cubicBezTo>
                    <a:pt x="13581" y="24178"/>
                    <a:pt x="13171" y="24562"/>
                    <a:pt x="12760" y="24890"/>
                  </a:cubicBezTo>
                  <a:cubicBezTo>
                    <a:pt x="13773" y="24343"/>
                    <a:pt x="14868" y="23193"/>
                    <a:pt x="15608" y="20865"/>
                  </a:cubicBezTo>
                  <a:cubicBezTo>
                    <a:pt x="15498" y="20838"/>
                    <a:pt x="15389" y="20838"/>
                    <a:pt x="15279" y="20810"/>
                  </a:cubicBezTo>
                  <a:cubicBezTo>
                    <a:pt x="12897" y="20372"/>
                    <a:pt x="10652" y="19414"/>
                    <a:pt x="8707" y="17935"/>
                  </a:cubicBezTo>
                  <a:cubicBezTo>
                    <a:pt x="6928" y="16594"/>
                    <a:pt x="5641" y="14704"/>
                    <a:pt x="5011" y="12541"/>
                  </a:cubicBezTo>
                  <a:cubicBezTo>
                    <a:pt x="4546" y="11117"/>
                    <a:pt x="4819" y="9557"/>
                    <a:pt x="5723" y="8379"/>
                  </a:cubicBezTo>
                  <a:cubicBezTo>
                    <a:pt x="6955" y="6627"/>
                    <a:pt x="8680" y="5285"/>
                    <a:pt x="10679" y="4519"/>
                  </a:cubicBezTo>
                  <a:cubicBezTo>
                    <a:pt x="12541" y="3834"/>
                    <a:pt x="14485" y="3396"/>
                    <a:pt x="16456" y="3259"/>
                  </a:cubicBezTo>
                  <a:cubicBezTo>
                    <a:pt x="16566" y="4710"/>
                    <a:pt x="16593" y="6189"/>
                    <a:pt x="16511" y="7640"/>
                  </a:cubicBezTo>
                  <a:cubicBezTo>
                    <a:pt x="16456" y="8489"/>
                    <a:pt x="16484" y="9310"/>
                    <a:pt x="16456" y="10159"/>
                  </a:cubicBezTo>
                  <a:cubicBezTo>
                    <a:pt x="16402" y="12048"/>
                    <a:pt x="16347" y="13965"/>
                    <a:pt x="16265" y="15854"/>
                  </a:cubicBezTo>
                  <a:cubicBezTo>
                    <a:pt x="16237" y="16813"/>
                    <a:pt x="16183" y="17771"/>
                    <a:pt x="16100" y="18729"/>
                  </a:cubicBezTo>
                  <a:cubicBezTo>
                    <a:pt x="16402" y="16950"/>
                    <a:pt x="16539" y="15143"/>
                    <a:pt x="16539" y="13335"/>
                  </a:cubicBezTo>
                  <a:cubicBezTo>
                    <a:pt x="16539" y="3752"/>
                    <a:pt x="16785" y="1726"/>
                    <a:pt x="16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8"/>
            <p:cNvSpPr/>
            <p:nvPr/>
          </p:nvSpPr>
          <p:spPr>
            <a:xfrm>
              <a:off x="6601132" y="2779303"/>
              <a:ext cx="51486" cy="64953"/>
            </a:xfrm>
            <a:custGeom>
              <a:avLst/>
              <a:gdLst/>
              <a:ahLst/>
              <a:cxnLst/>
              <a:rect l="l" t="t" r="r" b="b"/>
              <a:pathLst>
                <a:path w="2657" h="3352" extrusionOk="0">
                  <a:moveTo>
                    <a:pt x="910" y="1"/>
                  </a:moveTo>
                  <a:cubicBezTo>
                    <a:pt x="880" y="1"/>
                    <a:pt x="851" y="3"/>
                    <a:pt x="822" y="6"/>
                  </a:cubicBezTo>
                  <a:cubicBezTo>
                    <a:pt x="576" y="34"/>
                    <a:pt x="357" y="171"/>
                    <a:pt x="220" y="362"/>
                  </a:cubicBezTo>
                  <a:cubicBezTo>
                    <a:pt x="56" y="581"/>
                    <a:pt x="1" y="855"/>
                    <a:pt x="83" y="1102"/>
                  </a:cubicBezTo>
                  <a:cubicBezTo>
                    <a:pt x="83" y="1211"/>
                    <a:pt x="110" y="1321"/>
                    <a:pt x="193" y="1430"/>
                  </a:cubicBezTo>
                  <a:cubicBezTo>
                    <a:pt x="220" y="1485"/>
                    <a:pt x="275" y="1567"/>
                    <a:pt x="357" y="1622"/>
                  </a:cubicBezTo>
                  <a:cubicBezTo>
                    <a:pt x="412" y="1731"/>
                    <a:pt x="494" y="1813"/>
                    <a:pt x="576" y="1923"/>
                  </a:cubicBezTo>
                  <a:cubicBezTo>
                    <a:pt x="603" y="1950"/>
                    <a:pt x="631" y="1978"/>
                    <a:pt x="658" y="2032"/>
                  </a:cubicBezTo>
                  <a:cubicBezTo>
                    <a:pt x="685" y="2060"/>
                    <a:pt x="768" y="2169"/>
                    <a:pt x="795" y="2252"/>
                  </a:cubicBezTo>
                  <a:cubicBezTo>
                    <a:pt x="894" y="2375"/>
                    <a:pt x="992" y="2521"/>
                    <a:pt x="1111" y="2649"/>
                  </a:cubicBezTo>
                  <a:lnTo>
                    <a:pt x="1111" y="2649"/>
                  </a:lnTo>
                  <a:cubicBezTo>
                    <a:pt x="1205" y="2763"/>
                    <a:pt x="1294" y="2877"/>
                    <a:pt x="1370" y="2991"/>
                  </a:cubicBezTo>
                  <a:lnTo>
                    <a:pt x="1261" y="2827"/>
                  </a:lnTo>
                  <a:lnTo>
                    <a:pt x="1261" y="2827"/>
                  </a:lnTo>
                  <a:cubicBezTo>
                    <a:pt x="1315" y="2909"/>
                    <a:pt x="1397" y="2991"/>
                    <a:pt x="1480" y="3073"/>
                  </a:cubicBezTo>
                  <a:lnTo>
                    <a:pt x="1480" y="3100"/>
                  </a:lnTo>
                  <a:cubicBezTo>
                    <a:pt x="1575" y="3268"/>
                    <a:pt x="1755" y="3352"/>
                    <a:pt x="1945" y="3352"/>
                  </a:cubicBezTo>
                  <a:cubicBezTo>
                    <a:pt x="1972" y="3352"/>
                    <a:pt x="2000" y="3350"/>
                    <a:pt x="2027" y="3347"/>
                  </a:cubicBezTo>
                  <a:cubicBezTo>
                    <a:pt x="2246" y="3319"/>
                    <a:pt x="2438" y="3155"/>
                    <a:pt x="2520" y="2936"/>
                  </a:cubicBezTo>
                  <a:cubicBezTo>
                    <a:pt x="2520" y="2881"/>
                    <a:pt x="2547" y="2854"/>
                    <a:pt x="2547" y="2799"/>
                  </a:cubicBezTo>
                  <a:cubicBezTo>
                    <a:pt x="2602" y="2690"/>
                    <a:pt x="2630" y="2553"/>
                    <a:pt x="2657" y="2416"/>
                  </a:cubicBezTo>
                  <a:lnTo>
                    <a:pt x="2657" y="2279"/>
                  </a:lnTo>
                  <a:cubicBezTo>
                    <a:pt x="2657" y="2115"/>
                    <a:pt x="2630" y="1978"/>
                    <a:pt x="2602" y="1813"/>
                  </a:cubicBezTo>
                  <a:cubicBezTo>
                    <a:pt x="2547" y="1567"/>
                    <a:pt x="2465" y="1321"/>
                    <a:pt x="2328" y="1102"/>
                  </a:cubicBezTo>
                  <a:cubicBezTo>
                    <a:pt x="2274" y="1019"/>
                    <a:pt x="2219" y="937"/>
                    <a:pt x="2164" y="882"/>
                  </a:cubicBezTo>
                  <a:cubicBezTo>
                    <a:pt x="2082" y="746"/>
                    <a:pt x="1972" y="609"/>
                    <a:pt x="1863" y="472"/>
                  </a:cubicBezTo>
                  <a:cubicBezTo>
                    <a:pt x="1726" y="362"/>
                    <a:pt x="1616" y="280"/>
                    <a:pt x="1480" y="171"/>
                  </a:cubicBezTo>
                  <a:cubicBezTo>
                    <a:pt x="1313" y="75"/>
                    <a:pt x="1105"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8"/>
            <p:cNvSpPr/>
            <p:nvPr/>
          </p:nvSpPr>
          <p:spPr>
            <a:xfrm>
              <a:off x="6390061" y="2731175"/>
              <a:ext cx="99833" cy="232472"/>
            </a:xfrm>
            <a:custGeom>
              <a:avLst/>
              <a:gdLst/>
              <a:ahLst/>
              <a:cxnLst/>
              <a:rect l="l" t="t" r="r" b="b"/>
              <a:pathLst>
                <a:path w="5152" h="11997" extrusionOk="0">
                  <a:moveTo>
                    <a:pt x="1820" y="0"/>
                  </a:moveTo>
                  <a:cubicBezTo>
                    <a:pt x="905" y="0"/>
                    <a:pt x="0" y="783"/>
                    <a:pt x="305" y="1895"/>
                  </a:cubicBezTo>
                  <a:cubicBezTo>
                    <a:pt x="524" y="2717"/>
                    <a:pt x="880" y="3483"/>
                    <a:pt x="1126" y="4277"/>
                  </a:cubicBezTo>
                  <a:cubicBezTo>
                    <a:pt x="1373" y="5072"/>
                    <a:pt x="1565" y="5838"/>
                    <a:pt x="1756" y="6632"/>
                  </a:cubicBezTo>
                  <a:cubicBezTo>
                    <a:pt x="1948" y="7399"/>
                    <a:pt x="2140" y="8166"/>
                    <a:pt x="2331" y="8960"/>
                  </a:cubicBezTo>
                  <a:cubicBezTo>
                    <a:pt x="2495" y="9644"/>
                    <a:pt x="2742" y="10411"/>
                    <a:pt x="2660" y="11123"/>
                  </a:cubicBezTo>
                  <a:cubicBezTo>
                    <a:pt x="2594" y="11697"/>
                    <a:pt x="3060" y="11996"/>
                    <a:pt x="3537" y="11996"/>
                  </a:cubicBezTo>
                  <a:cubicBezTo>
                    <a:pt x="3857" y="11996"/>
                    <a:pt x="4182" y="11863"/>
                    <a:pt x="4357" y="11588"/>
                  </a:cubicBezTo>
                  <a:cubicBezTo>
                    <a:pt x="4878" y="10794"/>
                    <a:pt x="5151" y="9863"/>
                    <a:pt x="5124" y="8932"/>
                  </a:cubicBezTo>
                  <a:cubicBezTo>
                    <a:pt x="5042" y="7974"/>
                    <a:pt x="4905" y="7016"/>
                    <a:pt x="4713" y="6085"/>
                  </a:cubicBezTo>
                  <a:cubicBezTo>
                    <a:pt x="4549" y="5208"/>
                    <a:pt x="4357" y="4332"/>
                    <a:pt x="4111" y="3456"/>
                  </a:cubicBezTo>
                  <a:cubicBezTo>
                    <a:pt x="3919" y="2498"/>
                    <a:pt x="3563" y="1567"/>
                    <a:pt x="3098" y="718"/>
                  </a:cubicBezTo>
                  <a:cubicBezTo>
                    <a:pt x="2786" y="217"/>
                    <a:pt x="2302" y="0"/>
                    <a:pt x="1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48"/>
          <p:cNvGrpSpPr/>
          <p:nvPr/>
        </p:nvGrpSpPr>
        <p:grpSpPr>
          <a:xfrm>
            <a:off x="2463179" y="2445824"/>
            <a:ext cx="599309" cy="954269"/>
            <a:chOff x="2616925" y="2486421"/>
            <a:chExt cx="763938" cy="1216560"/>
          </a:xfrm>
        </p:grpSpPr>
        <p:sp>
          <p:nvSpPr>
            <p:cNvPr id="2554" name="Google Shape;2554;p48"/>
            <p:cNvSpPr/>
            <p:nvPr/>
          </p:nvSpPr>
          <p:spPr>
            <a:xfrm>
              <a:off x="2616925" y="2486421"/>
              <a:ext cx="763938" cy="1216560"/>
            </a:xfrm>
            <a:custGeom>
              <a:avLst/>
              <a:gdLst/>
              <a:ahLst/>
              <a:cxnLst/>
              <a:rect l="l" t="t" r="r" b="b"/>
              <a:pathLst>
                <a:path w="46440" h="73955" extrusionOk="0">
                  <a:moveTo>
                    <a:pt x="34145" y="35263"/>
                  </a:moveTo>
                  <a:cubicBezTo>
                    <a:pt x="34282" y="35454"/>
                    <a:pt x="34419" y="35646"/>
                    <a:pt x="34529" y="35865"/>
                  </a:cubicBezTo>
                  <a:cubicBezTo>
                    <a:pt x="35021" y="36851"/>
                    <a:pt x="34830" y="37234"/>
                    <a:pt x="34446" y="40191"/>
                  </a:cubicBezTo>
                  <a:cubicBezTo>
                    <a:pt x="34364" y="40849"/>
                    <a:pt x="33981" y="40766"/>
                    <a:pt x="32749" y="40985"/>
                  </a:cubicBezTo>
                  <a:lnTo>
                    <a:pt x="32749" y="40958"/>
                  </a:lnTo>
                  <a:cubicBezTo>
                    <a:pt x="32639" y="39507"/>
                    <a:pt x="33515" y="35892"/>
                    <a:pt x="34145" y="35263"/>
                  </a:cubicBezTo>
                  <a:close/>
                  <a:moveTo>
                    <a:pt x="33762" y="42738"/>
                  </a:moveTo>
                  <a:cubicBezTo>
                    <a:pt x="33296" y="44244"/>
                    <a:pt x="32721" y="45722"/>
                    <a:pt x="32009" y="47146"/>
                  </a:cubicBezTo>
                  <a:cubicBezTo>
                    <a:pt x="32475" y="42300"/>
                    <a:pt x="31982" y="43094"/>
                    <a:pt x="33762" y="42738"/>
                  </a:cubicBezTo>
                  <a:close/>
                  <a:moveTo>
                    <a:pt x="2253" y="1"/>
                  </a:moveTo>
                  <a:cubicBezTo>
                    <a:pt x="1793" y="1"/>
                    <a:pt x="1363" y="7"/>
                    <a:pt x="986" y="23"/>
                  </a:cubicBezTo>
                  <a:cubicBezTo>
                    <a:pt x="1" y="50"/>
                    <a:pt x="1" y="434"/>
                    <a:pt x="275" y="3993"/>
                  </a:cubicBezTo>
                  <a:cubicBezTo>
                    <a:pt x="329" y="4869"/>
                    <a:pt x="603" y="4842"/>
                    <a:pt x="3451" y="5335"/>
                  </a:cubicBezTo>
                  <a:cubicBezTo>
                    <a:pt x="3944" y="5417"/>
                    <a:pt x="3834" y="5335"/>
                    <a:pt x="3779" y="9305"/>
                  </a:cubicBezTo>
                  <a:cubicBezTo>
                    <a:pt x="3341" y="32424"/>
                    <a:pt x="4863" y="67028"/>
                    <a:pt x="18046" y="67028"/>
                  </a:cubicBezTo>
                  <a:cubicBezTo>
                    <a:pt x="20524" y="67028"/>
                    <a:pt x="23414" y="65806"/>
                    <a:pt x="26780" y="63055"/>
                  </a:cubicBezTo>
                  <a:cubicBezTo>
                    <a:pt x="26807" y="63329"/>
                    <a:pt x="26807" y="63493"/>
                    <a:pt x="26807" y="63685"/>
                  </a:cubicBezTo>
                  <a:lnTo>
                    <a:pt x="26807" y="66861"/>
                  </a:lnTo>
                  <a:cubicBezTo>
                    <a:pt x="26807" y="67819"/>
                    <a:pt x="26780" y="68805"/>
                    <a:pt x="26780" y="69791"/>
                  </a:cubicBezTo>
                  <a:cubicBezTo>
                    <a:pt x="26780" y="70010"/>
                    <a:pt x="26643" y="70201"/>
                    <a:pt x="26424" y="70256"/>
                  </a:cubicBezTo>
                  <a:cubicBezTo>
                    <a:pt x="26013" y="70420"/>
                    <a:pt x="25602" y="70612"/>
                    <a:pt x="25192" y="70804"/>
                  </a:cubicBezTo>
                  <a:cubicBezTo>
                    <a:pt x="24863" y="70941"/>
                    <a:pt x="24644" y="71269"/>
                    <a:pt x="24644" y="71625"/>
                  </a:cubicBezTo>
                  <a:cubicBezTo>
                    <a:pt x="24644" y="72173"/>
                    <a:pt x="24671" y="72720"/>
                    <a:pt x="24726" y="73268"/>
                  </a:cubicBezTo>
                  <a:cubicBezTo>
                    <a:pt x="24726" y="73661"/>
                    <a:pt x="25027" y="73954"/>
                    <a:pt x="25390" y="73954"/>
                  </a:cubicBezTo>
                  <a:cubicBezTo>
                    <a:pt x="25406" y="73954"/>
                    <a:pt x="25422" y="73954"/>
                    <a:pt x="25438" y="73953"/>
                  </a:cubicBezTo>
                  <a:cubicBezTo>
                    <a:pt x="25876" y="73953"/>
                    <a:pt x="26287" y="73898"/>
                    <a:pt x="26698" y="73816"/>
                  </a:cubicBezTo>
                  <a:cubicBezTo>
                    <a:pt x="28149" y="73542"/>
                    <a:pt x="29573" y="73241"/>
                    <a:pt x="31024" y="72940"/>
                  </a:cubicBezTo>
                  <a:cubicBezTo>
                    <a:pt x="31599" y="72830"/>
                    <a:pt x="32174" y="72748"/>
                    <a:pt x="32749" y="72611"/>
                  </a:cubicBezTo>
                  <a:cubicBezTo>
                    <a:pt x="33406" y="72474"/>
                    <a:pt x="33680" y="72118"/>
                    <a:pt x="33570" y="71461"/>
                  </a:cubicBezTo>
                  <a:cubicBezTo>
                    <a:pt x="33515" y="71050"/>
                    <a:pt x="33406" y="70667"/>
                    <a:pt x="33296" y="70284"/>
                  </a:cubicBezTo>
                  <a:cubicBezTo>
                    <a:pt x="33218" y="69892"/>
                    <a:pt x="32866" y="69625"/>
                    <a:pt x="32477" y="69625"/>
                  </a:cubicBezTo>
                  <a:cubicBezTo>
                    <a:pt x="32458" y="69625"/>
                    <a:pt x="32439" y="69625"/>
                    <a:pt x="32420" y="69626"/>
                  </a:cubicBezTo>
                  <a:cubicBezTo>
                    <a:pt x="32229" y="69626"/>
                    <a:pt x="32009" y="69626"/>
                    <a:pt x="31790" y="69654"/>
                  </a:cubicBezTo>
                  <a:cubicBezTo>
                    <a:pt x="31517" y="69681"/>
                    <a:pt x="31270" y="69736"/>
                    <a:pt x="30914" y="69791"/>
                  </a:cubicBezTo>
                  <a:lnTo>
                    <a:pt x="30914" y="67682"/>
                  </a:lnTo>
                  <a:lnTo>
                    <a:pt x="30914" y="63931"/>
                  </a:lnTo>
                  <a:cubicBezTo>
                    <a:pt x="30942" y="62316"/>
                    <a:pt x="30969" y="60700"/>
                    <a:pt x="30996" y="59085"/>
                  </a:cubicBezTo>
                  <a:cubicBezTo>
                    <a:pt x="31024" y="58811"/>
                    <a:pt x="31106" y="58537"/>
                    <a:pt x="31298" y="58345"/>
                  </a:cubicBezTo>
                  <a:cubicBezTo>
                    <a:pt x="31845" y="57606"/>
                    <a:pt x="32393" y="56867"/>
                    <a:pt x="32886" y="56127"/>
                  </a:cubicBezTo>
                  <a:cubicBezTo>
                    <a:pt x="33981" y="54484"/>
                    <a:pt x="34885" y="52732"/>
                    <a:pt x="35624" y="50925"/>
                  </a:cubicBezTo>
                  <a:cubicBezTo>
                    <a:pt x="35733" y="50651"/>
                    <a:pt x="36007" y="50459"/>
                    <a:pt x="36308" y="50459"/>
                  </a:cubicBezTo>
                  <a:cubicBezTo>
                    <a:pt x="36746" y="50459"/>
                    <a:pt x="37212" y="50405"/>
                    <a:pt x="37677" y="50405"/>
                  </a:cubicBezTo>
                  <a:lnTo>
                    <a:pt x="38581" y="50405"/>
                  </a:lnTo>
                  <a:cubicBezTo>
                    <a:pt x="38636" y="50487"/>
                    <a:pt x="38636" y="50514"/>
                    <a:pt x="38636" y="50542"/>
                  </a:cubicBezTo>
                  <a:cubicBezTo>
                    <a:pt x="38608" y="50870"/>
                    <a:pt x="38554" y="51199"/>
                    <a:pt x="38554" y="51527"/>
                  </a:cubicBezTo>
                  <a:cubicBezTo>
                    <a:pt x="38526" y="51801"/>
                    <a:pt x="38526" y="52102"/>
                    <a:pt x="38554" y="52403"/>
                  </a:cubicBezTo>
                  <a:cubicBezTo>
                    <a:pt x="38633" y="52879"/>
                    <a:pt x="39043" y="53226"/>
                    <a:pt x="39514" y="53226"/>
                  </a:cubicBezTo>
                  <a:cubicBezTo>
                    <a:pt x="39531" y="53226"/>
                    <a:pt x="39549" y="53226"/>
                    <a:pt x="39567" y="53225"/>
                  </a:cubicBezTo>
                  <a:cubicBezTo>
                    <a:pt x="40032" y="53170"/>
                    <a:pt x="40416" y="52814"/>
                    <a:pt x="40470" y="52349"/>
                  </a:cubicBezTo>
                  <a:cubicBezTo>
                    <a:pt x="40717" y="51089"/>
                    <a:pt x="40936" y="49830"/>
                    <a:pt x="41210" y="48570"/>
                  </a:cubicBezTo>
                  <a:cubicBezTo>
                    <a:pt x="41264" y="48187"/>
                    <a:pt x="41401" y="47803"/>
                    <a:pt x="41483" y="47420"/>
                  </a:cubicBezTo>
                  <a:cubicBezTo>
                    <a:pt x="41620" y="46900"/>
                    <a:pt x="41319" y="46380"/>
                    <a:pt x="40826" y="46215"/>
                  </a:cubicBezTo>
                  <a:cubicBezTo>
                    <a:pt x="40733" y="46188"/>
                    <a:pt x="40638" y="46175"/>
                    <a:pt x="40543" y="46175"/>
                  </a:cubicBezTo>
                  <a:cubicBezTo>
                    <a:pt x="40166" y="46175"/>
                    <a:pt x="39802" y="46385"/>
                    <a:pt x="39649" y="46736"/>
                  </a:cubicBezTo>
                  <a:cubicBezTo>
                    <a:pt x="39567" y="46900"/>
                    <a:pt x="39485" y="47064"/>
                    <a:pt x="39457" y="47256"/>
                  </a:cubicBezTo>
                  <a:cubicBezTo>
                    <a:pt x="39375" y="47557"/>
                    <a:pt x="39293" y="47858"/>
                    <a:pt x="39238" y="48159"/>
                  </a:cubicBezTo>
                  <a:cubicBezTo>
                    <a:pt x="39213" y="48390"/>
                    <a:pt x="38995" y="48573"/>
                    <a:pt x="38765" y="48573"/>
                  </a:cubicBezTo>
                  <a:cubicBezTo>
                    <a:pt x="38749" y="48573"/>
                    <a:pt x="38734" y="48572"/>
                    <a:pt x="38718" y="48570"/>
                  </a:cubicBezTo>
                  <a:cubicBezTo>
                    <a:pt x="37387" y="48587"/>
                    <a:pt x="37128" y="48613"/>
                    <a:pt x="36994" y="48613"/>
                  </a:cubicBezTo>
                  <a:cubicBezTo>
                    <a:pt x="36907" y="48613"/>
                    <a:pt x="36873" y="48602"/>
                    <a:pt x="36637" y="48570"/>
                  </a:cubicBezTo>
                  <a:cubicBezTo>
                    <a:pt x="37020" y="47338"/>
                    <a:pt x="37185" y="47037"/>
                    <a:pt x="37376" y="46407"/>
                  </a:cubicBezTo>
                  <a:cubicBezTo>
                    <a:pt x="37787" y="44983"/>
                    <a:pt x="38170" y="43559"/>
                    <a:pt x="38581" y="42135"/>
                  </a:cubicBezTo>
                  <a:cubicBezTo>
                    <a:pt x="38608" y="41999"/>
                    <a:pt x="38718" y="41807"/>
                    <a:pt x="38827" y="41752"/>
                  </a:cubicBezTo>
                  <a:cubicBezTo>
                    <a:pt x="39293" y="41643"/>
                    <a:pt x="39786" y="41588"/>
                    <a:pt x="40306" y="41478"/>
                  </a:cubicBezTo>
                  <a:cubicBezTo>
                    <a:pt x="40306" y="41697"/>
                    <a:pt x="40306" y="41916"/>
                    <a:pt x="40306" y="42135"/>
                  </a:cubicBezTo>
                  <a:cubicBezTo>
                    <a:pt x="40333" y="42546"/>
                    <a:pt x="40388" y="42930"/>
                    <a:pt x="40498" y="43340"/>
                  </a:cubicBezTo>
                  <a:cubicBezTo>
                    <a:pt x="40614" y="43689"/>
                    <a:pt x="40948" y="43939"/>
                    <a:pt x="41331" y="43939"/>
                  </a:cubicBezTo>
                  <a:cubicBezTo>
                    <a:pt x="41399" y="43939"/>
                    <a:pt x="41468" y="43932"/>
                    <a:pt x="41538" y="43915"/>
                  </a:cubicBezTo>
                  <a:cubicBezTo>
                    <a:pt x="41949" y="43860"/>
                    <a:pt x="42250" y="43505"/>
                    <a:pt x="42305" y="43094"/>
                  </a:cubicBezTo>
                  <a:cubicBezTo>
                    <a:pt x="42332" y="42875"/>
                    <a:pt x="42360" y="42628"/>
                    <a:pt x="42360" y="42409"/>
                  </a:cubicBezTo>
                  <a:cubicBezTo>
                    <a:pt x="42387" y="41341"/>
                    <a:pt x="42414" y="40274"/>
                    <a:pt x="42442" y="39178"/>
                  </a:cubicBezTo>
                  <a:cubicBezTo>
                    <a:pt x="42469" y="38932"/>
                    <a:pt x="42442" y="38658"/>
                    <a:pt x="42387" y="38412"/>
                  </a:cubicBezTo>
                  <a:cubicBezTo>
                    <a:pt x="42291" y="37953"/>
                    <a:pt x="41902" y="37668"/>
                    <a:pt x="41490" y="37668"/>
                  </a:cubicBezTo>
                  <a:cubicBezTo>
                    <a:pt x="41311" y="37668"/>
                    <a:pt x="41128" y="37721"/>
                    <a:pt x="40963" y="37837"/>
                  </a:cubicBezTo>
                  <a:cubicBezTo>
                    <a:pt x="40662" y="38028"/>
                    <a:pt x="40470" y="38357"/>
                    <a:pt x="40443" y="38740"/>
                  </a:cubicBezTo>
                  <a:cubicBezTo>
                    <a:pt x="40416" y="38959"/>
                    <a:pt x="40416" y="39206"/>
                    <a:pt x="40361" y="39425"/>
                  </a:cubicBezTo>
                  <a:cubicBezTo>
                    <a:pt x="40361" y="39534"/>
                    <a:pt x="40251" y="39698"/>
                    <a:pt x="40169" y="39698"/>
                  </a:cubicBezTo>
                  <a:cubicBezTo>
                    <a:pt x="39841" y="39781"/>
                    <a:pt x="39485" y="39808"/>
                    <a:pt x="39101" y="39863"/>
                  </a:cubicBezTo>
                  <a:cubicBezTo>
                    <a:pt x="39101" y="39616"/>
                    <a:pt x="39129" y="39452"/>
                    <a:pt x="39156" y="39288"/>
                  </a:cubicBezTo>
                  <a:cubicBezTo>
                    <a:pt x="39485" y="37426"/>
                    <a:pt x="39622" y="35537"/>
                    <a:pt x="39567" y="33647"/>
                  </a:cubicBezTo>
                  <a:cubicBezTo>
                    <a:pt x="39539" y="33373"/>
                    <a:pt x="39622" y="33236"/>
                    <a:pt x="39923" y="33182"/>
                  </a:cubicBezTo>
                  <a:cubicBezTo>
                    <a:pt x="41210" y="32963"/>
                    <a:pt x="42524" y="32716"/>
                    <a:pt x="43811" y="32497"/>
                  </a:cubicBezTo>
                  <a:cubicBezTo>
                    <a:pt x="43920" y="32470"/>
                    <a:pt x="44057" y="32470"/>
                    <a:pt x="44276" y="32470"/>
                  </a:cubicBezTo>
                  <a:cubicBezTo>
                    <a:pt x="44304" y="32798"/>
                    <a:pt x="44304" y="33154"/>
                    <a:pt x="44358" y="33428"/>
                  </a:cubicBezTo>
                  <a:cubicBezTo>
                    <a:pt x="44413" y="33784"/>
                    <a:pt x="44495" y="34113"/>
                    <a:pt x="44632" y="34469"/>
                  </a:cubicBezTo>
                  <a:cubicBezTo>
                    <a:pt x="44768" y="34741"/>
                    <a:pt x="45055" y="34900"/>
                    <a:pt x="45351" y="34900"/>
                  </a:cubicBezTo>
                  <a:cubicBezTo>
                    <a:pt x="45413" y="34900"/>
                    <a:pt x="45475" y="34893"/>
                    <a:pt x="45536" y="34879"/>
                  </a:cubicBezTo>
                  <a:cubicBezTo>
                    <a:pt x="45919" y="34852"/>
                    <a:pt x="46248" y="34578"/>
                    <a:pt x="46330" y="34195"/>
                  </a:cubicBezTo>
                  <a:cubicBezTo>
                    <a:pt x="46385" y="34003"/>
                    <a:pt x="46385" y="33784"/>
                    <a:pt x="46385" y="33565"/>
                  </a:cubicBezTo>
                  <a:cubicBezTo>
                    <a:pt x="46275" y="32306"/>
                    <a:pt x="46275" y="31019"/>
                    <a:pt x="46439" y="29759"/>
                  </a:cubicBezTo>
                  <a:cubicBezTo>
                    <a:pt x="46439" y="29622"/>
                    <a:pt x="46439" y="29485"/>
                    <a:pt x="46439" y="29321"/>
                  </a:cubicBezTo>
                  <a:cubicBezTo>
                    <a:pt x="46385" y="28883"/>
                    <a:pt x="46056" y="28499"/>
                    <a:pt x="45618" y="28417"/>
                  </a:cubicBezTo>
                  <a:cubicBezTo>
                    <a:pt x="45596" y="28416"/>
                    <a:pt x="45574" y="28415"/>
                    <a:pt x="45552" y="28415"/>
                  </a:cubicBezTo>
                  <a:cubicBezTo>
                    <a:pt x="45139" y="28415"/>
                    <a:pt x="44760" y="28657"/>
                    <a:pt x="44578" y="29047"/>
                  </a:cubicBezTo>
                  <a:cubicBezTo>
                    <a:pt x="44495" y="29239"/>
                    <a:pt x="44441" y="29430"/>
                    <a:pt x="44413" y="29650"/>
                  </a:cubicBezTo>
                  <a:cubicBezTo>
                    <a:pt x="44358" y="29841"/>
                    <a:pt x="44358" y="30005"/>
                    <a:pt x="44358" y="30170"/>
                  </a:cubicBezTo>
                  <a:cubicBezTo>
                    <a:pt x="44304" y="30608"/>
                    <a:pt x="44304" y="30608"/>
                    <a:pt x="43893" y="30663"/>
                  </a:cubicBezTo>
                  <a:cubicBezTo>
                    <a:pt x="42524" y="30882"/>
                    <a:pt x="41127" y="31101"/>
                    <a:pt x="39731" y="31347"/>
                  </a:cubicBezTo>
                  <a:lnTo>
                    <a:pt x="39402" y="31347"/>
                  </a:lnTo>
                  <a:cubicBezTo>
                    <a:pt x="39348" y="31183"/>
                    <a:pt x="39320" y="31073"/>
                    <a:pt x="39293" y="30936"/>
                  </a:cubicBezTo>
                  <a:cubicBezTo>
                    <a:pt x="39156" y="30416"/>
                    <a:pt x="39074" y="29896"/>
                    <a:pt x="38910" y="29376"/>
                  </a:cubicBezTo>
                  <a:cubicBezTo>
                    <a:pt x="38335" y="27459"/>
                    <a:pt x="37267" y="25926"/>
                    <a:pt x="35432" y="24995"/>
                  </a:cubicBezTo>
                  <a:cubicBezTo>
                    <a:pt x="34949" y="24715"/>
                    <a:pt x="34396" y="24554"/>
                    <a:pt x="33838" y="24554"/>
                  </a:cubicBezTo>
                  <a:cubicBezTo>
                    <a:pt x="33794" y="24554"/>
                    <a:pt x="33751" y="24555"/>
                    <a:pt x="33707" y="24557"/>
                  </a:cubicBezTo>
                  <a:cubicBezTo>
                    <a:pt x="32776" y="24611"/>
                    <a:pt x="31955" y="25132"/>
                    <a:pt x="31462" y="25926"/>
                  </a:cubicBezTo>
                  <a:cubicBezTo>
                    <a:pt x="30887" y="26857"/>
                    <a:pt x="30476" y="27842"/>
                    <a:pt x="30202" y="28883"/>
                  </a:cubicBezTo>
                  <a:cubicBezTo>
                    <a:pt x="29846" y="30225"/>
                    <a:pt x="29545" y="31566"/>
                    <a:pt x="29271" y="32935"/>
                  </a:cubicBezTo>
                  <a:cubicBezTo>
                    <a:pt x="29244" y="33236"/>
                    <a:pt x="28970" y="33483"/>
                    <a:pt x="28669" y="33510"/>
                  </a:cubicBezTo>
                  <a:cubicBezTo>
                    <a:pt x="26308" y="33900"/>
                    <a:pt x="26695" y="33921"/>
                    <a:pt x="26252" y="33921"/>
                  </a:cubicBezTo>
                  <a:cubicBezTo>
                    <a:pt x="26197" y="33921"/>
                    <a:pt x="26129" y="33921"/>
                    <a:pt x="26040" y="33921"/>
                  </a:cubicBezTo>
                  <a:cubicBezTo>
                    <a:pt x="26040" y="33592"/>
                    <a:pt x="26013" y="33319"/>
                    <a:pt x="25986" y="33045"/>
                  </a:cubicBezTo>
                  <a:cubicBezTo>
                    <a:pt x="25986" y="32453"/>
                    <a:pt x="25514" y="32044"/>
                    <a:pt x="25002" y="32044"/>
                  </a:cubicBezTo>
                  <a:cubicBezTo>
                    <a:pt x="24827" y="32044"/>
                    <a:pt x="24647" y="32091"/>
                    <a:pt x="24480" y="32196"/>
                  </a:cubicBezTo>
                  <a:cubicBezTo>
                    <a:pt x="24124" y="32415"/>
                    <a:pt x="23932" y="32826"/>
                    <a:pt x="23959" y="33236"/>
                  </a:cubicBezTo>
                  <a:cubicBezTo>
                    <a:pt x="23987" y="33592"/>
                    <a:pt x="24014" y="33948"/>
                    <a:pt x="24096" y="34304"/>
                  </a:cubicBezTo>
                  <a:cubicBezTo>
                    <a:pt x="24315" y="35619"/>
                    <a:pt x="24562" y="36906"/>
                    <a:pt x="24836" y="38193"/>
                  </a:cubicBezTo>
                  <a:cubicBezTo>
                    <a:pt x="24863" y="38412"/>
                    <a:pt x="24945" y="38603"/>
                    <a:pt x="25055" y="38768"/>
                  </a:cubicBezTo>
                  <a:cubicBezTo>
                    <a:pt x="25238" y="39088"/>
                    <a:pt x="25545" y="39236"/>
                    <a:pt x="25851" y="39236"/>
                  </a:cubicBezTo>
                  <a:cubicBezTo>
                    <a:pt x="26277" y="39236"/>
                    <a:pt x="26700" y="38949"/>
                    <a:pt x="26780" y="38439"/>
                  </a:cubicBezTo>
                  <a:cubicBezTo>
                    <a:pt x="26807" y="38220"/>
                    <a:pt x="26807" y="37973"/>
                    <a:pt x="26780" y="37754"/>
                  </a:cubicBezTo>
                  <a:cubicBezTo>
                    <a:pt x="26698" y="37262"/>
                    <a:pt x="26615" y="36796"/>
                    <a:pt x="26533" y="36303"/>
                  </a:cubicBezTo>
                  <a:cubicBezTo>
                    <a:pt x="26506" y="36139"/>
                    <a:pt x="26478" y="35947"/>
                    <a:pt x="26698" y="35920"/>
                  </a:cubicBezTo>
                  <a:cubicBezTo>
                    <a:pt x="27355" y="35783"/>
                    <a:pt x="28039" y="35673"/>
                    <a:pt x="28779" y="35537"/>
                  </a:cubicBezTo>
                  <a:lnTo>
                    <a:pt x="28779" y="35537"/>
                  </a:lnTo>
                  <a:cubicBezTo>
                    <a:pt x="28282" y="41042"/>
                    <a:pt x="28275" y="42062"/>
                    <a:pt x="27262" y="42062"/>
                  </a:cubicBezTo>
                  <a:cubicBezTo>
                    <a:pt x="27101" y="42062"/>
                    <a:pt x="26915" y="42036"/>
                    <a:pt x="26698" y="41999"/>
                  </a:cubicBezTo>
                  <a:lnTo>
                    <a:pt x="26698" y="41560"/>
                  </a:lnTo>
                  <a:cubicBezTo>
                    <a:pt x="26698" y="41341"/>
                    <a:pt x="26670" y="41095"/>
                    <a:pt x="26643" y="40876"/>
                  </a:cubicBezTo>
                  <a:cubicBezTo>
                    <a:pt x="26588" y="40465"/>
                    <a:pt x="26259" y="40137"/>
                    <a:pt x="25849" y="40082"/>
                  </a:cubicBezTo>
                  <a:cubicBezTo>
                    <a:pt x="25793" y="40072"/>
                    <a:pt x="25738" y="40067"/>
                    <a:pt x="25684" y="40067"/>
                  </a:cubicBezTo>
                  <a:cubicBezTo>
                    <a:pt x="25288" y="40067"/>
                    <a:pt x="24953" y="40323"/>
                    <a:pt x="24808" y="40684"/>
                  </a:cubicBezTo>
                  <a:cubicBezTo>
                    <a:pt x="24699" y="40958"/>
                    <a:pt x="24644" y="41232"/>
                    <a:pt x="24644" y="41533"/>
                  </a:cubicBezTo>
                  <a:cubicBezTo>
                    <a:pt x="24617" y="42464"/>
                    <a:pt x="24589" y="43422"/>
                    <a:pt x="24589" y="44353"/>
                  </a:cubicBezTo>
                  <a:cubicBezTo>
                    <a:pt x="24589" y="44572"/>
                    <a:pt x="24617" y="44791"/>
                    <a:pt x="24671" y="44983"/>
                  </a:cubicBezTo>
                  <a:cubicBezTo>
                    <a:pt x="24724" y="45432"/>
                    <a:pt x="25133" y="45779"/>
                    <a:pt x="25579" y="45779"/>
                  </a:cubicBezTo>
                  <a:cubicBezTo>
                    <a:pt x="25596" y="45779"/>
                    <a:pt x="25613" y="45778"/>
                    <a:pt x="25630" y="45777"/>
                  </a:cubicBezTo>
                  <a:cubicBezTo>
                    <a:pt x="26095" y="45777"/>
                    <a:pt x="26478" y="45449"/>
                    <a:pt x="26561" y="44983"/>
                  </a:cubicBezTo>
                  <a:cubicBezTo>
                    <a:pt x="26615" y="44791"/>
                    <a:pt x="26588" y="44600"/>
                    <a:pt x="26643" y="44408"/>
                  </a:cubicBezTo>
                  <a:cubicBezTo>
                    <a:pt x="26670" y="44299"/>
                    <a:pt x="26725" y="44134"/>
                    <a:pt x="26807" y="44134"/>
                  </a:cubicBezTo>
                  <a:cubicBezTo>
                    <a:pt x="27136" y="44052"/>
                    <a:pt x="27492" y="44025"/>
                    <a:pt x="27902" y="43970"/>
                  </a:cubicBezTo>
                  <a:lnTo>
                    <a:pt x="27902" y="43970"/>
                  </a:lnTo>
                  <a:cubicBezTo>
                    <a:pt x="27682" y="48963"/>
                    <a:pt x="27657" y="49274"/>
                    <a:pt x="26690" y="49274"/>
                  </a:cubicBezTo>
                  <a:cubicBezTo>
                    <a:pt x="26553" y="49274"/>
                    <a:pt x="26396" y="49267"/>
                    <a:pt x="26218" y="49267"/>
                  </a:cubicBezTo>
                  <a:cubicBezTo>
                    <a:pt x="26088" y="49267"/>
                    <a:pt x="25948" y="49271"/>
                    <a:pt x="25794" y="49282"/>
                  </a:cubicBezTo>
                  <a:cubicBezTo>
                    <a:pt x="25739" y="49008"/>
                    <a:pt x="25684" y="48789"/>
                    <a:pt x="25630" y="48570"/>
                  </a:cubicBezTo>
                  <a:cubicBezTo>
                    <a:pt x="25513" y="48077"/>
                    <a:pt x="25113" y="47842"/>
                    <a:pt x="24714" y="47842"/>
                  </a:cubicBezTo>
                  <a:cubicBezTo>
                    <a:pt x="24270" y="47842"/>
                    <a:pt x="23825" y="48132"/>
                    <a:pt x="23768" y="48680"/>
                  </a:cubicBezTo>
                  <a:cubicBezTo>
                    <a:pt x="23686" y="49227"/>
                    <a:pt x="23686" y="49282"/>
                    <a:pt x="24069" y="52376"/>
                  </a:cubicBezTo>
                  <a:cubicBezTo>
                    <a:pt x="24166" y="53204"/>
                    <a:pt x="24675" y="53599"/>
                    <a:pt x="25172" y="53599"/>
                  </a:cubicBezTo>
                  <a:cubicBezTo>
                    <a:pt x="25234" y="53599"/>
                    <a:pt x="25295" y="53593"/>
                    <a:pt x="25356" y="53581"/>
                  </a:cubicBezTo>
                  <a:cubicBezTo>
                    <a:pt x="25794" y="53444"/>
                    <a:pt x="26095" y="53033"/>
                    <a:pt x="26095" y="52595"/>
                  </a:cubicBezTo>
                  <a:cubicBezTo>
                    <a:pt x="26095" y="52403"/>
                    <a:pt x="26068" y="52239"/>
                    <a:pt x="26040" y="52048"/>
                  </a:cubicBezTo>
                  <a:cubicBezTo>
                    <a:pt x="26013" y="51911"/>
                    <a:pt x="25986" y="51746"/>
                    <a:pt x="25986" y="51582"/>
                  </a:cubicBezTo>
                  <a:cubicBezTo>
                    <a:pt x="26013" y="51445"/>
                    <a:pt x="26095" y="51363"/>
                    <a:pt x="26205" y="51308"/>
                  </a:cubicBezTo>
                  <a:cubicBezTo>
                    <a:pt x="26561" y="51253"/>
                    <a:pt x="26917" y="51226"/>
                    <a:pt x="27273" y="51199"/>
                  </a:cubicBezTo>
                  <a:cubicBezTo>
                    <a:pt x="27300" y="51336"/>
                    <a:pt x="27300" y="51473"/>
                    <a:pt x="27300" y="51609"/>
                  </a:cubicBezTo>
                  <a:cubicBezTo>
                    <a:pt x="27273" y="52623"/>
                    <a:pt x="27190" y="53608"/>
                    <a:pt x="27136" y="54594"/>
                  </a:cubicBezTo>
                  <a:cubicBezTo>
                    <a:pt x="27136" y="54895"/>
                    <a:pt x="27026" y="55169"/>
                    <a:pt x="26834" y="55388"/>
                  </a:cubicBezTo>
                  <a:cubicBezTo>
                    <a:pt x="25382" y="56993"/>
                    <a:pt x="25037" y="57452"/>
                    <a:pt x="24812" y="57452"/>
                  </a:cubicBezTo>
                  <a:cubicBezTo>
                    <a:pt x="24714" y="57452"/>
                    <a:pt x="24639" y="57366"/>
                    <a:pt x="24507" y="57250"/>
                  </a:cubicBezTo>
                  <a:cubicBezTo>
                    <a:pt x="20016" y="53170"/>
                    <a:pt x="23713" y="21298"/>
                    <a:pt x="25000" y="15192"/>
                  </a:cubicBezTo>
                  <a:cubicBezTo>
                    <a:pt x="25493" y="12728"/>
                    <a:pt x="26314" y="8703"/>
                    <a:pt x="28231" y="7252"/>
                  </a:cubicBezTo>
                  <a:cubicBezTo>
                    <a:pt x="28611" y="6963"/>
                    <a:pt x="28846" y="6888"/>
                    <a:pt x="29115" y="6888"/>
                  </a:cubicBezTo>
                  <a:cubicBezTo>
                    <a:pt x="29408" y="6888"/>
                    <a:pt x="29739" y="6978"/>
                    <a:pt x="30339" y="6978"/>
                  </a:cubicBezTo>
                  <a:cubicBezTo>
                    <a:pt x="30777" y="6978"/>
                    <a:pt x="30969" y="6786"/>
                    <a:pt x="31024" y="6321"/>
                  </a:cubicBezTo>
                  <a:cubicBezTo>
                    <a:pt x="31051" y="6101"/>
                    <a:pt x="31106" y="5882"/>
                    <a:pt x="31106" y="5636"/>
                  </a:cubicBezTo>
                  <a:cubicBezTo>
                    <a:pt x="31161" y="5061"/>
                    <a:pt x="31188" y="4486"/>
                    <a:pt x="31161" y="3884"/>
                  </a:cubicBezTo>
                  <a:cubicBezTo>
                    <a:pt x="31133" y="3254"/>
                    <a:pt x="30777" y="2925"/>
                    <a:pt x="30148" y="2816"/>
                  </a:cubicBezTo>
                  <a:cubicBezTo>
                    <a:pt x="26478" y="2186"/>
                    <a:pt x="25575" y="2022"/>
                    <a:pt x="24178" y="1830"/>
                  </a:cubicBezTo>
                  <a:cubicBezTo>
                    <a:pt x="18620" y="1063"/>
                    <a:pt x="13527" y="625"/>
                    <a:pt x="7969" y="214"/>
                  </a:cubicBezTo>
                  <a:cubicBezTo>
                    <a:pt x="6769" y="126"/>
                    <a:pt x="4234" y="1"/>
                    <a:pt x="2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8"/>
            <p:cNvSpPr/>
            <p:nvPr/>
          </p:nvSpPr>
          <p:spPr>
            <a:xfrm>
              <a:off x="3020510" y="3127291"/>
              <a:ext cx="63530" cy="111827"/>
            </a:xfrm>
            <a:custGeom>
              <a:avLst/>
              <a:gdLst/>
              <a:ahLst/>
              <a:cxnLst/>
              <a:rect l="l" t="t" r="r" b="b"/>
              <a:pathLst>
                <a:path w="3862" h="6798" extrusionOk="0">
                  <a:moveTo>
                    <a:pt x="3861" y="0"/>
                  </a:moveTo>
                  <a:lnTo>
                    <a:pt x="3861" y="0"/>
                  </a:lnTo>
                  <a:cubicBezTo>
                    <a:pt x="3641" y="2150"/>
                    <a:pt x="3857" y="3080"/>
                    <a:pt x="2681" y="3080"/>
                  </a:cubicBezTo>
                  <a:cubicBezTo>
                    <a:pt x="2539" y="3080"/>
                    <a:pt x="2377" y="3066"/>
                    <a:pt x="2191" y="3040"/>
                  </a:cubicBezTo>
                  <a:cubicBezTo>
                    <a:pt x="2191" y="2656"/>
                    <a:pt x="2164" y="2273"/>
                    <a:pt x="2136" y="1890"/>
                  </a:cubicBezTo>
                  <a:cubicBezTo>
                    <a:pt x="2047" y="1368"/>
                    <a:pt x="1617" y="1090"/>
                    <a:pt x="1187" y="1090"/>
                  </a:cubicBezTo>
                  <a:cubicBezTo>
                    <a:pt x="826" y="1090"/>
                    <a:pt x="464" y="1286"/>
                    <a:pt x="302" y="1698"/>
                  </a:cubicBezTo>
                  <a:cubicBezTo>
                    <a:pt x="0" y="2437"/>
                    <a:pt x="28" y="5449"/>
                    <a:pt x="137" y="5997"/>
                  </a:cubicBezTo>
                  <a:cubicBezTo>
                    <a:pt x="233" y="6531"/>
                    <a:pt x="664" y="6798"/>
                    <a:pt x="1096" y="6798"/>
                  </a:cubicBezTo>
                  <a:cubicBezTo>
                    <a:pt x="1527" y="6798"/>
                    <a:pt x="1958" y="6531"/>
                    <a:pt x="2054" y="5997"/>
                  </a:cubicBezTo>
                  <a:cubicBezTo>
                    <a:pt x="2081" y="5778"/>
                    <a:pt x="2081" y="5203"/>
                    <a:pt x="2273" y="5148"/>
                  </a:cubicBezTo>
                  <a:cubicBezTo>
                    <a:pt x="2629" y="5093"/>
                    <a:pt x="2958" y="5066"/>
                    <a:pt x="3368" y="4984"/>
                  </a:cubicBezTo>
                  <a:lnTo>
                    <a:pt x="3368" y="4984"/>
                  </a:lnTo>
                  <a:cubicBezTo>
                    <a:pt x="3368" y="5257"/>
                    <a:pt x="3368" y="5422"/>
                    <a:pt x="3341" y="5613"/>
                  </a:cubicBezTo>
                  <a:cubicBezTo>
                    <a:pt x="3314" y="5778"/>
                    <a:pt x="3314" y="6024"/>
                    <a:pt x="3286" y="6216"/>
                  </a:cubicBezTo>
                  <a:lnTo>
                    <a:pt x="3368" y="6188"/>
                  </a:lnTo>
                  <a:lnTo>
                    <a:pt x="3861" y="0"/>
                  </a:ln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8"/>
            <p:cNvSpPr/>
            <p:nvPr/>
          </p:nvSpPr>
          <p:spPr>
            <a:xfrm>
              <a:off x="2866916" y="2560495"/>
              <a:ext cx="354053" cy="876259"/>
            </a:xfrm>
            <a:custGeom>
              <a:avLst/>
              <a:gdLst/>
              <a:ahLst/>
              <a:cxnLst/>
              <a:rect l="l" t="t" r="r" b="b"/>
              <a:pathLst>
                <a:path w="21523" h="53268" extrusionOk="0">
                  <a:moveTo>
                    <a:pt x="18948" y="30732"/>
                  </a:moveTo>
                  <a:cubicBezTo>
                    <a:pt x="19113" y="30924"/>
                    <a:pt x="19222" y="31116"/>
                    <a:pt x="19359" y="31335"/>
                  </a:cubicBezTo>
                  <a:cubicBezTo>
                    <a:pt x="19852" y="32375"/>
                    <a:pt x="19633" y="32813"/>
                    <a:pt x="19277" y="35661"/>
                  </a:cubicBezTo>
                  <a:cubicBezTo>
                    <a:pt x="19167" y="36291"/>
                    <a:pt x="18866" y="36236"/>
                    <a:pt x="17552" y="36455"/>
                  </a:cubicBezTo>
                  <a:cubicBezTo>
                    <a:pt x="17442" y="35004"/>
                    <a:pt x="18318" y="31362"/>
                    <a:pt x="18948" y="30732"/>
                  </a:cubicBezTo>
                  <a:close/>
                  <a:moveTo>
                    <a:pt x="18565" y="38235"/>
                  </a:moveTo>
                  <a:cubicBezTo>
                    <a:pt x="18099" y="39741"/>
                    <a:pt x="17524" y="41219"/>
                    <a:pt x="16840" y="42643"/>
                  </a:cubicBezTo>
                  <a:cubicBezTo>
                    <a:pt x="17251" y="37879"/>
                    <a:pt x="16785" y="38591"/>
                    <a:pt x="18565" y="38235"/>
                  </a:cubicBezTo>
                  <a:close/>
                  <a:moveTo>
                    <a:pt x="10562" y="1"/>
                  </a:moveTo>
                  <a:cubicBezTo>
                    <a:pt x="7705" y="1"/>
                    <a:pt x="6924" y="1676"/>
                    <a:pt x="6079" y="4501"/>
                  </a:cubicBezTo>
                  <a:cubicBezTo>
                    <a:pt x="0" y="24763"/>
                    <a:pt x="521" y="50776"/>
                    <a:pt x="8297" y="53048"/>
                  </a:cubicBezTo>
                  <a:cubicBezTo>
                    <a:pt x="8899" y="53185"/>
                    <a:pt x="9556" y="53267"/>
                    <a:pt x="10186" y="53267"/>
                  </a:cubicBezTo>
                  <a:cubicBezTo>
                    <a:pt x="10225" y="53268"/>
                    <a:pt x="10263" y="53268"/>
                    <a:pt x="10301" y="53268"/>
                  </a:cubicBezTo>
                  <a:cubicBezTo>
                    <a:pt x="12794" y="53268"/>
                    <a:pt x="14782" y="52387"/>
                    <a:pt x="16320" y="50365"/>
                  </a:cubicBezTo>
                  <a:cubicBezTo>
                    <a:pt x="17771" y="48421"/>
                    <a:pt x="18510" y="46011"/>
                    <a:pt x="19085" y="43656"/>
                  </a:cubicBezTo>
                  <a:cubicBezTo>
                    <a:pt x="19934" y="40206"/>
                    <a:pt x="20509" y="36701"/>
                    <a:pt x="20838" y="33169"/>
                  </a:cubicBezTo>
                  <a:cubicBezTo>
                    <a:pt x="21029" y="31307"/>
                    <a:pt x="21522" y="28980"/>
                    <a:pt x="21166" y="26981"/>
                  </a:cubicBezTo>
                  <a:cubicBezTo>
                    <a:pt x="21029" y="26105"/>
                    <a:pt x="20701" y="25311"/>
                    <a:pt x="20153" y="24626"/>
                  </a:cubicBezTo>
                  <a:cubicBezTo>
                    <a:pt x="19468" y="23832"/>
                    <a:pt x="18674" y="23148"/>
                    <a:pt x="17771" y="22627"/>
                  </a:cubicBezTo>
                  <a:cubicBezTo>
                    <a:pt x="17374" y="22377"/>
                    <a:pt x="16771" y="22015"/>
                    <a:pt x="16288" y="22015"/>
                  </a:cubicBezTo>
                  <a:cubicBezTo>
                    <a:pt x="16137" y="22015"/>
                    <a:pt x="15999" y="22050"/>
                    <a:pt x="15882" y="22135"/>
                  </a:cubicBezTo>
                  <a:cubicBezTo>
                    <a:pt x="15416" y="22436"/>
                    <a:pt x="15170" y="23832"/>
                    <a:pt x="15033" y="24325"/>
                  </a:cubicBezTo>
                  <a:cubicBezTo>
                    <a:pt x="14677" y="25667"/>
                    <a:pt x="14376" y="27036"/>
                    <a:pt x="14074" y="28378"/>
                  </a:cubicBezTo>
                  <a:cubicBezTo>
                    <a:pt x="14047" y="28706"/>
                    <a:pt x="13801" y="28953"/>
                    <a:pt x="13499" y="28953"/>
                  </a:cubicBezTo>
                  <a:cubicBezTo>
                    <a:pt x="11665" y="29254"/>
                    <a:pt x="11610" y="29336"/>
                    <a:pt x="10871" y="29363"/>
                  </a:cubicBezTo>
                  <a:cubicBezTo>
                    <a:pt x="10843" y="29062"/>
                    <a:pt x="10843" y="28788"/>
                    <a:pt x="10816" y="28487"/>
                  </a:cubicBezTo>
                  <a:cubicBezTo>
                    <a:pt x="10816" y="27911"/>
                    <a:pt x="10322" y="27490"/>
                    <a:pt x="9797" y="27490"/>
                  </a:cubicBezTo>
                  <a:cubicBezTo>
                    <a:pt x="9623" y="27490"/>
                    <a:pt x="9446" y="27536"/>
                    <a:pt x="9283" y="27638"/>
                  </a:cubicBezTo>
                  <a:cubicBezTo>
                    <a:pt x="8927" y="27885"/>
                    <a:pt x="8735" y="28295"/>
                    <a:pt x="8790" y="28706"/>
                  </a:cubicBezTo>
                  <a:cubicBezTo>
                    <a:pt x="8790" y="29062"/>
                    <a:pt x="8845" y="29418"/>
                    <a:pt x="8899" y="29774"/>
                  </a:cubicBezTo>
                  <a:cubicBezTo>
                    <a:pt x="9146" y="31061"/>
                    <a:pt x="9392" y="32375"/>
                    <a:pt x="9639" y="33662"/>
                  </a:cubicBezTo>
                  <a:cubicBezTo>
                    <a:pt x="9693" y="33854"/>
                    <a:pt x="9776" y="34045"/>
                    <a:pt x="9885" y="34237"/>
                  </a:cubicBezTo>
                  <a:cubicBezTo>
                    <a:pt x="10066" y="34542"/>
                    <a:pt x="10368" y="34684"/>
                    <a:pt x="10667" y="34684"/>
                  </a:cubicBezTo>
                  <a:cubicBezTo>
                    <a:pt x="11095" y="34684"/>
                    <a:pt x="11518" y="34396"/>
                    <a:pt x="11583" y="33881"/>
                  </a:cubicBezTo>
                  <a:cubicBezTo>
                    <a:pt x="11637" y="33662"/>
                    <a:pt x="11637" y="33443"/>
                    <a:pt x="11583" y="33197"/>
                  </a:cubicBezTo>
                  <a:cubicBezTo>
                    <a:pt x="11528" y="32731"/>
                    <a:pt x="11446" y="32238"/>
                    <a:pt x="11336" y="31773"/>
                  </a:cubicBezTo>
                  <a:cubicBezTo>
                    <a:pt x="11309" y="31581"/>
                    <a:pt x="11309" y="31417"/>
                    <a:pt x="11528" y="31362"/>
                  </a:cubicBezTo>
                  <a:cubicBezTo>
                    <a:pt x="12185" y="31225"/>
                    <a:pt x="12842" y="31116"/>
                    <a:pt x="13609" y="30979"/>
                  </a:cubicBezTo>
                  <a:lnTo>
                    <a:pt x="13609" y="30979"/>
                  </a:lnTo>
                  <a:cubicBezTo>
                    <a:pt x="13103" y="36421"/>
                    <a:pt x="13169" y="37522"/>
                    <a:pt x="12056" y="37522"/>
                  </a:cubicBezTo>
                  <a:cubicBezTo>
                    <a:pt x="11904" y="37522"/>
                    <a:pt x="11729" y="37501"/>
                    <a:pt x="11528" y="37468"/>
                  </a:cubicBezTo>
                  <a:lnTo>
                    <a:pt x="11528" y="37003"/>
                  </a:lnTo>
                  <a:cubicBezTo>
                    <a:pt x="11501" y="36784"/>
                    <a:pt x="11501" y="36565"/>
                    <a:pt x="11473" y="36318"/>
                  </a:cubicBezTo>
                  <a:cubicBezTo>
                    <a:pt x="11418" y="35907"/>
                    <a:pt x="11090" y="35579"/>
                    <a:pt x="10652" y="35524"/>
                  </a:cubicBezTo>
                  <a:cubicBezTo>
                    <a:pt x="10611" y="35519"/>
                    <a:pt x="10571" y="35517"/>
                    <a:pt x="10531" y="35517"/>
                  </a:cubicBezTo>
                  <a:cubicBezTo>
                    <a:pt x="10139" y="35517"/>
                    <a:pt x="9788" y="35754"/>
                    <a:pt x="9639" y="36126"/>
                  </a:cubicBezTo>
                  <a:cubicBezTo>
                    <a:pt x="9529" y="36400"/>
                    <a:pt x="9474" y="36701"/>
                    <a:pt x="9474" y="36975"/>
                  </a:cubicBezTo>
                  <a:cubicBezTo>
                    <a:pt x="9420" y="37934"/>
                    <a:pt x="9420" y="38865"/>
                    <a:pt x="9392" y="39823"/>
                  </a:cubicBezTo>
                  <a:cubicBezTo>
                    <a:pt x="9392" y="40015"/>
                    <a:pt x="9420" y="40234"/>
                    <a:pt x="9474" y="40453"/>
                  </a:cubicBezTo>
                  <a:cubicBezTo>
                    <a:pt x="9553" y="40900"/>
                    <a:pt x="9936" y="41221"/>
                    <a:pt x="10403" y="41221"/>
                  </a:cubicBezTo>
                  <a:cubicBezTo>
                    <a:pt x="10422" y="41221"/>
                    <a:pt x="10441" y="41220"/>
                    <a:pt x="10460" y="41219"/>
                  </a:cubicBezTo>
                  <a:cubicBezTo>
                    <a:pt x="10926" y="41219"/>
                    <a:pt x="11309" y="40891"/>
                    <a:pt x="11391" y="40425"/>
                  </a:cubicBezTo>
                  <a:cubicBezTo>
                    <a:pt x="11418" y="40261"/>
                    <a:pt x="11418" y="40042"/>
                    <a:pt x="11446" y="39850"/>
                  </a:cubicBezTo>
                  <a:cubicBezTo>
                    <a:pt x="11473" y="39768"/>
                    <a:pt x="11555" y="39604"/>
                    <a:pt x="11610" y="39604"/>
                  </a:cubicBezTo>
                  <a:cubicBezTo>
                    <a:pt x="11966" y="39522"/>
                    <a:pt x="12295" y="39494"/>
                    <a:pt x="12705" y="39440"/>
                  </a:cubicBezTo>
                  <a:lnTo>
                    <a:pt x="12705" y="39440"/>
                  </a:lnTo>
                  <a:cubicBezTo>
                    <a:pt x="12502" y="44555"/>
                    <a:pt x="12485" y="44731"/>
                    <a:pt x="11418" y="44731"/>
                  </a:cubicBezTo>
                  <a:cubicBezTo>
                    <a:pt x="11339" y="44731"/>
                    <a:pt x="11255" y="44730"/>
                    <a:pt x="11164" y="44730"/>
                  </a:cubicBezTo>
                  <a:cubicBezTo>
                    <a:pt x="10997" y="44730"/>
                    <a:pt x="10809" y="44733"/>
                    <a:pt x="10597" y="44752"/>
                  </a:cubicBezTo>
                  <a:cubicBezTo>
                    <a:pt x="10542" y="44450"/>
                    <a:pt x="10515" y="44231"/>
                    <a:pt x="10460" y="44012"/>
                  </a:cubicBezTo>
                  <a:cubicBezTo>
                    <a:pt x="10355" y="43593"/>
                    <a:pt x="9974" y="43299"/>
                    <a:pt x="9533" y="43299"/>
                  </a:cubicBezTo>
                  <a:cubicBezTo>
                    <a:pt x="9513" y="43299"/>
                    <a:pt x="9494" y="43299"/>
                    <a:pt x="9474" y="43300"/>
                  </a:cubicBezTo>
                  <a:cubicBezTo>
                    <a:pt x="8708" y="43328"/>
                    <a:pt x="8489" y="44122"/>
                    <a:pt x="8543" y="44861"/>
                  </a:cubicBezTo>
                  <a:cubicBezTo>
                    <a:pt x="8845" y="47900"/>
                    <a:pt x="8899" y="48092"/>
                    <a:pt x="9091" y="48475"/>
                  </a:cubicBezTo>
                  <a:cubicBezTo>
                    <a:pt x="9258" y="48876"/>
                    <a:pt x="9601" y="49055"/>
                    <a:pt x="9943" y="49055"/>
                  </a:cubicBezTo>
                  <a:cubicBezTo>
                    <a:pt x="10445" y="49055"/>
                    <a:pt x="10947" y="48672"/>
                    <a:pt x="10898" y="48037"/>
                  </a:cubicBezTo>
                  <a:cubicBezTo>
                    <a:pt x="10898" y="47873"/>
                    <a:pt x="10898" y="47681"/>
                    <a:pt x="10871" y="47517"/>
                  </a:cubicBezTo>
                  <a:cubicBezTo>
                    <a:pt x="10816" y="47353"/>
                    <a:pt x="10816" y="47189"/>
                    <a:pt x="10816" y="47024"/>
                  </a:cubicBezTo>
                  <a:cubicBezTo>
                    <a:pt x="10843" y="46915"/>
                    <a:pt x="10926" y="46805"/>
                    <a:pt x="11035" y="46750"/>
                  </a:cubicBezTo>
                  <a:cubicBezTo>
                    <a:pt x="11364" y="46696"/>
                    <a:pt x="11720" y="46696"/>
                    <a:pt x="12103" y="46668"/>
                  </a:cubicBezTo>
                  <a:cubicBezTo>
                    <a:pt x="12103" y="46805"/>
                    <a:pt x="12130" y="46942"/>
                    <a:pt x="12130" y="47079"/>
                  </a:cubicBezTo>
                  <a:cubicBezTo>
                    <a:pt x="12076" y="48065"/>
                    <a:pt x="12021" y="49050"/>
                    <a:pt x="11966" y="50036"/>
                  </a:cubicBezTo>
                  <a:cubicBezTo>
                    <a:pt x="11966" y="50337"/>
                    <a:pt x="11856" y="50639"/>
                    <a:pt x="11637" y="50858"/>
                  </a:cubicBezTo>
                  <a:cubicBezTo>
                    <a:pt x="11090" y="51460"/>
                    <a:pt x="10542" y="52090"/>
                    <a:pt x="9967" y="52692"/>
                  </a:cubicBezTo>
                  <a:cubicBezTo>
                    <a:pt x="9875" y="52789"/>
                    <a:pt x="9777" y="52831"/>
                    <a:pt x="9675" y="52831"/>
                  </a:cubicBezTo>
                  <a:cubicBezTo>
                    <a:pt x="9143" y="52831"/>
                    <a:pt x="8523" y="51662"/>
                    <a:pt x="8270" y="50995"/>
                  </a:cubicBezTo>
                  <a:cubicBezTo>
                    <a:pt x="5696" y="44149"/>
                    <a:pt x="8078" y="14030"/>
                    <a:pt x="11281" y="5268"/>
                  </a:cubicBezTo>
                  <a:cubicBezTo>
                    <a:pt x="11698" y="4070"/>
                    <a:pt x="12784" y="2351"/>
                    <a:pt x="13926" y="2351"/>
                  </a:cubicBezTo>
                  <a:cubicBezTo>
                    <a:pt x="13984" y="2351"/>
                    <a:pt x="14043" y="2356"/>
                    <a:pt x="14102" y="2365"/>
                  </a:cubicBezTo>
                  <a:cubicBezTo>
                    <a:pt x="14362" y="2417"/>
                    <a:pt x="14623" y="2436"/>
                    <a:pt x="14883" y="2436"/>
                  </a:cubicBezTo>
                  <a:cubicBezTo>
                    <a:pt x="15033" y="2436"/>
                    <a:pt x="15184" y="2430"/>
                    <a:pt x="15334" y="2420"/>
                  </a:cubicBezTo>
                  <a:cubicBezTo>
                    <a:pt x="14704" y="1160"/>
                    <a:pt x="13280" y="284"/>
                    <a:pt x="11829" y="93"/>
                  </a:cubicBezTo>
                  <a:cubicBezTo>
                    <a:pt x="11366" y="31"/>
                    <a:pt x="10946" y="1"/>
                    <a:pt x="1056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8"/>
            <p:cNvSpPr/>
            <p:nvPr/>
          </p:nvSpPr>
          <p:spPr>
            <a:xfrm>
              <a:off x="3307876" y="2975985"/>
              <a:ext cx="20743" cy="80934"/>
            </a:xfrm>
            <a:custGeom>
              <a:avLst/>
              <a:gdLst/>
              <a:ahLst/>
              <a:cxnLst/>
              <a:rect l="l" t="t" r="r" b="b"/>
              <a:pathLst>
                <a:path w="1261" h="4920" extrusionOk="0">
                  <a:moveTo>
                    <a:pt x="675" y="0"/>
                  </a:moveTo>
                  <a:cubicBezTo>
                    <a:pt x="511" y="0"/>
                    <a:pt x="350" y="94"/>
                    <a:pt x="302" y="299"/>
                  </a:cubicBezTo>
                  <a:cubicBezTo>
                    <a:pt x="110" y="984"/>
                    <a:pt x="28" y="1696"/>
                    <a:pt x="28" y="2408"/>
                  </a:cubicBezTo>
                  <a:cubicBezTo>
                    <a:pt x="28" y="2900"/>
                    <a:pt x="1" y="4105"/>
                    <a:pt x="138" y="4571"/>
                  </a:cubicBezTo>
                  <a:cubicBezTo>
                    <a:pt x="220" y="4803"/>
                    <a:pt x="432" y="4920"/>
                    <a:pt x="641" y="4920"/>
                  </a:cubicBezTo>
                  <a:cubicBezTo>
                    <a:pt x="849" y="4920"/>
                    <a:pt x="1055" y="4803"/>
                    <a:pt x="1123" y="4571"/>
                  </a:cubicBezTo>
                  <a:cubicBezTo>
                    <a:pt x="1260" y="4078"/>
                    <a:pt x="1178" y="3804"/>
                    <a:pt x="1178" y="2462"/>
                  </a:cubicBezTo>
                  <a:cubicBezTo>
                    <a:pt x="1205" y="1778"/>
                    <a:pt x="1178" y="1093"/>
                    <a:pt x="1096" y="409"/>
                  </a:cubicBezTo>
                  <a:cubicBezTo>
                    <a:pt x="1096" y="149"/>
                    <a:pt x="883" y="0"/>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8"/>
            <p:cNvSpPr/>
            <p:nvPr/>
          </p:nvSpPr>
          <p:spPr>
            <a:xfrm>
              <a:off x="3248870" y="3117109"/>
              <a:ext cx="21188" cy="83813"/>
            </a:xfrm>
            <a:custGeom>
              <a:avLst/>
              <a:gdLst/>
              <a:ahLst/>
              <a:cxnLst/>
              <a:rect l="l" t="t" r="r" b="b"/>
              <a:pathLst>
                <a:path w="1288" h="5095" extrusionOk="0">
                  <a:moveTo>
                    <a:pt x="768" y="1"/>
                  </a:moveTo>
                  <a:cubicBezTo>
                    <a:pt x="594" y="1"/>
                    <a:pt x="402" y="231"/>
                    <a:pt x="384" y="783"/>
                  </a:cubicBezTo>
                  <a:cubicBezTo>
                    <a:pt x="384" y="1003"/>
                    <a:pt x="384" y="1194"/>
                    <a:pt x="357" y="1386"/>
                  </a:cubicBezTo>
                  <a:cubicBezTo>
                    <a:pt x="357" y="1797"/>
                    <a:pt x="357" y="2207"/>
                    <a:pt x="302" y="2618"/>
                  </a:cubicBezTo>
                  <a:cubicBezTo>
                    <a:pt x="275" y="3029"/>
                    <a:pt x="220" y="3385"/>
                    <a:pt x="165" y="3768"/>
                  </a:cubicBezTo>
                  <a:cubicBezTo>
                    <a:pt x="110" y="4179"/>
                    <a:pt x="1" y="4617"/>
                    <a:pt x="192" y="4973"/>
                  </a:cubicBezTo>
                  <a:cubicBezTo>
                    <a:pt x="247" y="5046"/>
                    <a:pt x="338" y="5095"/>
                    <a:pt x="426" y="5095"/>
                  </a:cubicBezTo>
                  <a:cubicBezTo>
                    <a:pt x="469" y="5095"/>
                    <a:pt x="512" y="5082"/>
                    <a:pt x="548" y="5055"/>
                  </a:cubicBezTo>
                  <a:cubicBezTo>
                    <a:pt x="904" y="4836"/>
                    <a:pt x="1041" y="4343"/>
                    <a:pt x="1096" y="3960"/>
                  </a:cubicBezTo>
                  <a:cubicBezTo>
                    <a:pt x="1178" y="3522"/>
                    <a:pt x="1233" y="3111"/>
                    <a:pt x="1260" y="2673"/>
                  </a:cubicBezTo>
                  <a:cubicBezTo>
                    <a:pt x="1288" y="2262"/>
                    <a:pt x="1288" y="1824"/>
                    <a:pt x="1288" y="1386"/>
                  </a:cubicBezTo>
                  <a:cubicBezTo>
                    <a:pt x="1260" y="619"/>
                    <a:pt x="1151" y="428"/>
                    <a:pt x="986" y="154"/>
                  </a:cubicBezTo>
                  <a:cubicBezTo>
                    <a:pt x="933" y="55"/>
                    <a:pt x="852"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8"/>
            <p:cNvSpPr/>
            <p:nvPr/>
          </p:nvSpPr>
          <p:spPr>
            <a:xfrm>
              <a:off x="3209686" y="3263759"/>
              <a:ext cx="37407" cy="91824"/>
            </a:xfrm>
            <a:custGeom>
              <a:avLst/>
              <a:gdLst/>
              <a:ahLst/>
              <a:cxnLst/>
              <a:rect l="l" t="t" r="r" b="b"/>
              <a:pathLst>
                <a:path w="2274" h="5582" extrusionOk="0">
                  <a:moveTo>
                    <a:pt x="1471" y="1"/>
                  </a:moveTo>
                  <a:cubicBezTo>
                    <a:pt x="1248" y="1"/>
                    <a:pt x="1029" y="154"/>
                    <a:pt x="1014" y="439"/>
                  </a:cubicBezTo>
                  <a:cubicBezTo>
                    <a:pt x="1041" y="1233"/>
                    <a:pt x="959" y="2054"/>
                    <a:pt x="849" y="2848"/>
                  </a:cubicBezTo>
                  <a:cubicBezTo>
                    <a:pt x="548" y="4300"/>
                    <a:pt x="1" y="4710"/>
                    <a:pt x="220" y="5313"/>
                  </a:cubicBezTo>
                  <a:cubicBezTo>
                    <a:pt x="280" y="5495"/>
                    <a:pt x="396" y="5581"/>
                    <a:pt x="540" y="5581"/>
                  </a:cubicBezTo>
                  <a:cubicBezTo>
                    <a:pt x="850" y="5581"/>
                    <a:pt x="1290" y="5183"/>
                    <a:pt x="1589" y="4491"/>
                  </a:cubicBezTo>
                  <a:cubicBezTo>
                    <a:pt x="1753" y="4053"/>
                    <a:pt x="1890" y="3588"/>
                    <a:pt x="1972" y="3122"/>
                  </a:cubicBezTo>
                  <a:cubicBezTo>
                    <a:pt x="2164" y="2246"/>
                    <a:pt x="2273" y="1178"/>
                    <a:pt x="1917" y="329"/>
                  </a:cubicBezTo>
                  <a:cubicBezTo>
                    <a:pt x="1843" y="106"/>
                    <a:pt x="165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8"/>
            <p:cNvSpPr/>
            <p:nvPr/>
          </p:nvSpPr>
          <p:spPr>
            <a:xfrm>
              <a:off x="3031187" y="3029201"/>
              <a:ext cx="33476" cy="71640"/>
            </a:xfrm>
            <a:custGeom>
              <a:avLst/>
              <a:gdLst/>
              <a:ahLst/>
              <a:cxnLst/>
              <a:rect l="l" t="t" r="r" b="b"/>
              <a:pathLst>
                <a:path w="2035" h="4355" extrusionOk="0">
                  <a:moveTo>
                    <a:pt x="457" y="1"/>
                  </a:moveTo>
                  <a:cubicBezTo>
                    <a:pt x="191" y="1"/>
                    <a:pt x="0" y="558"/>
                    <a:pt x="748" y="3362"/>
                  </a:cubicBezTo>
                  <a:cubicBezTo>
                    <a:pt x="953" y="4115"/>
                    <a:pt x="1255" y="4355"/>
                    <a:pt x="1479" y="4355"/>
                  </a:cubicBezTo>
                  <a:cubicBezTo>
                    <a:pt x="1614" y="4355"/>
                    <a:pt x="1720" y="4269"/>
                    <a:pt x="1761" y="4156"/>
                  </a:cubicBezTo>
                  <a:cubicBezTo>
                    <a:pt x="2035" y="3608"/>
                    <a:pt x="1131" y="733"/>
                    <a:pt x="830" y="240"/>
                  </a:cubicBezTo>
                  <a:cubicBezTo>
                    <a:pt x="809" y="209"/>
                    <a:pt x="619"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8"/>
            <p:cNvSpPr/>
            <p:nvPr/>
          </p:nvSpPr>
          <p:spPr>
            <a:xfrm>
              <a:off x="3040333" y="3164451"/>
              <a:ext cx="20283" cy="67922"/>
            </a:xfrm>
            <a:custGeom>
              <a:avLst/>
              <a:gdLst/>
              <a:ahLst/>
              <a:cxnLst/>
              <a:rect l="l" t="t" r="r" b="b"/>
              <a:pathLst>
                <a:path w="1233" h="4129" extrusionOk="0">
                  <a:moveTo>
                    <a:pt x="598" y="0"/>
                  </a:moveTo>
                  <a:cubicBezTo>
                    <a:pt x="425" y="0"/>
                    <a:pt x="270" y="212"/>
                    <a:pt x="219" y="835"/>
                  </a:cubicBezTo>
                  <a:cubicBezTo>
                    <a:pt x="192" y="1054"/>
                    <a:pt x="0" y="3272"/>
                    <a:pt x="137" y="3683"/>
                  </a:cubicBezTo>
                  <a:cubicBezTo>
                    <a:pt x="201" y="3864"/>
                    <a:pt x="381" y="4128"/>
                    <a:pt x="577" y="4128"/>
                  </a:cubicBezTo>
                  <a:cubicBezTo>
                    <a:pt x="885" y="4128"/>
                    <a:pt x="1232" y="3478"/>
                    <a:pt x="1232" y="835"/>
                  </a:cubicBezTo>
                  <a:cubicBezTo>
                    <a:pt x="1232" y="595"/>
                    <a:pt x="888" y="0"/>
                    <a:pt x="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8"/>
            <p:cNvSpPr/>
            <p:nvPr/>
          </p:nvSpPr>
          <p:spPr>
            <a:xfrm>
              <a:off x="3029229" y="3281739"/>
              <a:ext cx="20579" cy="66491"/>
            </a:xfrm>
            <a:custGeom>
              <a:avLst/>
              <a:gdLst/>
              <a:ahLst/>
              <a:cxnLst/>
              <a:rect l="l" t="t" r="r" b="b"/>
              <a:pathLst>
                <a:path w="1251" h="4042" extrusionOk="0">
                  <a:moveTo>
                    <a:pt x="567" y="1"/>
                  </a:moveTo>
                  <a:cubicBezTo>
                    <a:pt x="309" y="1"/>
                    <a:pt x="1" y="442"/>
                    <a:pt x="73" y="2084"/>
                  </a:cubicBezTo>
                  <a:cubicBezTo>
                    <a:pt x="100" y="2577"/>
                    <a:pt x="155" y="3754"/>
                    <a:pt x="538" y="3973"/>
                  </a:cubicBezTo>
                  <a:cubicBezTo>
                    <a:pt x="618" y="4005"/>
                    <a:pt x="661" y="4019"/>
                    <a:pt x="666" y="4019"/>
                  </a:cubicBezTo>
                  <a:cubicBezTo>
                    <a:pt x="667" y="4019"/>
                    <a:pt x="667" y="4019"/>
                    <a:pt x="666" y="4018"/>
                  </a:cubicBezTo>
                  <a:lnTo>
                    <a:pt x="666" y="4018"/>
                  </a:lnTo>
                  <a:cubicBezTo>
                    <a:pt x="715" y="4034"/>
                    <a:pt x="762" y="4042"/>
                    <a:pt x="805" y="4042"/>
                  </a:cubicBezTo>
                  <a:cubicBezTo>
                    <a:pt x="1081" y="4042"/>
                    <a:pt x="1250" y="3743"/>
                    <a:pt x="1250" y="3426"/>
                  </a:cubicBezTo>
                  <a:cubicBezTo>
                    <a:pt x="1250" y="3426"/>
                    <a:pt x="922" y="332"/>
                    <a:pt x="867" y="249"/>
                  </a:cubicBezTo>
                  <a:cubicBezTo>
                    <a:pt x="820" y="119"/>
                    <a:pt x="700"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8"/>
            <p:cNvSpPr/>
            <p:nvPr/>
          </p:nvSpPr>
          <p:spPr>
            <a:xfrm>
              <a:off x="2748163" y="2844847"/>
              <a:ext cx="60585" cy="113702"/>
            </a:xfrm>
            <a:custGeom>
              <a:avLst/>
              <a:gdLst/>
              <a:ahLst/>
              <a:cxnLst/>
              <a:rect l="l" t="t" r="r" b="b"/>
              <a:pathLst>
                <a:path w="3683" h="6912" extrusionOk="0">
                  <a:moveTo>
                    <a:pt x="1489" y="1"/>
                  </a:moveTo>
                  <a:cubicBezTo>
                    <a:pt x="966" y="1"/>
                    <a:pt x="476" y="757"/>
                    <a:pt x="292" y="2685"/>
                  </a:cubicBezTo>
                  <a:cubicBezTo>
                    <a:pt x="1" y="5805"/>
                    <a:pt x="788" y="6911"/>
                    <a:pt x="1589" y="6911"/>
                  </a:cubicBezTo>
                  <a:cubicBezTo>
                    <a:pt x="2145" y="6911"/>
                    <a:pt x="2707" y="6378"/>
                    <a:pt x="2921" y="5615"/>
                  </a:cubicBezTo>
                  <a:cubicBezTo>
                    <a:pt x="3683" y="2928"/>
                    <a:pt x="2520"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8"/>
            <p:cNvSpPr/>
            <p:nvPr/>
          </p:nvSpPr>
          <p:spPr>
            <a:xfrm>
              <a:off x="2739511" y="3008359"/>
              <a:ext cx="97713" cy="353971"/>
            </a:xfrm>
            <a:custGeom>
              <a:avLst/>
              <a:gdLst/>
              <a:ahLst/>
              <a:cxnLst/>
              <a:rect l="l" t="t" r="r" b="b"/>
              <a:pathLst>
                <a:path w="5940" h="21518" extrusionOk="0">
                  <a:moveTo>
                    <a:pt x="2193" y="0"/>
                  </a:moveTo>
                  <a:cubicBezTo>
                    <a:pt x="1995" y="0"/>
                    <a:pt x="1800" y="239"/>
                    <a:pt x="1612" y="768"/>
                  </a:cubicBezTo>
                  <a:cubicBezTo>
                    <a:pt x="1" y="5313"/>
                    <a:pt x="2550" y="21518"/>
                    <a:pt x="4475" y="21518"/>
                  </a:cubicBezTo>
                  <a:cubicBezTo>
                    <a:pt x="4742" y="21518"/>
                    <a:pt x="4996" y="21207"/>
                    <a:pt x="5226" y="20510"/>
                  </a:cubicBezTo>
                  <a:cubicBezTo>
                    <a:pt x="5939" y="18421"/>
                    <a:pt x="3938" y="0"/>
                    <a:pt x="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8"/>
            <p:cNvSpPr/>
            <p:nvPr/>
          </p:nvSpPr>
          <p:spPr>
            <a:xfrm>
              <a:off x="3022304" y="3448886"/>
              <a:ext cx="148659" cy="253610"/>
            </a:xfrm>
            <a:custGeom>
              <a:avLst/>
              <a:gdLst/>
              <a:ahLst/>
              <a:cxnLst/>
              <a:rect l="l" t="t" r="r" b="b"/>
              <a:pathLst>
                <a:path w="9037" h="15417" extrusionOk="0">
                  <a:moveTo>
                    <a:pt x="6545" y="1"/>
                  </a:moveTo>
                  <a:cubicBezTo>
                    <a:pt x="4418" y="2416"/>
                    <a:pt x="2115" y="4530"/>
                    <a:pt x="2147" y="4530"/>
                  </a:cubicBezTo>
                  <a:cubicBezTo>
                    <a:pt x="2148" y="4530"/>
                    <a:pt x="2154" y="4526"/>
                    <a:pt x="2164" y="4518"/>
                  </a:cubicBezTo>
                  <a:cubicBezTo>
                    <a:pt x="2191" y="5477"/>
                    <a:pt x="2191" y="7366"/>
                    <a:pt x="2164" y="8324"/>
                  </a:cubicBezTo>
                  <a:cubicBezTo>
                    <a:pt x="2137" y="11638"/>
                    <a:pt x="2219" y="11555"/>
                    <a:pt x="1781" y="11720"/>
                  </a:cubicBezTo>
                  <a:cubicBezTo>
                    <a:pt x="576" y="12185"/>
                    <a:pt x="1" y="12432"/>
                    <a:pt x="1" y="13089"/>
                  </a:cubicBezTo>
                  <a:cubicBezTo>
                    <a:pt x="1" y="14787"/>
                    <a:pt x="28" y="15389"/>
                    <a:pt x="795" y="15416"/>
                  </a:cubicBezTo>
                  <a:cubicBezTo>
                    <a:pt x="1233" y="15416"/>
                    <a:pt x="1644" y="15362"/>
                    <a:pt x="2055" y="15279"/>
                  </a:cubicBezTo>
                  <a:cubicBezTo>
                    <a:pt x="3506" y="15006"/>
                    <a:pt x="4930" y="14704"/>
                    <a:pt x="6381" y="14403"/>
                  </a:cubicBezTo>
                  <a:cubicBezTo>
                    <a:pt x="6956" y="14321"/>
                    <a:pt x="7558" y="14239"/>
                    <a:pt x="8106" y="14102"/>
                  </a:cubicBezTo>
                  <a:cubicBezTo>
                    <a:pt x="8763" y="13965"/>
                    <a:pt x="9037" y="13582"/>
                    <a:pt x="8955" y="12925"/>
                  </a:cubicBezTo>
                  <a:cubicBezTo>
                    <a:pt x="8872" y="12541"/>
                    <a:pt x="8790" y="12131"/>
                    <a:pt x="8653" y="11747"/>
                  </a:cubicBezTo>
                  <a:cubicBezTo>
                    <a:pt x="8575" y="11355"/>
                    <a:pt x="8248" y="11088"/>
                    <a:pt x="7861" y="11088"/>
                  </a:cubicBezTo>
                  <a:cubicBezTo>
                    <a:pt x="7842" y="11088"/>
                    <a:pt x="7824" y="11089"/>
                    <a:pt x="7805" y="11090"/>
                  </a:cubicBezTo>
                  <a:cubicBezTo>
                    <a:pt x="7586" y="11090"/>
                    <a:pt x="7366" y="11117"/>
                    <a:pt x="7175" y="11145"/>
                  </a:cubicBezTo>
                  <a:cubicBezTo>
                    <a:pt x="6901" y="11172"/>
                    <a:pt x="6627" y="11200"/>
                    <a:pt x="6299" y="11254"/>
                  </a:cubicBezTo>
                  <a:cubicBezTo>
                    <a:pt x="6299" y="10570"/>
                    <a:pt x="6189" y="576"/>
                    <a:pt x="6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8"/>
            <p:cNvSpPr/>
            <p:nvPr/>
          </p:nvSpPr>
          <p:spPr>
            <a:xfrm>
              <a:off x="3280405" y="3106038"/>
              <a:ext cx="35154" cy="103191"/>
            </a:xfrm>
            <a:custGeom>
              <a:avLst/>
              <a:gdLst/>
              <a:ahLst/>
              <a:cxnLst/>
              <a:rect l="l" t="t" r="r" b="b"/>
              <a:pathLst>
                <a:path w="2137" h="6273" extrusionOk="0">
                  <a:moveTo>
                    <a:pt x="1162" y="1"/>
                  </a:moveTo>
                  <a:cubicBezTo>
                    <a:pt x="981" y="1"/>
                    <a:pt x="795" y="54"/>
                    <a:pt x="630" y="170"/>
                  </a:cubicBezTo>
                  <a:cubicBezTo>
                    <a:pt x="329" y="361"/>
                    <a:pt x="137" y="690"/>
                    <a:pt x="110" y="1073"/>
                  </a:cubicBezTo>
                  <a:lnTo>
                    <a:pt x="0" y="4551"/>
                  </a:lnTo>
                  <a:cubicBezTo>
                    <a:pt x="0" y="4934"/>
                    <a:pt x="55" y="5290"/>
                    <a:pt x="165" y="5673"/>
                  </a:cubicBezTo>
                  <a:cubicBezTo>
                    <a:pt x="281" y="6022"/>
                    <a:pt x="615" y="6272"/>
                    <a:pt x="998" y="6272"/>
                  </a:cubicBezTo>
                  <a:cubicBezTo>
                    <a:pt x="1066" y="6272"/>
                    <a:pt x="1135" y="6265"/>
                    <a:pt x="1205" y="6248"/>
                  </a:cubicBezTo>
                  <a:cubicBezTo>
                    <a:pt x="1616" y="6193"/>
                    <a:pt x="1917" y="5838"/>
                    <a:pt x="1972" y="5427"/>
                  </a:cubicBezTo>
                  <a:cubicBezTo>
                    <a:pt x="1999" y="5208"/>
                    <a:pt x="2027" y="4961"/>
                    <a:pt x="2027" y="4742"/>
                  </a:cubicBezTo>
                  <a:cubicBezTo>
                    <a:pt x="2054" y="3674"/>
                    <a:pt x="2081" y="2607"/>
                    <a:pt x="2109" y="1511"/>
                  </a:cubicBezTo>
                  <a:cubicBezTo>
                    <a:pt x="2136" y="1265"/>
                    <a:pt x="2109" y="991"/>
                    <a:pt x="2054" y="745"/>
                  </a:cubicBezTo>
                  <a:cubicBezTo>
                    <a:pt x="1978" y="286"/>
                    <a:pt x="1581" y="1"/>
                    <a:pt x="1162" y="1"/>
                  </a:cubicBezTo>
                  <a:close/>
                </a:path>
              </a:pathLst>
            </a:custGeom>
            <a:solidFill>
              <a:srgbClr val="FBA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48"/>
          <p:cNvGrpSpPr/>
          <p:nvPr/>
        </p:nvGrpSpPr>
        <p:grpSpPr>
          <a:xfrm>
            <a:off x="3576015" y="2221200"/>
            <a:ext cx="786862" cy="1175962"/>
            <a:chOff x="3351688" y="2385059"/>
            <a:chExt cx="786862" cy="1175962"/>
          </a:xfrm>
        </p:grpSpPr>
        <p:sp>
          <p:nvSpPr>
            <p:cNvPr id="2568" name="Google Shape;2568;p48"/>
            <p:cNvSpPr/>
            <p:nvPr/>
          </p:nvSpPr>
          <p:spPr>
            <a:xfrm>
              <a:off x="3661669" y="2700544"/>
              <a:ext cx="232821" cy="860477"/>
            </a:xfrm>
            <a:custGeom>
              <a:avLst/>
              <a:gdLst/>
              <a:ahLst/>
              <a:cxnLst/>
              <a:rect l="l" t="t" r="r" b="b"/>
              <a:pathLst>
                <a:path w="12015" h="44406" extrusionOk="0">
                  <a:moveTo>
                    <a:pt x="5327" y="0"/>
                  </a:moveTo>
                  <a:cubicBezTo>
                    <a:pt x="5306" y="0"/>
                    <a:pt x="5290" y="29"/>
                    <a:pt x="5279" y="96"/>
                  </a:cubicBezTo>
                  <a:cubicBezTo>
                    <a:pt x="5169" y="671"/>
                    <a:pt x="5607" y="3245"/>
                    <a:pt x="5498" y="3792"/>
                  </a:cubicBezTo>
                  <a:cubicBezTo>
                    <a:pt x="5334" y="4723"/>
                    <a:pt x="4786" y="4696"/>
                    <a:pt x="3855" y="5024"/>
                  </a:cubicBezTo>
                  <a:cubicBezTo>
                    <a:pt x="3663" y="5107"/>
                    <a:pt x="3472" y="5161"/>
                    <a:pt x="3280" y="5216"/>
                  </a:cubicBezTo>
                  <a:cubicBezTo>
                    <a:pt x="3225" y="5161"/>
                    <a:pt x="3198" y="5107"/>
                    <a:pt x="3170" y="5024"/>
                  </a:cubicBezTo>
                  <a:cubicBezTo>
                    <a:pt x="3081" y="4845"/>
                    <a:pt x="2954" y="4702"/>
                    <a:pt x="2790" y="4702"/>
                  </a:cubicBezTo>
                  <a:cubicBezTo>
                    <a:pt x="2754" y="4702"/>
                    <a:pt x="2717" y="4709"/>
                    <a:pt x="2678" y="4723"/>
                  </a:cubicBezTo>
                  <a:cubicBezTo>
                    <a:pt x="2431" y="4805"/>
                    <a:pt x="2376" y="5024"/>
                    <a:pt x="2431" y="5271"/>
                  </a:cubicBezTo>
                  <a:cubicBezTo>
                    <a:pt x="2513" y="5709"/>
                    <a:pt x="2568" y="6147"/>
                    <a:pt x="2650" y="6613"/>
                  </a:cubicBezTo>
                  <a:cubicBezTo>
                    <a:pt x="2650" y="6750"/>
                    <a:pt x="2705" y="6886"/>
                    <a:pt x="2814" y="6969"/>
                  </a:cubicBezTo>
                  <a:cubicBezTo>
                    <a:pt x="2897" y="7030"/>
                    <a:pt x="3010" y="7061"/>
                    <a:pt x="3119" y="7061"/>
                  </a:cubicBezTo>
                  <a:cubicBezTo>
                    <a:pt x="3155" y="7061"/>
                    <a:pt x="3191" y="7058"/>
                    <a:pt x="3225" y="7051"/>
                  </a:cubicBezTo>
                  <a:cubicBezTo>
                    <a:pt x="3335" y="7023"/>
                    <a:pt x="3389" y="6832"/>
                    <a:pt x="3417" y="6722"/>
                  </a:cubicBezTo>
                  <a:cubicBezTo>
                    <a:pt x="3417" y="6585"/>
                    <a:pt x="3417" y="6476"/>
                    <a:pt x="3362" y="6339"/>
                  </a:cubicBezTo>
                  <a:cubicBezTo>
                    <a:pt x="3307" y="6147"/>
                    <a:pt x="3417" y="5955"/>
                    <a:pt x="3609" y="5928"/>
                  </a:cubicBezTo>
                  <a:cubicBezTo>
                    <a:pt x="3937" y="5791"/>
                    <a:pt x="4238" y="5682"/>
                    <a:pt x="4594" y="5545"/>
                  </a:cubicBezTo>
                  <a:lnTo>
                    <a:pt x="5553" y="5216"/>
                  </a:lnTo>
                  <a:cubicBezTo>
                    <a:pt x="5553" y="5408"/>
                    <a:pt x="5580" y="5517"/>
                    <a:pt x="5580" y="5654"/>
                  </a:cubicBezTo>
                  <a:cubicBezTo>
                    <a:pt x="5607" y="6640"/>
                    <a:pt x="5635" y="7626"/>
                    <a:pt x="5662" y="8611"/>
                  </a:cubicBezTo>
                  <a:cubicBezTo>
                    <a:pt x="5717" y="9789"/>
                    <a:pt x="5744" y="10966"/>
                    <a:pt x="5772" y="12144"/>
                  </a:cubicBezTo>
                  <a:lnTo>
                    <a:pt x="5854" y="15375"/>
                  </a:lnTo>
                  <a:cubicBezTo>
                    <a:pt x="5909" y="16552"/>
                    <a:pt x="5936" y="17729"/>
                    <a:pt x="5963" y="18907"/>
                  </a:cubicBezTo>
                  <a:lnTo>
                    <a:pt x="6045" y="22247"/>
                  </a:lnTo>
                  <a:cubicBezTo>
                    <a:pt x="6073" y="23397"/>
                    <a:pt x="6128" y="24575"/>
                    <a:pt x="6155" y="25725"/>
                  </a:cubicBezTo>
                  <a:lnTo>
                    <a:pt x="6237" y="29120"/>
                  </a:lnTo>
                  <a:cubicBezTo>
                    <a:pt x="6319" y="31420"/>
                    <a:pt x="6182" y="35801"/>
                    <a:pt x="6237" y="38129"/>
                  </a:cubicBezTo>
                  <a:lnTo>
                    <a:pt x="6292" y="39498"/>
                  </a:lnTo>
                  <a:cubicBezTo>
                    <a:pt x="6045" y="39607"/>
                    <a:pt x="5826" y="39744"/>
                    <a:pt x="5607" y="39854"/>
                  </a:cubicBezTo>
                  <a:cubicBezTo>
                    <a:pt x="5115" y="40155"/>
                    <a:pt x="4622" y="40456"/>
                    <a:pt x="4129" y="40757"/>
                  </a:cubicBezTo>
                  <a:cubicBezTo>
                    <a:pt x="3088" y="41332"/>
                    <a:pt x="2075" y="41852"/>
                    <a:pt x="1035" y="42373"/>
                  </a:cubicBezTo>
                  <a:cubicBezTo>
                    <a:pt x="0" y="42993"/>
                    <a:pt x="606" y="44405"/>
                    <a:pt x="1556" y="44405"/>
                  </a:cubicBezTo>
                  <a:cubicBezTo>
                    <a:pt x="1738" y="44405"/>
                    <a:pt x="1932" y="44353"/>
                    <a:pt x="2130" y="44235"/>
                  </a:cubicBezTo>
                  <a:cubicBezTo>
                    <a:pt x="3198" y="43742"/>
                    <a:pt x="4211" y="43167"/>
                    <a:pt x="5224" y="42537"/>
                  </a:cubicBezTo>
                  <a:cubicBezTo>
                    <a:pt x="5717" y="42236"/>
                    <a:pt x="6237" y="41907"/>
                    <a:pt x="6730" y="41579"/>
                  </a:cubicBezTo>
                  <a:cubicBezTo>
                    <a:pt x="6840" y="41497"/>
                    <a:pt x="6976" y="41387"/>
                    <a:pt x="7086" y="41305"/>
                  </a:cubicBezTo>
                  <a:cubicBezTo>
                    <a:pt x="7278" y="41606"/>
                    <a:pt x="7524" y="41852"/>
                    <a:pt x="7743" y="42126"/>
                  </a:cubicBezTo>
                  <a:cubicBezTo>
                    <a:pt x="8236" y="42701"/>
                    <a:pt x="8729" y="43249"/>
                    <a:pt x="9276" y="43742"/>
                  </a:cubicBezTo>
                  <a:cubicBezTo>
                    <a:pt x="9468" y="43933"/>
                    <a:pt x="9687" y="44098"/>
                    <a:pt x="9906" y="44207"/>
                  </a:cubicBezTo>
                  <a:cubicBezTo>
                    <a:pt x="10066" y="44300"/>
                    <a:pt x="10238" y="44343"/>
                    <a:pt x="10408" y="44343"/>
                  </a:cubicBezTo>
                  <a:cubicBezTo>
                    <a:pt x="10791" y="44343"/>
                    <a:pt x="11159" y="44121"/>
                    <a:pt x="11330" y="43742"/>
                  </a:cubicBezTo>
                  <a:cubicBezTo>
                    <a:pt x="11631" y="43057"/>
                    <a:pt x="11111" y="42537"/>
                    <a:pt x="10673" y="42072"/>
                  </a:cubicBezTo>
                  <a:cubicBezTo>
                    <a:pt x="10153" y="41524"/>
                    <a:pt x="9605" y="41004"/>
                    <a:pt x="9112" y="40456"/>
                  </a:cubicBezTo>
                  <a:cubicBezTo>
                    <a:pt x="8838" y="40127"/>
                    <a:pt x="8510" y="39826"/>
                    <a:pt x="8154" y="39580"/>
                  </a:cubicBezTo>
                  <a:cubicBezTo>
                    <a:pt x="8126" y="38430"/>
                    <a:pt x="8291" y="35226"/>
                    <a:pt x="8263" y="34076"/>
                  </a:cubicBezTo>
                  <a:lnTo>
                    <a:pt x="8154" y="30736"/>
                  </a:lnTo>
                  <a:cubicBezTo>
                    <a:pt x="8126" y="29558"/>
                    <a:pt x="8099" y="28353"/>
                    <a:pt x="8072" y="27176"/>
                  </a:cubicBezTo>
                  <a:lnTo>
                    <a:pt x="7990" y="23863"/>
                  </a:lnTo>
                  <a:cubicBezTo>
                    <a:pt x="7907" y="21563"/>
                    <a:pt x="7853" y="19263"/>
                    <a:pt x="7798" y="16963"/>
                  </a:cubicBezTo>
                  <a:lnTo>
                    <a:pt x="7688" y="13622"/>
                  </a:lnTo>
                  <a:cubicBezTo>
                    <a:pt x="7661" y="12116"/>
                    <a:pt x="7634" y="10638"/>
                    <a:pt x="7579" y="9132"/>
                  </a:cubicBezTo>
                  <a:cubicBezTo>
                    <a:pt x="7551" y="7735"/>
                    <a:pt x="7524" y="6366"/>
                    <a:pt x="7469" y="4970"/>
                  </a:cubicBezTo>
                  <a:cubicBezTo>
                    <a:pt x="7442" y="4696"/>
                    <a:pt x="7606" y="4449"/>
                    <a:pt x="7853" y="4395"/>
                  </a:cubicBezTo>
                  <a:cubicBezTo>
                    <a:pt x="8838" y="4094"/>
                    <a:pt x="9797" y="3765"/>
                    <a:pt x="10755" y="3409"/>
                  </a:cubicBezTo>
                  <a:cubicBezTo>
                    <a:pt x="10892" y="3382"/>
                    <a:pt x="11029" y="3354"/>
                    <a:pt x="11193" y="3327"/>
                  </a:cubicBezTo>
                  <a:cubicBezTo>
                    <a:pt x="11193" y="3491"/>
                    <a:pt x="11221" y="3628"/>
                    <a:pt x="11221" y="3738"/>
                  </a:cubicBezTo>
                  <a:cubicBezTo>
                    <a:pt x="11221" y="3929"/>
                    <a:pt x="11193" y="4094"/>
                    <a:pt x="11221" y="4258"/>
                  </a:cubicBezTo>
                  <a:cubicBezTo>
                    <a:pt x="11246" y="4509"/>
                    <a:pt x="11340" y="4645"/>
                    <a:pt x="11545" y="4645"/>
                  </a:cubicBezTo>
                  <a:cubicBezTo>
                    <a:pt x="11563" y="4645"/>
                    <a:pt x="11583" y="4643"/>
                    <a:pt x="11604" y="4641"/>
                  </a:cubicBezTo>
                  <a:cubicBezTo>
                    <a:pt x="11850" y="4641"/>
                    <a:pt x="11932" y="4477"/>
                    <a:pt x="11932" y="4285"/>
                  </a:cubicBezTo>
                  <a:lnTo>
                    <a:pt x="11932" y="4094"/>
                  </a:lnTo>
                  <a:cubicBezTo>
                    <a:pt x="11960" y="3409"/>
                    <a:pt x="11987" y="2752"/>
                    <a:pt x="11987" y="2067"/>
                  </a:cubicBezTo>
                  <a:cubicBezTo>
                    <a:pt x="12015" y="1848"/>
                    <a:pt x="12015" y="1657"/>
                    <a:pt x="11987" y="1438"/>
                  </a:cubicBezTo>
                  <a:cubicBezTo>
                    <a:pt x="11960" y="1383"/>
                    <a:pt x="11960" y="1328"/>
                    <a:pt x="11932" y="1301"/>
                  </a:cubicBezTo>
                  <a:cubicBezTo>
                    <a:pt x="11905" y="1273"/>
                    <a:pt x="11878" y="1246"/>
                    <a:pt x="11850" y="1218"/>
                  </a:cubicBezTo>
                  <a:lnTo>
                    <a:pt x="11796" y="1136"/>
                  </a:lnTo>
                  <a:cubicBezTo>
                    <a:pt x="11741" y="1109"/>
                    <a:pt x="11631" y="1082"/>
                    <a:pt x="11549" y="1082"/>
                  </a:cubicBezTo>
                  <a:cubicBezTo>
                    <a:pt x="11330" y="1109"/>
                    <a:pt x="11275" y="1273"/>
                    <a:pt x="11248" y="1492"/>
                  </a:cubicBezTo>
                  <a:cubicBezTo>
                    <a:pt x="11221" y="1711"/>
                    <a:pt x="11221" y="1930"/>
                    <a:pt x="11221" y="2149"/>
                  </a:cubicBezTo>
                  <a:cubicBezTo>
                    <a:pt x="11248" y="2368"/>
                    <a:pt x="11111" y="2560"/>
                    <a:pt x="10892" y="2588"/>
                  </a:cubicBezTo>
                  <a:cubicBezTo>
                    <a:pt x="9934" y="2889"/>
                    <a:pt x="8975" y="3217"/>
                    <a:pt x="7990" y="3546"/>
                  </a:cubicBezTo>
                  <a:cubicBezTo>
                    <a:pt x="7825" y="3601"/>
                    <a:pt x="7661" y="3655"/>
                    <a:pt x="7442" y="3710"/>
                  </a:cubicBezTo>
                  <a:cubicBezTo>
                    <a:pt x="7442" y="3491"/>
                    <a:pt x="7415" y="3382"/>
                    <a:pt x="7415" y="3272"/>
                  </a:cubicBezTo>
                  <a:cubicBezTo>
                    <a:pt x="7387" y="2177"/>
                    <a:pt x="7415" y="1136"/>
                    <a:pt x="7469" y="96"/>
                  </a:cubicBezTo>
                  <a:lnTo>
                    <a:pt x="7469" y="96"/>
                  </a:lnTo>
                  <a:cubicBezTo>
                    <a:pt x="6976" y="315"/>
                    <a:pt x="6511" y="561"/>
                    <a:pt x="6073" y="835"/>
                  </a:cubicBezTo>
                  <a:cubicBezTo>
                    <a:pt x="6036" y="872"/>
                    <a:pt x="6000" y="888"/>
                    <a:pt x="5964" y="888"/>
                  </a:cubicBezTo>
                  <a:cubicBezTo>
                    <a:pt x="5695" y="888"/>
                    <a:pt x="5443" y="0"/>
                    <a:pt x="5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8"/>
            <p:cNvSpPr/>
            <p:nvPr/>
          </p:nvSpPr>
          <p:spPr>
            <a:xfrm>
              <a:off x="3354865" y="2385059"/>
              <a:ext cx="783684" cy="382163"/>
            </a:xfrm>
            <a:custGeom>
              <a:avLst/>
              <a:gdLst/>
              <a:ahLst/>
              <a:cxnLst/>
              <a:rect l="l" t="t" r="r" b="b"/>
              <a:pathLst>
                <a:path w="40443" h="19722" extrusionOk="0">
                  <a:moveTo>
                    <a:pt x="21815" y="0"/>
                  </a:moveTo>
                  <a:cubicBezTo>
                    <a:pt x="21643" y="0"/>
                    <a:pt x="21523" y="186"/>
                    <a:pt x="21523" y="468"/>
                  </a:cubicBezTo>
                  <a:cubicBezTo>
                    <a:pt x="21523" y="633"/>
                    <a:pt x="21523" y="824"/>
                    <a:pt x="21550" y="1016"/>
                  </a:cubicBezTo>
                  <a:cubicBezTo>
                    <a:pt x="21550" y="1180"/>
                    <a:pt x="21577" y="1344"/>
                    <a:pt x="21577" y="1536"/>
                  </a:cubicBezTo>
                  <a:cubicBezTo>
                    <a:pt x="21605" y="1728"/>
                    <a:pt x="21468" y="1892"/>
                    <a:pt x="21276" y="1947"/>
                  </a:cubicBezTo>
                  <a:cubicBezTo>
                    <a:pt x="21139" y="1974"/>
                    <a:pt x="21002" y="2029"/>
                    <a:pt x="20865" y="2084"/>
                  </a:cubicBezTo>
                  <a:cubicBezTo>
                    <a:pt x="20674" y="2138"/>
                    <a:pt x="20592" y="2330"/>
                    <a:pt x="20646" y="2494"/>
                  </a:cubicBezTo>
                  <a:cubicBezTo>
                    <a:pt x="20695" y="2642"/>
                    <a:pt x="20833" y="2745"/>
                    <a:pt x="20979" y="2745"/>
                  </a:cubicBezTo>
                  <a:cubicBezTo>
                    <a:pt x="20996" y="2745"/>
                    <a:pt x="21013" y="2744"/>
                    <a:pt x="21030" y="2741"/>
                  </a:cubicBezTo>
                  <a:cubicBezTo>
                    <a:pt x="21194" y="2741"/>
                    <a:pt x="21358" y="2713"/>
                    <a:pt x="21577" y="2686"/>
                  </a:cubicBezTo>
                  <a:cubicBezTo>
                    <a:pt x="21605" y="3179"/>
                    <a:pt x="21659" y="3672"/>
                    <a:pt x="21659" y="4165"/>
                  </a:cubicBezTo>
                  <a:cubicBezTo>
                    <a:pt x="21687" y="4630"/>
                    <a:pt x="21659" y="4630"/>
                    <a:pt x="21194" y="4767"/>
                  </a:cubicBezTo>
                  <a:cubicBezTo>
                    <a:pt x="19715" y="5178"/>
                    <a:pt x="18237" y="5561"/>
                    <a:pt x="16758" y="5999"/>
                  </a:cubicBezTo>
                  <a:cubicBezTo>
                    <a:pt x="14020" y="6848"/>
                    <a:pt x="11309" y="7861"/>
                    <a:pt x="8708" y="9066"/>
                  </a:cubicBezTo>
                  <a:cubicBezTo>
                    <a:pt x="6627" y="9997"/>
                    <a:pt x="4656" y="11174"/>
                    <a:pt x="2848" y="12571"/>
                  </a:cubicBezTo>
                  <a:cubicBezTo>
                    <a:pt x="2000" y="13228"/>
                    <a:pt x="1260" y="14022"/>
                    <a:pt x="685" y="14980"/>
                  </a:cubicBezTo>
                  <a:cubicBezTo>
                    <a:pt x="1" y="16213"/>
                    <a:pt x="110" y="17664"/>
                    <a:pt x="1562" y="18567"/>
                  </a:cubicBezTo>
                  <a:cubicBezTo>
                    <a:pt x="1890" y="18786"/>
                    <a:pt x="2273" y="18951"/>
                    <a:pt x="2657" y="19088"/>
                  </a:cubicBezTo>
                  <a:cubicBezTo>
                    <a:pt x="4026" y="19635"/>
                    <a:pt x="5504" y="19717"/>
                    <a:pt x="6983" y="19717"/>
                  </a:cubicBezTo>
                  <a:cubicBezTo>
                    <a:pt x="7166" y="19720"/>
                    <a:pt x="7350" y="19721"/>
                    <a:pt x="7533" y="19721"/>
                  </a:cubicBezTo>
                  <a:cubicBezTo>
                    <a:pt x="9184" y="19721"/>
                    <a:pt x="10836" y="19611"/>
                    <a:pt x="12487" y="19389"/>
                  </a:cubicBezTo>
                  <a:cubicBezTo>
                    <a:pt x="14951" y="19033"/>
                    <a:pt x="17388" y="18567"/>
                    <a:pt x="19825" y="17965"/>
                  </a:cubicBezTo>
                  <a:cubicBezTo>
                    <a:pt x="25411" y="16541"/>
                    <a:pt x="31106" y="14570"/>
                    <a:pt x="36007" y="11476"/>
                  </a:cubicBezTo>
                  <a:cubicBezTo>
                    <a:pt x="37130" y="10791"/>
                    <a:pt x="38143" y="9942"/>
                    <a:pt x="39019" y="8956"/>
                  </a:cubicBezTo>
                  <a:cubicBezTo>
                    <a:pt x="39348" y="8546"/>
                    <a:pt x="39649" y="8135"/>
                    <a:pt x="39868" y="7670"/>
                  </a:cubicBezTo>
                  <a:cubicBezTo>
                    <a:pt x="40443" y="6520"/>
                    <a:pt x="40114" y="5150"/>
                    <a:pt x="39074" y="4439"/>
                  </a:cubicBezTo>
                  <a:cubicBezTo>
                    <a:pt x="38472" y="4028"/>
                    <a:pt x="37787" y="3699"/>
                    <a:pt x="37075" y="3562"/>
                  </a:cubicBezTo>
                  <a:cubicBezTo>
                    <a:pt x="35980" y="3261"/>
                    <a:pt x="34830" y="3124"/>
                    <a:pt x="33707" y="3124"/>
                  </a:cubicBezTo>
                  <a:cubicBezTo>
                    <a:pt x="32256" y="3124"/>
                    <a:pt x="30777" y="3179"/>
                    <a:pt x="29326" y="3316"/>
                  </a:cubicBezTo>
                  <a:cubicBezTo>
                    <a:pt x="27081" y="3535"/>
                    <a:pt x="24890" y="3891"/>
                    <a:pt x="22700" y="4411"/>
                  </a:cubicBezTo>
                  <a:cubicBezTo>
                    <a:pt x="22590" y="4439"/>
                    <a:pt x="22481" y="4439"/>
                    <a:pt x="22317" y="4439"/>
                  </a:cubicBezTo>
                  <a:lnTo>
                    <a:pt x="22317" y="2577"/>
                  </a:lnTo>
                  <a:cubicBezTo>
                    <a:pt x="22453" y="2549"/>
                    <a:pt x="22590" y="2494"/>
                    <a:pt x="22700" y="2440"/>
                  </a:cubicBezTo>
                  <a:cubicBezTo>
                    <a:pt x="22892" y="2385"/>
                    <a:pt x="23001" y="2166"/>
                    <a:pt x="22919" y="2002"/>
                  </a:cubicBezTo>
                  <a:cubicBezTo>
                    <a:pt x="22894" y="1854"/>
                    <a:pt x="22760" y="1751"/>
                    <a:pt x="22614" y="1751"/>
                  </a:cubicBezTo>
                  <a:cubicBezTo>
                    <a:pt x="22597" y="1751"/>
                    <a:pt x="22580" y="1752"/>
                    <a:pt x="22563" y="1755"/>
                  </a:cubicBezTo>
                  <a:lnTo>
                    <a:pt x="22180" y="1755"/>
                  </a:lnTo>
                  <a:lnTo>
                    <a:pt x="22180" y="441"/>
                  </a:lnTo>
                  <a:cubicBezTo>
                    <a:pt x="22180" y="222"/>
                    <a:pt x="22098" y="30"/>
                    <a:pt x="21851" y="3"/>
                  </a:cubicBezTo>
                  <a:cubicBezTo>
                    <a:pt x="21839" y="1"/>
                    <a:pt x="21827" y="0"/>
                    <a:pt x="21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8"/>
            <p:cNvSpPr/>
            <p:nvPr/>
          </p:nvSpPr>
          <p:spPr>
            <a:xfrm>
              <a:off x="3351688" y="2491752"/>
              <a:ext cx="779983" cy="275800"/>
            </a:xfrm>
            <a:custGeom>
              <a:avLst/>
              <a:gdLst/>
              <a:ahLst/>
              <a:cxnLst/>
              <a:rect l="l" t="t" r="r" b="b"/>
              <a:pathLst>
                <a:path w="40252" h="14233" extrusionOk="0">
                  <a:moveTo>
                    <a:pt x="39950" y="0"/>
                  </a:moveTo>
                  <a:lnTo>
                    <a:pt x="39950" y="0"/>
                  </a:lnTo>
                  <a:cubicBezTo>
                    <a:pt x="37130" y="685"/>
                    <a:pt x="34583" y="2273"/>
                    <a:pt x="31982" y="3615"/>
                  </a:cubicBezTo>
                  <a:cubicBezTo>
                    <a:pt x="26086" y="6658"/>
                    <a:pt x="19488" y="8628"/>
                    <a:pt x="12869" y="8628"/>
                  </a:cubicBezTo>
                  <a:cubicBezTo>
                    <a:pt x="11865" y="8628"/>
                    <a:pt x="10860" y="8582"/>
                    <a:pt x="9858" y="8489"/>
                  </a:cubicBezTo>
                  <a:cubicBezTo>
                    <a:pt x="9091" y="8461"/>
                    <a:pt x="8352" y="8270"/>
                    <a:pt x="7667" y="7941"/>
                  </a:cubicBezTo>
                  <a:cubicBezTo>
                    <a:pt x="7010" y="7558"/>
                    <a:pt x="6517" y="6818"/>
                    <a:pt x="6599" y="6052"/>
                  </a:cubicBezTo>
                  <a:cubicBezTo>
                    <a:pt x="6682" y="5449"/>
                    <a:pt x="7147" y="4956"/>
                    <a:pt x="7558" y="4518"/>
                  </a:cubicBezTo>
                  <a:cubicBezTo>
                    <a:pt x="7749" y="4299"/>
                    <a:pt x="8051" y="4025"/>
                    <a:pt x="8407" y="3724"/>
                  </a:cubicBezTo>
                  <a:lnTo>
                    <a:pt x="8407" y="3724"/>
                  </a:lnTo>
                  <a:cubicBezTo>
                    <a:pt x="6435" y="4600"/>
                    <a:pt x="4573" y="5723"/>
                    <a:pt x="2848" y="7065"/>
                  </a:cubicBezTo>
                  <a:cubicBezTo>
                    <a:pt x="1972" y="7722"/>
                    <a:pt x="1260" y="8516"/>
                    <a:pt x="685" y="9474"/>
                  </a:cubicBezTo>
                  <a:cubicBezTo>
                    <a:pt x="1" y="10707"/>
                    <a:pt x="110" y="12158"/>
                    <a:pt x="1534" y="13061"/>
                  </a:cubicBezTo>
                  <a:cubicBezTo>
                    <a:pt x="1890" y="13280"/>
                    <a:pt x="2273" y="13445"/>
                    <a:pt x="2657" y="13582"/>
                  </a:cubicBezTo>
                  <a:cubicBezTo>
                    <a:pt x="3779" y="13992"/>
                    <a:pt x="4929" y="14184"/>
                    <a:pt x="6134" y="14211"/>
                  </a:cubicBezTo>
                  <a:cubicBezTo>
                    <a:pt x="6539" y="14225"/>
                    <a:pt x="6943" y="14232"/>
                    <a:pt x="7348" y="14232"/>
                  </a:cubicBezTo>
                  <a:cubicBezTo>
                    <a:pt x="9325" y="14232"/>
                    <a:pt x="11298" y="14069"/>
                    <a:pt x="13253" y="13773"/>
                  </a:cubicBezTo>
                  <a:cubicBezTo>
                    <a:pt x="15444" y="13445"/>
                    <a:pt x="17634" y="12979"/>
                    <a:pt x="19797" y="12432"/>
                  </a:cubicBezTo>
                  <a:cubicBezTo>
                    <a:pt x="20345" y="12295"/>
                    <a:pt x="20892" y="12185"/>
                    <a:pt x="21467" y="12021"/>
                  </a:cubicBezTo>
                  <a:lnTo>
                    <a:pt x="21467" y="12076"/>
                  </a:lnTo>
                  <a:cubicBezTo>
                    <a:pt x="21659" y="11966"/>
                    <a:pt x="21878" y="11911"/>
                    <a:pt x="22070" y="11857"/>
                  </a:cubicBezTo>
                  <a:cubicBezTo>
                    <a:pt x="22754" y="11610"/>
                    <a:pt x="23439" y="11391"/>
                    <a:pt x="24151" y="11172"/>
                  </a:cubicBezTo>
                  <a:lnTo>
                    <a:pt x="24315" y="11145"/>
                  </a:lnTo>
                  <a:cubicBezTo>
                    <a:pt x="25219" y="10843"/>
                    <a:pt x="26122" y="10542"/>
                    <a:pt x="26998" y="10214"/>
                  </a:cubicBezTo>
                  <a:cubicBezTo>
                    <a:pt x="30147" y="9118"/>
                    <a:pt x="33159" y="7695"/>
                    <a:pt x="36007" y="5970"/>
                  </a:cubicBezTo>
                  <a:cubicBezTo>
                    <a:pt x="37130" y="5285"/>
                    <a:pt x="38143" y="4436"/>
                    <a:pt x="39019" y="3450"/>
                  </a:cubicBezTo>
                  <a:cubicBezTo>
                    <a:pt x="39347" y="3040"/>
                    <a:pt x="39649" y="2629"/>
                    <a:pt x="39868" y="2164"/>
                  </a:cubicBezTo>
                  <a:cubicBezTo>
                    <a:pt x="40224" y="1479"/>
                    <a:pt x="40251" y="685"/>
                    <a:pt x="3995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8"/>
            <p:cNvSpPr/>
            <p:nvPr/>
          </p:nvSpPr>
          <p:spPr>
            <a:xfrm>
              <a:off x="3485915" y="2548179"/>
              <a:ext cx="489476" cy="154071"/>
            </a:xfrm>
            <a:custGeom>
              <a:avLst/>
              <a:gdLst/>
              <a:ahLst/>
              <a:cxnLst/>
              <a:rect l="l" t="t" r="r" b="b"/>
              <a:pathLst>
                <a:path w="25260" h="7951" extrusionOk="0">
                  <a:moveTo>
                    <a:pt x="6706" y="0"/>
                  </a:moveTo>
                  <a:cubicBezTo>
                    <a:pt x="6663" y="0"/>
                    <a:pt x="6619" y="6"/>
                    <a:pt x="6573" y="18"/>
                  </a:cubicBezTo>
                  <a:cubicBezTo>
                    <a:pt x="5450" y="265"/>
                    <a:pt x="4409" y="730"/>
                    <a:pt x="3478" y="1415"/>
                  </a:cubicBezTo>
                  <a:cubicBezTo>
                    <a:pt x="2493" y="2044"/>
                    <a:pt x="1616" y="2811"/>
                    <a:pt x="877" y="3687"/>
                  </a:cubicBezTo>
                  <a:cubicBezTo>
                    <a:pt x="1" y="4755"/>
                    <a:pt x="247" y="5933"/>
                    <a:pt x="1288" y="6754"/>
                  </a:cubicBezTo>
                  <a:cubicBezTo>
                    <a:pt x="2137" y="7411"/>
                    <a:pt x="3150" y="7795"/>
                    <a:pt x="4218" y="7904"/>
                  </a:cubicBezTo>
                  <a:cubicBezTo>
                    <a:pt x="4628" y="7935"/>
                    <a:pt x="5043" y="7950"/>
                    <a:pt x="5457" y="7950"/>
                  </a:cubicBezTo>
                  <a:cubicBezTo>
                    <a:pt x="6147" y="7950"/>
                    <a:pt x="6836" y="7907"/>
                    <a:pt x="7503" y="7822"/>
                  </a:cubicBezTo>
                  <a:cubicBezTo>
                    <a:pt x="8736" y="7712"/>
                    <a:pt x="9940" y="7521"/>
                    <a:pt x="11145" y="7274"/>
                  </a:cubicBezTo>
                  <a:cubicBezTo>
                    <a:pt x="13582" y="6809"/>
                    <a:pt x="15937" y="6097"/>
                    <a:pt x="18237" y="5139"/>
                  </a:cubicBezTo>
                  <a:cubicBezTo>
                    <a:pt x="19469" y="4646"/>
                    <a:pt x="20701" y="4071"/>
                    <a:pt x="21879" y="3441"/>
                  </a:cubicBezTo>
                  <a:cubicBezTo>
                    <a:pt x="22454" y="3112"/>
                    <a:pt x="23029" y="2784"/>
                    <a:pt x="23576" y="2400"/>
                  </a:cubicBezTo>
                  <a:cubicBezTo>
                    <a:pt x="24179" y="2072"/>
                    <a:pt x="24672" y="1606"/>
                    <a:pt x="25110" y="1086"/>
                  </a:cubicBezTo>
                  <a:cubicBezTo>
                    <a:pt x="25260" y="861"/>
                    <a:pt x="25045" y="614"/>
                    <a:pt x="24819" y="614"/>
                  </a:cubicBezTo>
                  <a:cubicBezTo>
                    <a:pt x="24797" y="614"/>
                    <a:pt x="24775" y="616"/>
                    <a:pt x="24754" y="621"/>
                  </a:cubicBezTo>
                  <a:cubicBezTo>
                    <a:pt x="24288" y="730"/>
                    <a:pt x="23823" y="922"/>
                    <a:pt x="23385" y="1141"/>
                  </a:cubicBezTo>
                  <a:cubicBezTo>
                    <a:pt x="22864" y="1387"/>
                    <a:pt x="22372" y="1661"/>
                    <a:pt x="21851" y="1935"/>
                  </a:cubicBezTo>
                  <a:cubicBezTo>
                    <a:pt x="20920" y="2428"/>
                    <a:pt x="19989" y="2893"/>
                    <a:pt x="19031" y="3304"/>
                  </a:cubicBezTo>
                  <a:cubicBezTo>
                    <a:pt x="17087" y="4153"/>
                    <a:pt x="15061" y="4837"/>
                    <a:pt x="12980" y="5358"/>
                  </a:cubicBezTo>
                  <a:cubicBezTo>
                    <a:pt x="10926" y="5905"/>
                    <a:pt x="8818" y="6289"/>
                    <a:pt x="6682" y="6480"/>
                  </a:cubicBezTo>
                  <a:cubicBezTo>
                    <a:pt x="6352" y="6519"/>
                    <a:pt x="6019" y="6537"/>
                    <a:pt x="5685" y="6537"/>
                  </a:cubicBezTo>
                  <a:cubicBezTo>
                    <a:pt x="5076" y="6537"/>
                    <a:pt x="4463" y="6477"/>
                    <a:pt x="3862" y="6371"/>
                  </a:cubicBezTo>
                  <a:cubicBezTo>
                    <a:pt x="3478" y="6289"/>
                    <a:pt x="3095" y="6152"/>
                    <a:pt x="2739" y="5987"/>
                  </a:cubicBezTo>
                  <a:cubicBezTo>
                    <a:pt x="2465" y="5823"/>
                    <a:pt x="1836" y="5467"/>
                    <a:pt x="1808" y="5084"/>
                  </a:cubicBezTo>
                  <a:cubicBezTo>
                    <a:pt x="1781" y="4700"/>
                    <a:pt x="2493" y="4125"/>
                    <a:pt x="2739" y="3879"/>
                  </a:cubicBezTo>
                  <a:cubicBezTo>
                    <a:pt x="3150" y="3468"/>
                    <a:pt x="3588" y="3085"/>
                    <a:pt x="4026" y="2729"/>
                  </a:cubicBezTo>
                  <a:cubicBezTo>
                    <a:pt x="4957" y="2044"/>
                    <a:pt x="5970" y="1442"/>
                    <a:pt x="6928" y="840"/>
                  </a:cubicBezTo>
                  <a:cubicBezTo>
                    <a:pt x="7327" y="590"/>
                    <a:pt x="7136" y="0"/>
                    <a:pt x="6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8"/>
            <p:cNvSpPr/>
            <p:nvPr/>
          </p:nvSpPr>
          <p:spPr>
            <a:xfrm>
              <a:off x="3741660" y="2548780"/>
              <a:ext cx="64217" cy="32128"/>
            </a:xfrm>
            <a:custGeom>
              <a:avLst/>
              <a:gdLst/>
              <a:ahLst/>
              <a:cxnLst/>
              <a:rect l="l" t="t" r="r" b="b"/>
              <a:pathLst>
                <a:path w="3314" h="1658" extrusionOk="0">
                  <a:moveTo>
                    <a:pt x="2790" y="1"/>
                  </a:moveTo>
                  <a:cubicBezTo>
                    <a:pt x="2712" y="1"/>
                    <a:pt x="2629" y="15"/>
                    <a:pt x="2547" y="42"/>
                  </a:cubicBezTo>
                  <a:cubicBezTo>
                    <a:pt x="2410" y="97"/>
                    <a:pt x="2301" y="152"/>
                    <a:pt x="2164" y="206"/>
                  </a:cubicBezTo>
                  <a:lnTo>
                    <a:pt x="2000" y="288"/>
                  </a:lnTo>
                  <a:cubicBezTo>
                    <a:pt x="1981" y="288"/>
                    <a:pt x="1927" y="313"/>
                    <a:pt x="1925" y="313"/>
                  </a:cubicBezTo>
                  <a:cubicBezTo>
                    <a:pt x="1924" y="313"/>
                    <a:pt x="1936" y="307"/>
                    <a:pt x="1972" y="288"/>
                  </a:cubicBezTo>
                  <a:lnTo>
                    <a:pt x="1972" y="288"/>
                  </a:lnTo>
                  <a:cubicBezTo>
                    <a:pt x="1835" y="343"/>
                    <a:pt x="1698" y="398"/>
                    <a:pt x="1589" y="453"/>
                  </a:cubicBezTo>
                  <a:cubicBezTo>
                    <a:pt x="1452" y="535"/>
                    <a:pt x="1206" y="644"/>
                    <a:pt x="1014" y="727"/>
                  </a:cubicBezTo>
                  <a:cubicBezTo>
                    <a:pt x="1030" y="721"/>
                    <a:pt x="1038" y="719"/>
                    <a:pt x="1040" y="719"/>
                  </a:cubicBezTo>
                  <a:lnTo>
                    <a:pt x="1040" y="719"/>
                  </a:lnTo>
                  <a:cubicBezTo>
                    <a:pt x="1046" y="719"/>
                    <a:pt x="954" y="754"/>
                    <a:pt x="932" y="754"/>
                  </a:cubicBezTo>
                  <a:lnTo>
                    <a:pt x="767" y="809"/>
                  </a:lnTo>
                  <a:cubicBezTo>
                    <a:pt x="658" y="863"/>
                    <a:pt x="548" y="891"/>
                    <a:pt x="439" y="918"/>
                  </a:cubicBezTo>
                  <a:cubicBezTo>
                    <a:pt x="1" y="1028"/>
                    <a:pt x="83" y="1657"/>
                    <a:pt x="548" y="1657"/>
                  </a:cubicBezTo>
                  <a:lnTo>
                    <a:pt x="877" y="1657"/>
                  </a:lnTo>
                  <a:lnTo>
                    <a:pt x="1069" y="1630"/>
                  </a:lnTo>
                  <a:lnTo>
                    <a:pt x="1233" y="1657"/>
                  </a:lnTo>
                  <a:cubicBezTo>
                    <a:pt x="1753" y="1630"/>
                    <a:pt x="2246" y="1466"/>
                    <a:pt x="2712" y="1192"/>
                  </a:cubicBezTo>
                  <a:cubicBezTo>
                    <a:pt x="3013" y="1055"/>
                    <a:pt x="3232" y="781"/>
                    <a:pt x="3314" y="453"/>
                  </a:cubicBezTo>
                  <a:cubicBezTo>
                    <a:pt x="3314" y="261"/>
                    <a:pt x="3204" y="97"/>
                    <a:pt x="3013" y="42"/>
                  </a:cubicBezTo>
                  <a:cubicBezTo>
                    <a:pt x="2944" y="15"/>
                    <a:pt x="2869" y="1"/>
                    <a:pt x="2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3" name="Google Shape;2573;p48"/>
          <p:cNvGrpSpPr/>
          <p:nvPr/>
        </p:nvGrpSpPr>
        <p:grpSpPr>
          <a:xfrm>
            <a:off x="1162017" y="2821183"/>
            <a:ext cx="786839" cy="581169"/>
            <a:chOff x="893497" y="4886268"/>
            <a:chExt cx="1315345" cy="971530"/>
          </a:xfrm>
        </p:grpSpPr>
        <p:sp>
          <p:nvSpPr>
            <p:cNvPr id="2574" name="Google Shape;2574;p48"/>
            <p:cNvSpPr/>
            <p:nvPr/>
          </p:nvSpPr>
          <p:spPr>
            <a:xfrm>
              <a:off x="893497" y="4886268"/>
              <a:ext cx="1315345" cy="971530"/>
            </a:xfrm>
            <a:custGeom>
              <a:avLst/>
              <a:gdLst/>
              <a:ahLst/>
              <a:cxnLst/>
              <a:rect l="l" t="t" r="r" b="b"/>
              <a:pathLst>
                <a:path w="67880" h="50137" extrusionOk="0">
                  <a:moveTo>
                    <a:pt x="65906" y="4453"/>
                  </a:moveTo>
                  <a:cubicBezTo>
                    <a:pt x="66025" y="4453"/>
                    <a:pt x="66136" y="4473"/>
                    <a:pt x="66182" y="4519"/>
                  </a:cubicBezTo>
                  <a:cubicBezTo>
                    <a:pt x="66318" y="4710"/>
                    <a:pt x="66373" y="4929"/>
                    <a:pt x="66291" y="5148"/>
                  </a:cubicBezTo>
                  <a:cubicBezTo>
                    <a:pt x="65908" y="5833"/>
                    <a:pt x="65524" y="6518"/>
                    <a:pt x="64730" y="6819"/>
                  </a:cubicBezTo>
                  <a:cubicBezTo>
                    <a:pt x="64374" y="6956"/>
                    <a:pt x="64018" y="7147"/>
                    <a:pt x="63690" y="7339"/>
                  </a:cubicBezTo>
                  <a:cubicBezTo>
                    <a:pt x="63662" y="6709"/>
                    <a:pt x="64128" y="5504"/>
                    <a:pt x="64511" y="5203"/>
                  </a:cubicBezTo>
                  <a:cubicBezTo>
                    <a:pt x="64867" y="4929"/>
                    <a:pt x="65251" y="4710"/>
                    <a:pt x="65634" y="4491"/>
                  </a:cubicBezTo>
                  <a:cubicBezTo>
                    <a:pt x="65708" y="4467"/>
                    <a:pt x="65809" y="4453"/>
                    <a:pt x="65906" y="4453"/>
                  </a:cubicBezTo>
                  <a:close/>
                  <a:moveTo>
                    <a:pt x="2787" y="5898"/>
                  </a:moveTo>
                  <a:cubicBezTo>
                    <a:pt x="3443" y="5898"/>
                    <a:pt x="4049" y="6369"/>
                    <a:pt x="4136" y="7065"/>
                  </a:cubicBezTo>
                  <a:cubicBezTo>
                    <a:pt x="4245" y="7449"/>
                    <a:pt x="4464" y="7832"/>
                    <a:pt x="4218" y="8352"/>
                  </a:cubicBezTo>
                  <a:cubicBezTo>
                    <a:pt x="3369" y="8133"/>
                    <a:pt x="2520" y="7969"/>
                    <a:pt x="1918" y="7312"/>
                  </a:cubicBezTo>
                  <a:cubicBezTo>
                    <a:pt x="1397" y="6764"/>
                    <a:pt x="1589" y="6216"/>
                    <a:pt x="2274" y="5997"/>
                  </a:cubicBezTo>
                  <a:cubicBezTo>
                    <a:pt x="2443" y="5930"/>
                    <a:pt x="2616" y="5898"/>
                    <a:pt x="2787" y="5898"/>
                  </a:cubicBezTo>
                  <a:close/>
                  <a:moveTo>
                    <a:pt x="37020" y="5504"/>
                  </a:moveTo>
                  <a:cubicBezTo>
                    <a:pt x="38280" y="5532"/>
                    <a:pt x="39540" y="5559"/>
                    <a:pt x="40826" y="5587"/>
                  </a:cubicBezTo>
                  <a:cubicBezTo>
                    <a:pt x="42278" y="5614"/>
                    <a:pt x="43729" y="5669"/>
                    <a:pt x="45180" y="5723"/>
                  </a:cubicBezTo>
                  <a:cubicBezTo>
                    <a:pt x="46905" y="5806"/>
                    <a:pt x="48658" y="5833"/>
                    <a:pt x="50383" y="5970"/>
                  </a:cubicBezTo>
                  <a:cubicBezTo>
                    <a:pt x="51642" y="6025"/>
                    <a:pt x="52902" y="6244"/>
                    <a:pt x="54161" y="6381"/>
                  </a:cubicBezTo>
                  <a:cubicBezTo>
                    <a:pt x="54818" y="6463"/>
                    <a:pt x="55503" y="6518"/>
                    <a:pt x="56160" y="6627"/>
                  </a:cubicBezTo>
                  <a:cubicBezTo>
                    <a:pt x="57365" y="6819"/>
                    <a:pt x="58570" y="7010"/>
                    <a:pt x="59747" y="7284"/>
                  </a:cubicBezTo>
                  <a:cubicBezTo>
                    <a:pt x="60431" y="7449"/>
                    <a:pt x="61089" y="7695"/>
                    <a:pt x="61691" y="8024"/>
                  </a:cubicBezTo>
                  <a:cubicBezTo>
                    <a:pt x="62211" y="8297"/>
                    <a:pt x="62156" y="8735"/>
                    <a:pt x="61636" y="8982"/>
                  </a:cubicBezTo>
                  <a:cubicBezTo>
                    <a:pt x="60596" y="9447"/>
                    <a:pt x="59501" y="9776"/>
                    <a:pt x="58378" y="9940"/>
                  </a:cubicBezTo>
                  <a:cubicBezTo>
                    <a:pt x="57584" y="10077"/>
                    <a:pt x="56790" y="10296"/>
                    <a:pt x="56023" y="10488"/>
                  </a:cubicBezTo>
                  <a:cubicBezTo>
                    <a:pt x="55812" y="10545"/>
                    <a:pt x="55657" y="10580"/>
                    <a:pt x="55536" y="10580"/>
                  </a:cubicBezTo>
                  <a:cubicBezTo>
                    <a:pt x="55248" y="10580"/>
                    <a:pt x="55156" y="10381"/>
                    <a:pt x="54983" y="9803"/>
                  </a:cubicBezTo>
                  <a:cubicBezTo>
                    <a:pt x="55749" y="9228"/>
                    <a:pt x="55859" y="8872"/>
                    <a:pt x="55421" y="8325"/>
                  </a:cubicBezTo>
                  <a:cubicBezTo>
                    <a:pt x="55284" y="8106"/>
                    <a:pt x="55037" y="7996"/>
                    <a:pt x="54791" y="7996"/>
                  </a:cubicBezTo>
                  <a:cubicBezTo>
                    <a:pt x="53915" y="8160"/>
                    <a:pt x="53039" y="8379"/>
                    <a:pt x="52162" y="8681"/>
                  </a:cubicBezTo>
                  <a:cubicBezTo>
                    <a:pt x="51752" y="8818"/>
                    <a:pt x="51697" y="9283"/>
                    <a:pt x="51669" y="9666"/>
                  </a:cubicBezTo>
                  <a:cubicBezTo>
                    <a:pt x="51642" y="10077"/>
                    <a:pt x="51971" y="10187"/>
                    <a:pt x="52272" y="10269"/>
                  </a:cubicBezTo>
                  <a:cubicBezTo>
                    <a:pt x="52600" y="10324"/>
                    <a:pt x="52902" y="10378"/>
                    <a:pt x="53230" y="10378"/>
                  </a:cubicBezTo>
                  <a:cubicBezTo>
                    <a:pt x="53340" y="10625"/>
                    <a:pt x="53367" y="10871"/>
                    <a:pt x="53011" y="10953"/>
                  </a:cubicBezTo>
                  <a:cubicBezTo>
                    <a:pt x="52710" y="11008"/>
                    <a:pt x="52381" y="10981"/>
                    <a:pt x="52080" y="11008"/>
                  </a:cubicBezTo>
                  <a:cubicBezTo>
                    <a:pt x="50793" y="11145"/>
                    <a:pt x="49506" y="11337"/>
                    <a:pt x="48219" y="11474"/>
                  </a:cubicBezTo>
                  <a:cubicBezTo>
                    <a:pt x="47809" y="11528"/>
                    <a:pt x="47371" y="11528"/>
                    <a:pt x="46905" y="11528"/>
                  </a:cubicBezTo>
                  <a:cubicBezTo>
                    <a:pt x="46631" y="11172"/>
                    <a:pt x="46686" y="10926"/>
                    <a:pt x="47097" y="10734"/>
                  </a:cubicBezTo>
                  <a:cubicBezTo>
                    <a:pt x="47261" y="10652"/>
                    <a:pt x="47425" y="10597"/>
                    <a:pt x="47590" y="10515"/>
                  </a:cubicBezTo>
                  <a:cubicBezTo>
                    <a:pt x="48000" y="10269"/>
                    <a:pt x="48165" y="9721"/>
                    <a:pt x="47946" y="9283"/>
                  </a:cubicBezTo>
                  <a:cubicBezTo>
                    <a:pt x="47824" y="8980"/>
                    <a:pt x="47658" y="8856"/>
                    <a:pt x="47359" y="8856"/>
                  </a:cubicBezTo>
                  <a:cubicBezTo>
                    <a:pt x="47253" y="8856"/>
                    <a:pt x="47130" y="8871"/>
                    <a:pt x="46987" y="8900"/>
                  </a:cubicBezTo>
                  <a:cubicBezTo>
                    <a:pt x="46193" y="9037"/>
                    <a:pt x="45399" y="9146"/>
                    <a:pt x="44605" y="9256"/>
                  </a:cubicBezTo>
                  <a:cubicBezTo>
                    <a:pt x="43701" y="9256"/>
                    <a:pt x="43428" y="10460"/>
                    <a:pt x="44249" y="10871"/>
                  </a:cubicBezTo>
                  <a:cubicBezTo>
                    <a:pt x="44769" y="11200"/>
                    <a:pt x="44769" y="11200"/>
                    <a:pt x="44934" y="11720"/>
                  </a:cubicBezTo>
                  <a:lnTo>
                    <a:pt x="40607" y="11994"/>
                  </a:lnTo>
                  <a:cubicBezTo>
                    <a:pt x="40224" y="11391"/>
                    <a:pt x="40443" y="10816"/>
                    <a:pt x="40443" y="10269"/>
                  </a:cubicBezTo>
                  <a:cubicBezTo>
                    <a:pt x="40443" y="10159"/>
                    <a:pt x="40690" y="10050"/>
                    <a:pt x="40854" y="9995"/>
                  </a:cubicBezTo>
                  <a:cubicBezTo>
                    <a:pt x="41155" y="9858"/>
                    <a:pt x="41456" y="9831"/>
                    <a:pt x="41757" y="9721"/>
                  </a:cubicBezTo>
                  <a:cubicBezTo>
                    <a:pt x="42196" y="9557"/>
                    <a:pt x="42442" y="9064"/>
                    <a:pt x="42305" y="8626"/>
                  </a:cubicBezTo>
                  <a:cubicBezTo>
                    <a:pt x="42136" y="8216"/>
                    <a:pt x="41733" y="7954"/>
                    <a:pt x="41303" y="7954"/>
                  </a:cubicBezTo>
                  <a:cubicBezTo>
                    <a:pt x="41245" y="7954"/>
                    <a:pt x="41186" y="7959"/>
                    <a:pt x="41128" y="7969"/>
                  </a:cubicBezTo>
                  <a:cubicBezTo>
                    <a:pt x="40197" y="8188"/>
                    <a:pt x="39238" y="8379"/>
                    <a:pt x="38335" y="8653"/>
                  </a:cubicBezTo>
                  <a:cubicBezTo>
                    <a:pt x="37842" y="8818"/>
                    <a:pt x="37376" y="9037"/>
                    <a:pt x="36938" y="9338"/>
                  </a:cubicBezTo>
                  <a:cubicBezTo>
                    <a:pt x="36637" y="9529"/>
                    <a:pt x="36555" y="9940"/>
                    <a:pt x="36774" y="10241"/>
                  </a:cubicBezTo>
                  <a:cubicBezTo>
                    <a:pt x="36896" y="10510"/>
                    <a:pt x="37018" y="10888"/>
                    <a:pt x="37394" y="10888"/>
                  </a:cubicBezTo>
                  <a:cubicBezTo>
                    <a:pt x="37439" y="10888"/>
                    <a:pt x="37488" y="10883"/>
                    <a:pt x="37541" y="10871"/>
                  </a:cubicBezTo>
                  <a:cubicBezTo>
                    <a:pt x="37842" y="10816"/>
                    <a:pt x="38143" y="10707"/>
                    <a:pt x="38499" y="10597"/>
                  </a:cubicBezTo>
                  <a:lnTo>
                    <a:pt x="38526" y="12021"/>
                  </a:lnTo>
                  <a:cubicBezTo>
                    <a:pt x="37979" y="12021"/>
                    <a:pt x="37431" y="12049"/>
                    <a:pt x="36911" y="12049"/>
                  </a:cubicBezTo>
                  <a:cubicBezTo>
                    <a:pt x="36117" y="12076"/>
                    <a:pt x="35323" y="12103"/>
                    <a:pt x="34501" y="12158"/>
                  </a:cubicBezTo>
                  <a:cubicBezTo>
                    <a:pt x="34382" y="12166"/>
                    <a:pt x="34278" y="12171"/>
                    <a:pt x="34188" y="12171"/>
                  </a:cubicBezTo>
                  <a:cubicBezTo>
                    <a:pt x="33677" y="12171"/>
                    <a:pt x="33602" y="12007"/>
                    <a:pt x="33625" y="11309"/>
                  </a:cubicBezTo>
                  <a:cubicBezTo>
                    <a:pt x="33625" y="11118"/>
                    <a:pt x="33680" y="10899"/>
                    <a:pt x="33680" y="10652"/>
                  </a:cubicBezTo>
                  <a:cubicBezTo>
                    <a:pt x="33872" y="10652"/>
                    <a:pt x="34036" y="10597"/>
                    <a:pt x="34200" y="10543"/>
                  </a:cubicBezTo>
                  <a:cubicBezTo>
                    <a:pt x="34556" y="10378"/>
                    <a:pt x="34857" y="10159"/>
                    <a:pt x="35104" y="9858"/>
                  </a:cubicBezTo>
                  <a:cubicBezTo>
                    <a:pt x="35241" y="9557"/>
                    <a:pt x="35268" y="9228"/>
                    <a:pt x="35159" y="8927"/>
                  </a:cubicBezTo>
                  <a:cubicBezTo>
                    <a:pt x="35061" y="8675"/>
                    <a:pt x="34826" y="8587"/>
                    <a:pt x="34581" y="8587"/>
                  </a:cubicBezTo>
                  <a:cubicBezTo>
                    <a:pt x="34480" y="8587"/>
                    <a:pt x="34378" y="8602"/>
                    <a:pt x="34282" y="8626"/>
                  </a:cubicBezTo>
                  <a:cubicBezTo>
                    <a:pt x="33160" y="8927"/>
                    <a:pt x="32010" y="9228"/>
                    <a:pt x="30887" y="9529"/>
                  </a:cubicBezTo>
                  <a:cubicBezTo>
                    <a:pt x="30558" y="9639"/>
                    <a:pt x="30230" y="10214"/>
                    <a:pt x="30422" y="10570"/>
                  </a:cubicBezTo>
                  <a:cubicBezTo>
                    <a:pt x="30668" y="10871"/>
                    <a:pt x="30969" y="11090"/>
                    <a:pt x="31298" y="11255"/>
                  </a:cubicBezTo>
                  <a:cubicBezTo>
                    <a:pt x="31325" y="11268"/>
                    <a:pt x="31356" y="11273"/>
                    <a:pt x="31390" y="11273"/>
                  </a:cubicBezTo>
                  <a:cubicBezTo>
                    <a:pt x="31493" y="11273"/>
                    <a:pt x="31626" y="11227"/>
                    <a:pt x="31791" y="11227"/>
                  </a:cubicBezTo>
                  <a:cubicBezTo>
                    <a:pt x="31763" y="11528"/>
                    <a:pt x="31736" y="11802"/>
                    <a:pt x="31708" y="12185"/>
                  </a:cubicBezTo>
                  <a:lnTo>
                    <a:pt x="23385" y="12076"/>
                  </a:lnTo>
                  <a:cubicBezTo>
                    <a:pt x="23385" y="11638"/>
                    <a:pt x="23357" y="11282"/>
                    <a:pt x="23357" y="10844"/>
                  </a:cubicBezTo>
                  <a:cubicBezTo>
                    <a:pt x="23686" y="10734"/>
                    <a:pt x="24042" y="10625"/>
                    <a:pt x="24370" y="10488"/>
                  </a:cubicBezTo>
                  <a:cubicBezTo>
                    <a:pt x="24671" y="10351"/>
                    <a:pt x="24945" y="10159"/>
                    <a:pt x="24918" y="9749"/>
                  </a:cubicBezTo>
                  <a:cubicBezTo>
                    <a:pt x="24891" y="9310"/>
                    <a:pt x="24562" y="8954"/>
                    <a:pt x="24124" y="8900"/>
                  </a:cubicBezTo>
                  <a:cubicBezTo>
                    <a:pt x="23905" y="8872"/>
                    <a:pt x="23658" y="8845"/>
                    <a:pt x="23439" y="8845"/>
                  </a:cubicBezTo>
                  <a:cubicBezTo>
                    <a:pt x="22399" y="8818"/>
                    <a:pt x="21358" y="8818"/>
                    <a:pt x="20318" y="8790"/>
                  </a:cubicBezTo>
                  <a:cubicBezTo>
                    <a:pt x="20282" y="8785"/>
                    <a:pt x="20247" y="8783"/>
                    <a:pt x="20212" y="8783"/>
                  </a:cubicBezTo>
                  <a:cubicBezTo>
                    <a:pt x="19871" y="8783"/>
                    <a:pt x="19573" y="9018"/>
                    <a:pt x="19524" y="9365"/>
                  </a:cubicBezTo>
                  <a:cubicBezTo>
                    <a:pt x="19387" y="9749"/>
                    <a:pt x="19579" y="10132"/>
                    <a:pt x="19935" y="10296"/>
                  </a:cubicBezTo>
                  <a:cubicBezTo>
                    <a:pt x="20427" y="10460"/>
                    <a:pt x="20920" y="10597"/>
                    <a:pt x="21440" y="10734"/>
                  </a:cubicBezTo>
                  <a:cubicBezTo>
                    <a:pt x="21468" y="10981"/>
                    <a:pt x="21523" y="11364"/>
                    <a:pt x="21577" y="11884"/>
                  </a:cubicBezTo>
                  <a:cubicBezTo>
                    <a:pt x="21393" y="11889"/>
                    <a:pt x="21210" y="11891"/>
                    <a:pt x="21028" y="11891"/>
                  </a:cubicBezTo>
                  <a:cubicBezTo>
                    <a:pt x="18954" y="11891"/>
                    <a:pt x="16962" y="11620"/>
                    <a:pt x="14924" y="11419"/>
                  </a:cubicBezTo>
                  <a:cubicBezTo>
                    <a:pt x="14869" y="11200"/>
                    <a:pt x="14842" y="10981"/>
                    <a:pt x="14814" y="10789"/>
                  </a:cubicBezTo>
                  <a:cubicBezTo>
                    <a:pt x="14814" y="10307"/>
                    <a:pt x="14899" y="10122"/>
                    <a:pt x="15274" y="10122"/>
                  </a:cubicBezTo>
                  <a:cubicBezTo>
                    <a:pt x="15325" y="10122"/>
                    <a:pt x="15382" y="10125"/>
                    <a:pt x="15444" y="10132"/>
                  </a:cubicBezTo>
                  <a:cubicBezTo>
                    <a:pt x="15494" y="10142"/>
                    <a:pt x="15543" y="10148"/>
                    <a:pt x="15593" y="10148"/>
                  </a:cubicBezTo>
                  <a:cubicBezTo>
                    <a:pt x="15928" y="10148"/>
                    <a:pt x="16249" y="9915"/>
                    <a:pt x="16320" y="9557"/>
                  </a:cubicBezTo>
                  <a:cubicBezTo>
                    <a:pt x="16402" y="9119"/>
                    <a:pt x="16211" y="8708"/>
                    <a:pt x="15827" y="8489"/>
                  </a:cubicBezTo>
                  <a:cubicBezTo>
                    <a:pt x="15690" y="8407"/>
                    <a:pt x="15499" y="8352"/>
                    <a:pt x="15334" y="8325"/>
                  </a:cubicBezTo>
                  <a:cubicBezTo>
                    <a:pt x="14349" y="8352"/>
                    <a:pt x="13363" y="8379"/>
                    <a:pt x="12377" y="8434"/>
                  </a:cubicBezTo>
                  <a:cubicBezTo>
                    <a:pt x="11939" y="8489"/>
                    <a:pt x="11583" y="8818"/>
                    <a:pt x="11528" y="9256"/>
                  </a:cubicBezTo>
                  <a:cubicBezTo>
                    <a:pt x="11528" y="9694"/>
                    <a:pt x="11830" y="10050"/>
                    <a:pt x="12268" y="10159"/>
                  </a:cubicBezTo>
                  <a:cubicBezTo>
                    <a:pt x="12980" y="10433"/>
                    <a:pt x="12980" y="10433"/>
                    <a:pt x="12815" y="11227"/>
                  </a:cubicBezTo>
                  <a:cubicBezTo>
                    <a:pt x="11309" y="10953"/>
                    <a:pt x="9776" y="10734"/>
                    <a:pt x="8270" y="10406"/>
                  </a:cubicBezTo>
                  <a:cubicBezTo>
                    <a:pt x="7558" y="10187"/>
                    <a:pt x="6901" y="9913"/>
                    <a:pt x="6271" y="9557"/>
                  </a:cubicBezTo>
                  <a:cubicBezTo>
                    <a:pt x="5778" y="9310"/>
                    <a:pt x="5806" y="8872"/>
                    <a:pt x="6299" y="8708"/>
                  </a:cubicBezTo>
                  <a:cubicBezTo>
                    <a:pt x="7449" y="8352"/>
                    <a:pt x="8599" y="8024"/>
                    <a:pt x="9776" y="7695"/>
                  </a:cubicBezTo>
                  <a:cubicBezTo>
                    <a:pt x="10296" y="7558"/>
                    <a:pt x="10817" y="7449"/>
                    <a:pt x="11364" y="7339"/>
                  </a:cubicBezTo>
                  <a:cubicBezTo>
                    <a:pt x="12706" y="7120"/>
                    <a:pt x="14048" y="6873"/>
                    <a:pt x="15417" y="6682"/>
                  </a:cubicBezTo>
                  <a:cubicBezTo>
                    <a:pt x="16621" y="6518"/>
                    <a:pt x="17826" y="6463"/>
                    <a:pt x="19031" y="6353"/>
                  </a:cubicBezTo>
                  <a:cubicBezTo>
                    <a:pt x="19606" y="6298"/>
                    <a:pt x="20181" y="6216"/>
                    <a:pt x="20729" y="6189"/>
                  </a:cubicBezTo>
                  <a:cubicBezTo>
                    <a:pt x="22755" y="6052"/>
                    <a:pt x="24781" y="5943"/>
                    <a:pt x="26780" y="5806"/>
                  </a:cubicBezTo>
                  <a:cubicBezTo>
                    <a:pt x="27547" y="5751"/>
                    <a:pt x="28368" y="5669"/>
                    <a:pt x="29107" y="5641"/>
                  </a:cubicBezTo>
                  <a:cubicBezTo>
                    <a:pt x="29354" y="5632"/>
                    <a:pt x="29600" y="5629"/>
                    <a:pt x="29848" y="5629"/>
                  </a:cubicBezTo>
                  <a:cubicBezTo>
                    <a:pt x="30342" y="5629"/>
                    <a:pt x="30841" y="5641"/>
                    <a:pt x="31353" y="5641"/>
                  </a:cubicBezTo>
                  <a:cubicBezTo>
                    <a:pt x="32092" y="5614"/>
                    <a:pt x="32831" y="5532"/>
                    <a:pt x="33598" y="5532"/>
                  </a:cubicBezTo>
                  <a:cubicBezTo>
                    <a:pt x="34748" y="5504"/>
                    <a:pt x="35870" y="5504"/>
                    <a:pt x="37020" y="5504"/>
                  </a:cubicBezTo>
                  <a:close/>
                  <a:moveTo>
                    <a:pt x="41292" y="1"/>
                  </a:moveTo>
                  <a:cubicBezTo>
                    <a:pt x="40498" y="83"/>
                    <a:pt x="39704" y="247"/>
                    <a:pt x="38910" y="302"/>
                  </a:cubicBezTo>
                  <a:cubicBezTo>
                    <a:pt x="38893" y="301"/>
                    <a:pt x="38876" y="300"/>
                    <a:pt x="38859" y="300"/>
                  </a:cubicBezTo>
                  <a:cubicBezTo>
                    <a:pt x="38442" y="300"/>
                    <a:pt x="38087" y="620"/>
                    <a:pt x="38061" y="1041"/>
                  </a:cubicBezTo>
                  <a:cubicBezTo>
                    <a:pt x="37951" y="1507"/>
                    <a:pt x="38088" y="1753"/>
                    <a:pt x="38636" y="1972"/>
                  </a:cubicBezTo>
                  <a:cubicBezTo>
                    <a:pt x="38992" y="2082"/>
                    <a:pt x="39211" y="2465"/>
                    <a:pt x="39101" y="2848"/>
                  </a:cubicBezTo>
                  <a:cubicBezTo>
                    <a:pt x="39019" y="3232"/>
                    <a:pt x="38910" y="3642"/>
                    <a:pt x="38800" y="4163"/>
                  </a:cubicBezTo>
                  <a:lnTo>
                    <a:pt x="33379" y="4163"/>
                  </a:lnTo>
                  <a:cubicBezTo>
                    <a:pt x="33132" y="3122"/>
                    <a:pt x="33351" y="2629"/>
                    <a:pt x="33981" y="2383"/>
                  </a:cubicBezTo>
                  <a:cubicBezTo>
                    <a:pt x="35036" y="2177"/>
                    <a:pt x="34834" y="666"/>
                    <a:pt x="33874" y="666"/>
                  </a:cubicBezTo>
                  <a:cubicBezTo>
                    <a:pt x="33812" y="666"/>
                    <a:pt x="33748" y="672"/>
                    <a:pt x="33680" y="685"/>
                  </a:cubicBezTo>
                  <a:cubicBezTo>
                    <a:pt x="32776" y="795"/>
                    <a:pt x="31873" y="904"/>
                    <a:pt x="30969" y="1069"/>
                  </a:cubicBezTo>
                  <a:cubicBezTo>
                    <a:pt x="30586" y="1123"/>
                    <a:pt x="30257" y="1479"/>
                    <a:pt x="30230" y="1890"/>
                  </a:cubicBezTo>
                  <a:cubicBezTo>
                    <a:pt x="30230" y="2246"/>
                    <a:pt x="30476" y="2602"/>
                    <a:pt x="30860" y="2684"/>
                  </a:cubicBezTo>
                  <a:cubicBezTo>
                    <a:pt x="31079" y="2766"/>
                    <a:pt x="31270" y="2848"/>
                    <a:pt x="31489" y="2931"/>
                  </a:cubicBezTo>
                  <a:cubicBezTo>
                    <a:pt x="31407" y="3369"/>
                    <a:pt x="31353" y="3779"/>
                    <a:pt x="31270" y="4245"/>
                  </a:cubicBezTo>
                  <a:lnTo>
                    <a:pt x="27218" y="4354"/>
                  </a:lnTo>
                  <a:cubicBezTo>
                    <a:pt x="26003" y="4405"/>
                    <a:pt x="24789" y="4549"/>
                    <a:pt x="23510" y="4549"/>
                  </a:cubicBezTo>
                  <a:cubicBezTo>
                    <a:pt x="23405" y="4549"/>
                    <a:pt x="23299" y="4548"/>
                    <a:pt x="23193" y="4546"/>
                  </a:cubicBezTo>
                  <a:cubicBezTo>
                    <a:pt x="23302" y="3889"/>
                    <a:pt x="23357" y="3369"/>
                    <a:pt x="23439" y="2876"/>
                  </a:cubicBezTo>
                  <a:cubicBezTo>
                    <a:pt x="23576" y="2821"/>
                    <a:pt x="23658" y="2794"/>
                    <a:pt x="23713" y="2794"/>
                  </a:cubicBezTo>
                  <a:cubicBezTo>
                    <a:pt x="24370" y="2602"/>
                    <a:pt x="24617" y="2356"/>
                    <a:pt x="24589" y="1890"/>
                  </a:cubicBezTo>
                  <a:cubicBezTo>
                    <a:pt x="24562" y="1342"/>
                    <a:pt x="24288" y="1014"/>
                    <a:pt x="23604" y="1014"/>
                  </a:cubicBezTo>
                  <a:cubicBezTo>
                    <a:pt x="22755" y="1041"/>
                    <a:pt x="21906" y="1123"/>
                    <a:pt x="21057" y="1260"/>
                  </a:cubicBezTo>
                  <a:cubicBezTo>
                    <a:pt x="20920" y="1260"/>
                    <a:pt x="20811" y="1342"/>
                    <a:pt x="20729" y="1425"/>
                  </a:cubicBezTo>
                  <a:cubicBezTo>
                    <a:pt x="20427" y="1616"/>
                    <a:pt x="20290" y="1972"/>
                    <a:pt x="20373" y="2301"/>
                  </a:cubicBezTo>
                  <a:cubicBezTo>
                    <a:pt x="20455" y="2657"/>
                    <a:pt x="20619" y="2958"/>
                    <a:pt x="21030" y="2985"/>
                  </a:cubicBezTo>
                  <a:cubicBezTo>
                    <a:pt x="21167" y="3013"/>
                    <a:pt x="21331" y="3067"/>
                    <a:pt x="21468" y="3122"/>
                  </a:cubicBezTo>
                  <a:lnTo>
                    <a:pt x="21468" y="3615"/>
                  </a:lnTo>
                  <a:cubicBezTo>
                    <a:pt x="21413" y="4656"/>
                    <a:pt x="21221" y="4820"/>
                    <a:pt x="20208" y="4847"/>
                  </a:cubicBezTo>
                  <a:cubicBezTo>
                    <a:pt x="19551" y="4875"/>
                    <a:pt x="18921" y="4957"/>
                    <a:pt x="18264" y="5039"/>
                  </a:cubicBezTo>
                  <a:lnTo>
                    <a:pt x="15006" y="5395"/>
                  </a:lnTo>
                  <a:cubicBezTo>
                    <a:pt x="14623" y="4573"/>
                    <a:pt x="14623" y="4573"/>
                    <a:pt x="15170" y="3916"/>
                  </a:cubicBezTo>
                  <a:cubicBezTo>
                    <a:pt x="15636" y="3423"/>
                    <a:pt x="15362" y="2657"/>
                    <a:pt x="14705" y="2547"/>
                  </a:cubicBezTo>
                  <a:cubicBezTo>
                    <a:pt x="14579" y="2526"/>
                    <a:pt x="14450" y="2517"/>
                    <a:pt x="14319" y="2517"/>
                  </a:cubicBezTo>
                  <a:cubicBezTo>
                    <a:pt x="14108" y="2517"/>
                    <a:pt x="13895" y="2541"/>
                    <a:pt x="13692" y="2575"/>
                  </a:cubicBezTo>
                  <a:cubicBezTo>
                    <a:pt x="13281" y="2657"/>
                    <a:pt x="12843" y="2766"/>
                    <a:pt x="12432" y="2876"/>
                  </a:cubicBezTo>
                  <a:cubicBezTo>
                    <a:pt x="11912" y="2985"/>
                    <a:pt x="11501" y="3314"/>
                    <a:pt x="11309" y="3779"/>
                  </a:cubicBezTo>
                  <a:cubicBezTo>
                    <a:pt x="11036" y="4437"/>
                    <a:pt x="11337" y="4847"/>
                    <a:pt x="12049" y="4847"/>
                  </a:cubicBezTo>
                  <a:cubicBezTo>
                    <a:pt x="12268" y="4820"/>
                    <a:pt x="12514" y="4765"/>
                    <a:pt x="12733" y="4738"/>
                  </a:cubicBezTo>
                  <a:lnTo>
                    <a:pt x="12733" y="4738"/>
                  </a:lnTo>
                  <a:cubicBezTo>
                    <a:pt x="13226" y="5477"/>
                    <a:pt x="13171" y="5614"/>
                    <a:pt x="12405" y="5751"/>
                  </a:cubicBezTo>
                  <a:cubicBezTo>
                    <a:pt x="11802" y="5860"/>
                    <a:pt x="11227" y="5970"/>
                    <a:pt x="10652" y="6134"/>
                  </a:cubicBezTo>
                  <a:cubicBezTo>
                    <a:pt x="9338" y="6463"/>
                    <a:pt x="8051" y="6819"/>
                    <a:pt x="6764" y="7175"/>
                  </a:cubicBezTo>
                  <a:cubicBezTo>
                    <a:pt x="6408" y="7257"/>
                    <a:pt x="6080" y="7339"/>
                    <a:pt x="5696" y="7449"/>
                  </a:cubicBezTo>
                  <a:cubicBezTo>
                    <a:pt x="5696" y="7312"/>
                    <a:pt x="5669" y="7147"/>
                    <a:pt x="5614" y="7010"/>
                  </a:cubicBezTo>
                  <a:cubicBezTo>
                    <a:pt x="5313" y="6408"/>
                    <a:pt x="5121" y="5641"/>
                    <a:pt x="4628" y="5203"/>
                  </a:cubicBezTo>
                  <a:cubicBezTo>
                    <a:pt x="4087" y="4731"/>
                    <a:pt x="3411" y="4491"/>
                    <a:pt x="2734" y="4491"/>
                  </a:cubicBezTo>
                  <a:cubicBezTo>
                    <a:pt x="2076" y="4491"/>
                    <a:pt x="1417" y="4717"/>
                    <a:pt x="877" y="5176"/>
                  </a:cubicBezTo>
                  <a:cubicBezTo>
                    <a:pt x="138" y="5778"/>
                    <a:pt x="1" y="7202"/>
                    <a:pt x="576" y="7832"/>
                  </a:cubicBezTo>
                  <a:cubicBezTo>
                    <a:pt x="877" y="8160"/>
                    <a:pt x="1178" y="8462"/>
                    <a:pt x="1534" y="8735"/>
                  </a:cubicBezTo>
                  <a:cubicBezTo>
                    <a:pt x="2356" y="9420"/>
                    <a:pt x="3369" y="9557"/>
                    <a:pt x="4355" y="9831"/>
                  </a:cubicBezTo>
                  <a:cubicBezTo>
                    <a:pt x="4382" y="9913"/>
                    <a:pt x="4382" y="9968"/>
                    <a:pt x="4382" y="10050"/>
                  </a:cubicBezTo>
                  <a:cubicBezTo>
                    <a:pt x="4437" y="11200"/>
                    <a:pt x="4464" y="12350"/>
                    <a:pt x="4519" y="13472"/>
                  </a:cubicBezTo>
                  <a:cubicBezTo>
                    <a:pt x="4574" y="14266"/>
                    <a:pt x="4683" y="15061"/>
                    <a:pt x="4711" y="15882"/>
                  </a:cubicBezTo>
                  <a:cubicBezTo>
                    <a:pt x="4793" y="17169"/>
                    <a:pt x="4820" y="18483"/>
                    <a:pt x="4902" y="19770"/>
                  </a:cubicBezTo>
                  <a:cubicBezTo>
                    <a:pt x="4957" y="21030"/>
                    <a:pt x="5066" y="22289"/>
                    <a:pt x="5149" y="23549"/>
                  </a:cubicBezTo>
                  <a:cubicBezTo>
                    <a:pt x="5231" y="25329"/>
                    <a:pt x="5313" y="27108"/>
                    <a:pt x="5422" y="28888"/>
                  </a:cubicBezTo>
                  <a:cubicBezTo>
                    <a:pt x="5505" y="30394"/>
                    <a:pt x="5641" y="31873"/>
                    <a:pt x="5806" y="33379"/>
                  </a:cubicBezTo>
                  <a:cubicBezTo>
                    <a:pt x="5943" y="34939"/>
                    <a:pt x="6134" y="36473"/>
                    <a:pt x="6326" y="38006"/>
                  </a:cubicBezTo>
                  <a:cubicBezTo>
                    <a:pt x="6381" y="38307"/>
                    <a:pt x="6436" y="38581"/>
                    <a:pt x="6545" y="38855"/>
                  </a:cubicBezTo>
                  <a:cubicBezTo>
                    <a:pt x="6655" y="39129"/>
                    <a:pt x="6928" y="39348"/>
                    <a:pt x="7230" y="39348"/>
                  </a:cubicBezTo>
                  <a:cubicBezTo>
                    <a:pt x="7750" y="39457"/>
                    <a:pt x="8270" y="39622"/>
                    <a:pt x="8763" y="39841"/>
                  </a:cubicBezTo>
                  <a:cubicBezTo>
                    <a:pt x="9119" y="39950"/>
                    <a:pt x="9420" y="40142"/>
                    <a:pt x="9749" y="40306"/>
                  </a:cubicBezTo>
                  <a:cubicBezTo>
                    <a:pt x="10187" y="40498"/>
                    <a:pt x="10652" y="40690"/>
                    <a:pt x="11090" y="40881"/>
                  </a:cubicBezTo>
                  <a:cubicBezTo>
                    <a:pt x="11227" y="41593"/>
                    <a:pt x="11173" y="42360"/>
                    <a:pt x="10926" y="43072"/>
                  </a:cubicBezTo>
                  <a:lnTo>
                    <a:pt x="10351" y="43072"/>
                  </a:lnTo>
                  <a:cubicBezTo>
                    <a:pt x="10333" y="43071"/>
                    <a:pt x="10316" y="43070"/>
                    <a:pt x="10298" y="43070"/>
                  </a:cubicBezTo>
                  <a:cubicBezTo>
                    <a:pt x="9829" y="43070"/>
                    <a:pt x="9445" y="43417"/>
                    <a:pt x="9393" y="43866"/>
                  </a:cubicBezTo>
                  <a:cubicBezTo>
                    <a:pt x="9311" y="44277"/>
                    <a:pt x="9447" y="44550"/>
                    <a:pt x="10022" y="44687"/>
                  </a:cubicBezTo>
                  <a:cubicBezTo>
                    <a:pt x="11036" y="44934"/>
                    <a:pt x="12076" y="45098"/>
                    <a:pt x="13144" y="45235"/>
                  </a:cubicBezTo>
                  <a:cubicBezTo>
                    <a:pt x="13188" y="45241"/>
                    <a:pt x="13231" y="45244"/>
                    <a:pt x="13272" y="45244"/>
                  </a:cubicBezTo>
                  <a:cubicBezTo>
                    <a:pt x="13763" y="45244"/>
                    <a:pt x="14005" y="44805"/>
                    <a:pt x="13828" y="44249"/>
                  </a:cubicBezTo>
                  <a:cubicBezTo>
                    <a:pt x="13692" y="43784"/>
                    <a:pt x="13308" y="43428"/>
                    <a:pt x="12815" y="43318"/>
                  </a:cubicBezTo>
                  <a:cubicBezTo>
                    <a:pt x="12870" y="42688"/>
                    <a:pt x="12925" y="42059"/>
                    <a:pt x="12980" y="41484"/>
                  </a:cubicBezTo>
                  <a:lnTo>
                    <a:pt x="20893" y="42935"/>
                  </a:lnTo>
                  <a:cubicBezTo>
                    <a:pt x="20865" y="43756"/>
                    <a:pt x="20838" y="44523"/>
                    <a:pt x="20811" y="45317"/>
                  </a:cubicBezTo>
                  <a:lnTo>
                    <a:pt x="20318" y="45509"/>
                  </a:lnTo>
                  <a:cubicBezTo>
                    <a:pt x="19907" y="45673"/>
                    <a:pt x="19606" y="45892"/>
                    <a:pt x="19633" y="46357"/>
                  </a:cubicBezTo>
                  <a:cubicBezTo>
                    <a:pt x="19661" y="46796"/>
                    <a:pt x="20017" y="47152"/>
                    <a:pt x="20482" y="47152"/>
                  </a:cubicBezTo>
                  <a:cubicBezTo>
                    <a:pt x="20756" y="47170"/>
                    <a:pt x="21030" y="47179"/>
                    <a:pt x="21304" y="47179"/>
                  </a:cubicBezTo>
                  <a:cubicBezTo>
                    <a:pt x="21851" y="47179"/>
                    <a:pt x="22399" y="47142"/>
                    <a:pt x="22946" y="47069"/>
                  </a:cubicBezTo>
                  <a:cubicBezTo>
                    <a:pt x="23357" y="47015"/>
                    <a:pt x="23686" y="46659"/>
                    <a:pt x="23658" y="46248"/>
                  </a:cubicBezTo>
                  <a:cubicBezTo>
                    <a:pt x="23741" y="45837"/>
                    <a:pt x="23467" y="45454"/>
                    <a:pt x="23056" y="45372"/>
                  </a:cubicBezTo>
                  <a:cubicBezTo>
                    <a:pt x="22618" y="45290"/>
                    <a:pt x="22618" y="44906"/>
                    <a:pt x="22618" y="44578"/>
                  </a:cubicBezTo>
                  <a:cubicBezTo>
                    <a:pt x="22618" y="44112"/>
                    <a:pt x="22700" y="43674"/>
                    <a:pt x="22782" y="43126"/>
                  </a:cubicBezTo>
                  <a:lnTo>
                    <a:pt x="28313" y="43537"/>
                  </a:lnTo>
                  <a:cubicBezTo>
                    <a:pt x="28450" y="44085"/>
                    <a:pt x="28094" y="44194"/>
                    <a:pt x="27711" y="44277"/>
                  </a:cubicBezTo>
                  <a:cubicBezTo>
                    <a:pt x="27327" y="44359"/>
                    <a:pt x="27026" y="44523"/>
                    <a:pt x="26999" y="44961"/>
                  </a:cubicBezTo>
                  <a:cubicBezTo>
                    <a:pt x="26972" y="45427"/>
                    <a:pt x="27245" y="45837"/>
                    <a:pt x="27683" y="46002"/>
                  </a:cubicBezTo>
                  <a:cubicBezTo>
                    <a:pt x="28477" y="46248"/>
                    <a:pt x="29272" y="46467"/>
                    <a:pt x="30066" y="46686"/>
                  </a:cubicBezTo>
                  <a:cubicBezTo>
                    <a:pt x="30143" y="46704"/>
                    <a:pt x="30217" y="46713"/>
                    <a:pt x="30287" y="46713"/>
                  </a:cubicBezTo>
                  <a:cubicBezTo>
                    <a:pt x="30638" y="46713"/>
                    <a:pt x="30896" y="46485"/>
                    <a:pt x="31079" y="46029"/>
                  </a:cubicBezTo>
                  <a:cubicBezTo>
                    <a:pt x="31243" y="45646"/>
                    <a:pt x="31161" y="45399"/>
                    <a:pt x="30723" y="45125"/>
                  </a:cubicBezTo>
                  <a:cubicBezTo>
                    <a:pt x="30641" y="45071"/>
                    <a:pt x="30558" y="45043"/>
                    <a:pt x="30449" y="44988"/>
                  </a:cubicBezTo>
                  <a:cubicBezTo>
                    <a:pt x="30148" y="44934"/>
                    <a:pt x="29983" y="44605"/>
                    <a:pt x="30120" y="44304"/>
                  </a:cubicBezTo>
                  <a:cubicBezTo>
                    <a:pt x="30175" y="44112"/>
                    <a:pt x="30230" y="43921"/>
                    <a:pt x="30312" y="43647"/>
                  </a:cubicBezTo>
                  <a:cubicBezTo>
                    <a:pt x="30750" y="43647"/>
                    <a:pt x="31188" y="43619"/>
                    <a:pt x="31626" y="43619"/>
                  </a:cubicBezTo>
                  <a:cubicBezTo>
                    <a:pt x="32393" y="43619"/>
                    <a:pt x="33187" y="43674"/>
                    <a:pt x="33954" y="43674"/>
                  </a:cubicBezTo>
                  <a:cubicBezTo>
                    <a:pt x="35131" y="43674"/>
                    <a:pt x="36281" y="43619"/>
                    <a:pt x="37459" y="43592"/>
                  </a:cubicBezTo>
                  <a:cubicBezTo>
                    <a:pt x="38088" y="43592"/>
                    <a:pt x="38280" y="43838"/>
                    <a:pt x="38253" y="44441"/>
                  </a:cubicBezTo>
                  <a:cubicBezTo>
                    <a:pt x="38253" y="45235"/>
                    <a:pt x="38280" y="46029"/>
                    <a:pt x="38280" y="46850"/>
                  </a:cubicBezTo>
                  <a:cubicBezTo>
                    <a:pt x="38280" y="47316"/>
                    <a:pt x="38280" y="47809"/>
                    <a:pt x="38280" y="48247"/>
                  </a:cubicBezTo>
                  <a:cubicBezTo>
                    <a:pt x="38170" y="48274"/>
                    <a:pt x="38034" y="48329"/>
                    <a:pt x="37924" y="48356"/>
                  </a:cubicBezTo>
                  <a:cubicBezTo>
                    <a:pt x="37486" y="48384"/>
                    <a:pt x="37103" y="48685"/>
                    <a:pt x="36993" y="49123"/>
                  </a:cubicBezTo>
                  <a:cubicBezTo>
                    <a:pt x="36938" y="49452"/>
                    <a:pt x="37212" y="49835"/>
                    <a:pt x="37705" y="50027"/>
                  </a:cubicBezTo>
                  <a:cubicBezTo>
                    <a:pt x="37842" y="50109"/>
                    <a:pt x="38006" y="50136"/>
                    <a:pt x="38143" y="50136"/>
                  </a:cubicBezTo>
                  <a:cubicBezTo>
                    <a:pt x="38965" y="50027"/>
                    <a:pt x="39759" y="49890"/>
                    <a:pt x="40553" y="49808"/>
                  </a:cubicBezTo>
                  <a:cubicBezTo>
                    <a:pt x="41046" y="49753"/>
                    <a:pt x="41100" y="49424"/>
                    <a:pt x="41237" y="49068"/>
                  </a:cubicBezTo>
                  <a:cubicBezTo>
                    <a:pt x="41374" y="48740"/>
                    <a:pt x="41155" y="48521"/>
                    <a:pt x="40909" y="48356"/>
                  </a:cubicBezTo>
                  <a:cubicBezTo>
                    <a:pt x="40635" y="48192"/>
                    <a:pt x="40334" y="48028"/>
                    <a:pt x="40032" y="47863"/>
                  </a:cubicBezTo>
                  <a:cubicBezTo>
                    <a:pt x="40060" y="46440"/>
                    <a:pt x="40060" y="45016"/>
                    <a:pt x="40060" y="43537"/>
                  </a:cubicBezTo>
                  <a:lnTo>
                    <a:pt x="46796" y="43044"/>
                  </a:lnTo>
                  <a:cubicBezTo>
                    <a:pt x="46796" y="43318"/>
                    <a:pt x="46823" y="43619"/>
                    <a:pt x="46823" y="43921"/>
                  </a:cubicBezTo>
                  <a:cubicBezTo>
                    <a:pt x="46659" y="44003"/>
                    <a:pt x="46494" y="44057"/>
                    <a:pt x="46357" y="44167"/>
                  </a:cubicBezTo>
                  <a:cubicBezTo>
                    <a:pt x="46002" y="44386"/>
                    <a:pt x="45673" y="44632"/>
                    <a:pt x="45728" y="45153"/>
                  </a:cubicBezTo>
                  <a:cubicBezTo>
                    <a:pt x="45810" y="45673"/>
                    <a:pt x="46221" y="45810"/>
                    <a:pt x="46659" y="45810"/>
                  </a:cubicBezTo>
                  <a:cubicBezTo>
                    <a:pt x="47507" y="45810"/>
                    <a:pt x="48384" y="45782"/>
                    <a:pt x="49233" y="45728"/>
                  </a:cubicBezTo>
                  <a:cubicBezTo>
                    <a:pt x="49452" y="45700"/>
                    <a:pt x="49671" y="45591"/>
                    <a:pt x="49835" y="45427"/>
                  </a:cubicBezTo>
                  <a:cubicBezTo>
                    <a:pt x="50163" y="45207"/>
                    <a:pt x="50273" y="44824"/>
                    <a:pt x="50163" y="44441"/>
                  </a:cubicBezTo>
                  <a:cubicBezTo>
                    <a:pt x="50054" y="44057"/>
                    <a:pt x="49725" y="43948"/>
                    <a:pt x="49369" y="43948"/>
                  </a:cubicBezTo>
                  <a:cubicBezTo>
                    <a:pt x="49178" y="43948"/>
                    <a:pt x="48959" y="43921"/>
                    <a:pt x="48712" y="43893"/>
                  </a:cubicBezTo>
                  <a:cubicBezTo>
                    <a:pt x="48712" y="43510"/>
                    <a:pt x="48740" y="43181"/>
                    <a:pt x="48767" y="42853"/>
                  </a:cubicBezTo>
                  <a:lnTo>
                    <a:pt x="57529" y="41100"/>
                  </a:lnTo>
                  <a:lnTo>
                    <a:pt x="57529" y="41100"/>
                  </a:lnTo>
                  <a:cubicBezTo>
                    <a:pt x="57775" y="41757"/>
                    <a:pt x="57803" y="41785"/>
                    <a:pt x="57447" y="42442"/>
                  </a:cubicBezTo>
                  <a:cubicBezTo>
                    <a:pt x="57228" y="42771"/>
                    <a:pt x="57228" y="43209"/>
                    <a:pt x="57447" y="43537"/>
                  </a:cubicBezTo>
                  <a:cubicBezTo>
                    <a:pt x="57622" y="43763"/>
                    <a:pt x="57890" y="43897"/>
                    <a:pt x="58165" y="43897"/>
                  </a:cubicBezTo>
                  <a:cubicBezTo>
                    <a:pt x="58190" y="43897"/>
                    <a:pt x="58216" y="43895"/>
                    <a:pt x="58241" y="43893"/>
                  </a:cubicBezTo>
                  <a:cubicBezTo>
                    <a:pt x="58980" y="43756"/>
                    <a:pt x="59692" y="43537"/>
                    <a:pt x="60404" y="43263"/>
                  </a:cubicBezTo>
                  <a:cubicBezTo>
                    <a:pt x="60842" y="43099"/>
                    <a:pt x="60952" y="42606"/>
                    <a:pt x="60842" y="42141"/>
                  </a:cubicBezTo>
                  <a:cubicBezTo>
                    <a:pt x="60747" y="41737"/>
                    <a:pt x="60487" y="41642"/>
                    <a:pt x="60151" y="41642"/>
                  </a:cubicBezTo>
                  <a:cubicBezTo>
                    <a:pt x="60100" y="41642"/>
                    <a:pt x="60048" y="41644"/>
                    <a:pt x="59993" y="41648"/>
                  </a:cubicBezTo>
                  <a:lnTo>
                    <a:pt x="59555" y="41648"/>
                  </a:lnTo>
                  <a:cubicBezTo>
                    <a:pt x="59473" y="41265"/>
                    <a:pt x="59391" y="40881"/>
                    <a:pt x="59281" y="40498"/>
                  </a:cubicBezTo>
                  <a:cubicBezTo>
                    <a:pt x="59856" y="40197"/>
                    <a:pt x="60404" y="39950"/>
                    <a:pt x="60924" y="39676"/>
                  </a:cubicBezTo>
                  <a:cubicBezTo>
                    <a:pt x="61937" y="39129"/>
                    <a:pt x="63005" y="38636"/>
                    <a:pt x="63690" y="37623"/>
                  </a:cubicBezTo>
                  <a:cubicBezTo>
                    <a:pt x="64183" y="36911"/>
                    <a:pt x="64183" y="36226"/>
                    <a:pt x="64128" y="35460"/>
                  </a:cubicBezTo>
                  <a:cubicBezTo>
                    <a:pt x="64073" y="34583"/>
                    <a:pt x="63991" y="33735"/>
                    <a:pt x="63964" y="32858"/>
                  </a:cubicBezTo>
                  <a:cubicBezTo>
                    <a:pt x="63909" y="32119"/>
                    <a:pt x="63964" y="31352"/>
                    <a:pt x="63964" y="30613"/>
                  </a:cubicBezTo>
                  <a:cubicBezTo>
                    <a:pt x="63936" y="29874"/>
                    <a:pt x="63854" y="29135"/>
                    <a:pt x="63827" y="28368"/>
                  </a:cubicBezTo>
                  <a:cubicBezTo>
                    <a:pt x="63799" y="26999"/>
                    <a:pt x="63799" y="25630"/>
                    <a:pt x="63799" y="24261"/>
                  </a:cubicBezTo>
                  <a:cubicBezTo>
                    <a:pt x="63772" y="22454"/>
                    <a:pt x="63745" y="20646"/>
                    <a:pt x="63717" y="18812"/>
                  </a:cubicBezTo>
                  <a:cubicBezTo>
                    <a:pt x="63717" y="18182"/>
                    <a:pt x="63717" y="17580"/>
                    <a:pt x="63690" y="16950"/>
                  </a:cubicBezTo>
                  <a:cubicBezTo>
                    <a:pt x="63635" y="16238"/>
                    <a:pt x="63580" y="15499"/>
                    <a:pt x="63553" y="14787"/>
                  </a:cubicBezTo>
                  <a:cubicBezTo>
                    <a:pt x="63526" y="14184"/>
                    <a:pt x="63526" y="13609"/>
                    <a:pt x="63526" y="13007"/>
                  </a:cubicBezTo>
                  <a:cubicBezTo>
                    <a:pt x="63526" y="12185"/>
                    <a:pt x="63580" y="11309"/>
                    <a:pt x="63498" y="10460"/>
                  </a:cubicBezTo>
                  <a:cubicBezTo>
                    <a:pt x="63389" y="9338"/>
                    <a:pt x="63717" y="8790"/>
                    <a:pt x="64703" y="8325"/>
                  </a:cubicBezTo>
                  <a:cubicBezTo>
                    <a:pt x="65990" y="7722"/>
                    <a:pt x="67113" y="6956"/>
                    <a:pt x="67605" y="5477"/>
                  </a:cubicBezTo>
                  <a:cubicBezTo>
                    <a:pt x="67879" y="4820"/>
                    <a:pt x="67715" y="4053"/>
                    <a:pt x="67249" y="3533"/>
                  </a:cubicBezTo>
                  <a:cubicBezTo>
                    <a:pt x="66896" y="3180"/>
                    <a:pt x="66430" y="3003"/>
                    <a:pt x="65953" y="3003"/>
                  </a:cubicBezTo>
                  <a:cubicBezTo>
                    <a:pt x="65727" y="3003"/>
                    <a:pt x="65498" y="3043"/>
                    <a:pt x="65278" y="3122"/>
                  </a:cubicBezTo>
                  <a:cubicBezTo>
                    <a:pt x="63772" y="3615"/>
                    <a:pt x="62896" y="4710"/>
                    <a:pt x="62430" y="6189"/>
                  </a:cubicBezTo>
                  <a:cubicBezTo>
                    <a:pt x="62348" y="6381"/>
                    <a:pt x="62211" y="6572"/>
                    <a:pt x="62074" y="6764"/>
                  </a:cubicBezTo>
                  <a:cubicBezTo>
                    <a:pt x="60021" y="5888"/>
                    <a:pt x="57885" y="5669"/>
                    <a:pt x="55804" y="5258"/>
                  </a:cubicBezTo>
                  <a:cubicBezTo>
                    <a:pt x="55886" y="4847"/>
                    <a:pt x="55968" y="4409"/>
                    <a:pt x="56050" y="3971"/>
                  </a:cubicBezTo>
                  <a:cubicBezTo>
                    <a:pt x="56220" y="3316"/>
                    <a:pt x="56411" y="3113"/>
                    <a:pt x="57005" y="3113"/>
                  </a:cubicBezTo>
                  <a:cubicBezTo>
                    <a:pt x="57081" y="3113"/>
                    <a:pt x="57164" y="3116"/>
                    <a:pt x="57255" y="3122"/>
                  </a:cubicBezTo>
                  <a:cubicBezTo>
                    <a:pt x="57297" y="3128"/>
                    <a:pt x="57339" y="3131"/>
                    <a:pt x="57381" y="3131"/>
                  </a:cubicBezTo>
                  <a:cubicBezTo>
                    <a:pt x="57748" y="3131"/>
                    <a:pt x="58099" y="2919"/>
                    <a:pt x="58296" y="2575"/>
                  </a:cubicBezTo>
                  <a:cubicBezTo>
                    <a:pt x="58624" y="2054"/>
                    <a:pt x="58433" y="1534"/>
                    <a:pt x="57858" y="1425"/>
                  </a:cubicBezTo>
                  <a:cubicBezTo>
                    <a:pt x="57207" y="1311"/>
                    <a:pt x="56549" y="1257"/>
                    <a:pt x="55891" y="1257"/>
                  </a:cubicBezTo>
                  <a:cubicBezTo>
                    <a:pt x="55276" y="1257"/>
                    <a:pt x="54660" y="1305"/>
                    <a:pt x="54052" y="1397"/>
                  </a:cubicBezTo>
                  <a:cubicBezTo>
                    <a:pt x="53750" y="1452"/>
                    <a:pt x="53449" y="1835"/>
                    <a:pt x="53285" y="2191"/>
                  </a:cubicBezTo>
                  <a:cubicBezTo>
                    <a:pt x="53148" y="2520"/>
                    <a:pt x="53449" y="2794"/>
                    <a:pt x="53778" y="2985"/>
                  </a:cubicBezTo>
                  <a:cubicBezTo>
                    <a:pt x="53942" y="3067"/>
                    <a:pt x="54106" y="3204"/>
                    <a:pt x="54298" y="3314"/>
                  </a:cubicBezTo>
                  <a:cubicBezTo>
                    <a:pt x="54189" y="3862"/>
                    <a:pt x="54106" y="4382"/>
                    <a:pt x="53997" y="4929"/>
                  </a:cubicBezTo>
                  <a:cubicBezTo>
                    <a:pt x="53784" y="4949"/>
                    <a:pt x="53598" y="4968"/>
                    <a:pt x="53421" y="4968"/>
                  </a:cubicBezTo>
                  <a:cubicBezTo>
                    <a:pt x="53347" y="4968"/>
                    <a:pt x="53275" y="4965"/>
                    <a:pt x="53203" y="4957"/>
                  </a:cubicBezTo>
                  <a:cubicBezTo>
                    <a:pt x="52053" y="4875"/>
                    <a:pt x="50903" y="4793"/>
                    <a:pt x="49780" y="4710"/>
                  </a:cubicBezTo>
                  <a:cubicBezTo>
                    <a:pt x="49233" y="4656"/>
                    <a:pt x="48685" y="4601"/>
                    <a:pt x="48165" y="4519"/>
                  </a:cubicBezTo>
                  <a:cubicBezTo>
                    <a:pt x="47809" y="4464"/>
                    <a:pt x="47316" y="4491"/>
                    <a:pt x="47234" y="3971"/>
                  </a:cubicBezTo>
                  <a:cubicBezTo>
                    <a:pt x="47124" y="3396"/>
                    <a:pt x="47069" y="2821"/>
                    <a:pt x="47015" y="2219"/>
                  </a:cubicBezTo>
                  <a:cubicBezTo>
                    <a:pt x="47316" y="2109"/>
                    <a:pt x="47562" y="2000"/>
                    <a:pt x="47809" y="1917"/>
                  </a:cubicBezTo>
                  <a:cubicBezTo>
                    <a:pt x="48165" y="1781"/>
                    <a:pt x="48438" y="1589"/>
                    <a:pt x="48356" y="1123"/>
                  </a:cubicBezTo>
                  <a:cubicBezTo>
                    <a:pt x="48329" y="658"/>
                    <a:pt x="47946" y="302"/>
                    <a:pt x="47480" y="302"/>
                  </a:cubicBezTo>
                  <a:cubicBezTo>
                    <a:pt x="46467" y="384"/>
                    <a:pt x="45481" y="521"/>
                    <a:pt x="44468" y="658"/>
                  </a:cubicBezTo>
                  <a:cubicBezTo>
                    <a:pt x="44276" y="713"/>
                    <a:pt x="44085" y="795"/>
                    <a:pt x="43921" y="932"/>
                  </a:cubicBezTo>
                  <a:cubicBezTo>
                    <a:pt x="43592" y="1151"/>
                    <a:pt x="43346" y="1753"/>
                    <a:pt x="43455" y="2027"/>
                  </a:cubicBezTo>
                  <a:cubicBezTo>
                    <a:pt x="43608" y="2377"/>
                    <a:pt x="43884" y="2483"/>
                    <a:pt x="44199" y="2483"/>
                  </a:cubicBezTo>
                  <a:cubicBezTo>
                    <a:pt x="44278" y="2483"/>
                    <a:pt x="44359" y="2476"/>
                    <a:pt x="44441" y="2465"/>
                  </a:cubicBezTo>
                  <a:cubicBezTo>
                    <a:pt x="44532" y="2465"/>
                    <a:pt x="44623" y="2441"/>
                    <a:pt x="44706" y="2441"/>
                  </a:cubicBezTo>
                  <a:cubicBezTo>
                    <a:pt x="44748" y="2441"/>
                    <a:pt x="44788" y="2447"/>
                    <a:pt x="44824" y="2465"/>
                  </a:cubicBezTo>
                  <a:cubicBezTo>
                    <a:pt x="44988" y="2575"/>
                    <a:pt x="45180" y="2712"/>
                    <a:pt x="45207" y="2876"/>
                  </a:cubicBezTo>
                  <a:cubicBezTo>
                    <a:pt x="45290" y="3314"/>
                    <a:pt x="45317" y="3779"/>
                    <a:pt x="45372" y="4354"/>
                  </a:cubicBezTo>
                  <a:lnTo>
                    <a:pt x="40744" y="4163"/>
                  </a:lnTo>
                  <a:cubicBezTo>
                    <a:pt x="40826" y="3396"/>
                    <a:pt x="40909" y="2629"/>
                    <a:pt x="40963" y="1863"/>
                  </a:cubicBezTo>
                  <a:cubicBezTo>
                    <a:pt x="41292" y="1781"/>
                    <a:pt x="41566" y="1726"/>
                    <a:pt x="41840" y="1644"/>
                  </a:cubicBezTo>
                  <a:cubicBezTo>
                    <a:pt x="42250" y="1561"/>
                    <a:pt x="42332" y="1288"/>
                    <a:pt x="42332" y="959"/>
                  </a:cubicBezTo>
                  <a:cubicBezTo>
                    <a:pt x="42278" y="411"/>
                    <a:pt x="41840" y="1"/>
                    <a:pt x="4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8"/>
            <p:cNvSpPr/>
            <p:nvPr/>
          </p:nvSpPr>
          <p:spPr>
            <a:xfrm>
              <a:off x="1033053" y="5144861"/>
              <a:ext cx="84912" cy="486046"/>
            </a:xfrm>
            <a:custGeom>
              <a:avLst/>
              <a:gdLst/>
              <a:ahLst/>
              <a:cxnLst/>
              <a:rect l="l" t="t" r="r" b="b"/>
              <a:pathLst>
                <a:path w="4382" h="25083" extrusionOk="0">
                  <a:moveTo>
                    <a:pt x="1825" y="0"/>
                  </a:moveTo>
                  <a:cubicBezTo>
                    <a:pt x="1175" y="0"/>
                    <a:pt x="523" y="357"/>
                    <a:pt x="438" y="1058"/>
                  </a:cubicBezTo>
                  <a:cubicBezTo>
                    <a:pt x="164" y="3002"/>
                    <a:pt x="0" y="5001"/>
                    <a:pt x="0" y="6973"/>
                  </a:cubicBezTo>
                  <a:cubicBezTo>
                    <a:pt x="28" y="8807"/>
                    <a:pt x="55" y="10669"/>
                    <a:pt x="82" y="12504"/>
                  </a:cubicBezTo>
                  <a:cubicBezTo>
                    <a:pt x="110" y="14338"/>
                    <a:pt x="192" y="16173"/>
                    <a:pt x="274" y="18035"/>
                  </a:cubicBezTo>
                  <a:cubicBezTo>
                    <a:pt x="274" y="18993"/>
                    <a:pt x="356" y="19952"/>
                    <a:pt x="493" y="20910"/>
                  </a:cubicBezTo>
                  <a:cubicBezTo>
                    <a:pt x="657" y="21950"/>
                    <a:pt x="1068" y="22909"/>
                    <a:pt x="1232" y="23922"/>
                  </a:cubicBezTo>
                  <a:cubicBezTo>
                    <a:pt x="1353" y="24699"/>
                    <a:pt x="1913" y="25083"/>
                    <a:pt x="2472" y="25083"/>
                  </a:cubicBezTo>
                  <a:cubicBezTo>
                    <a:pt x="3056" y="25083"/>
                    <a:pt x="3640" y="24665"/>
                    <a:pt x="3724" y="23840"/>
                  </a:cubicBezTo>
                  <a:cubicBezTo>
                    <a:pt x="3806" y="22881"/>
                    <a:pt x="4135" y="21950"/>
                    <a:pt x="4272" y="20992"/>
                  </a:cubicBezTo>
                  <a:cubicBezTo>
                    <a:pt x="4381" y="19979"/>
                    <a:pt x="4381" y="18938"/>
                    <a:pt x="4326" y="17925"/>
                  </a:cubicBezTo>
                  <a:cubicBezTo>
                    <a:pt x="4299" y="16063"/>
                    <a:pt x="4299" y="14229"/>
                    <a:pt x="4217" y="12394"/>
                  </a:cubicBezTo>
                  <a:lnTo>
                    <a:pt x="3971" y="6863"/>
                  </a:lnTo>
                  <a:cubicBezTo>
                    <a:pt x="3834" y="4892"/>
                    <a:pt x="3560" y="2920"/>
                    <a:pt x="3176" y="976"/>
                  </a:cubicBezTo>
                  <a:cubicBezTo>
                    <a:pt x="3056" y="322"/>
                    <a:pt x="2442" y="0"/>
                    <a:pt x="1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8"/>
            <p:cNvSpPr/>
            <p:nvPr/>
          </p:nvSpPr>
          <p:spPr>
            <a:xfrm>
              <a:off x="1176311" y="5190999"/>
              <a:ext cx="93400" cy="462076"/>
            </a:xfrm>
            <a:custGeom>
              <a:avLst/>
              <a:gdLst/>
              <a:ahLst/>
              <a:cxnLst/>
              <a:rect l="l" t="t" r="r" b="b"/>
              <a:pathLst>
                <a:path w="4820" h="23846" extrusionOk="0">
                  <a:moveTo>
                    <a:pt x="2601" y="1"/>
                  </a:moveTo>
                  <a:cubicBezTo>
                    <a:pt x="1895" y="1"/>
                    <a:pt x="1224" y="404"/>
                    <a:pt x="1041" y="1306"/>
                  </a:cubicBezTo>
                  <a:cubicBezTo>
                    <a:pt x="329" y="4783"/>
                    <a:pt x="164" y="8316"/>
                    <a:pt x="82" y="11875"/>
                  </a:cubicBezTo>
                  <a:cubicBezTo>
                    <a:pt x="55" y="13573"/>
                    <a:pt x="0" y="15298"/>
                    <a:pt x="55" y="16996"/>
                  </a:cubicBezTo>
                  <a:cubicBezTo>
                    <a:pt x="82" y="18803"/>
                    <a:pt x="0" y="20719"/>
                    <a:pt x="438" y="22472"/>
                  </a:cubicBezTo>
                  <a:cubicBezTo>
                    <a:pt x="663" y="23399"/>
                    <a:pt x="1472" y="23846"/>
                    <a:pt x="2293" y="23846"/>
                  </a:cubicBezTo>
                  <a:cubicBezTo>
                    <a:pt x="3169" y="23846"/>
                    <a:pt x="4060" y="23338"/>
                    <a:pt x="4272" y="22362"/>
                  </a:cubicBezTo>
                  <a:cubicBezTo>
                    <a:pt x="4628" y="20665"/>
                    <a:pt x="4491" y="18830"/>
                    <a:pt x="4545" y="17078"/>
                  </a:cubicBezTo>
                  <a:cubicBezTo>
                    <a:pt x="4573" y="15353"/>
                    <a:pt x="4573" y="13655"/>
                    <a:pt x="4628" y="11957"/>
                  </a:cubicBezTo>
                  <a:cubicBezTo>
                    <a:pt x="4682" y="8507"/>
                    <a:pt x="4819" y="5112"/>
                    <a:pt x="4518" y="1689"/>
                  </a:cubicBezTo>
                  <a:cubicBezTo>
                    <a:pt x="4412" y="626"/>
                    <a:pt x="3480" y="1"/>
                    <a:pt x="2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8"/>
            <p:cNvSpPr/>
            <p:nvPr/>
          </p:nvSpPr>
          <p:spPr>
            <a:xfrm>
              <a:off x="1364661" y="5198188"/>
              <a:ext cx="92605" cy="472772"/>
            </a:xfrm>
            <a:custGeom>
              <a:avLst/>
              <a:gdLst/>
              <a:ahLst/>
              <a:cxnLst/>
              <a:rect l="l" t="t" r="r" b="b"/>
              <a:pathLst>
                <a:path w="4779" h="24398" extrusionOk="0">
                  <a:moveTo>
                    <a:pt x="2467" y="1"/>
                  </a:moveTo>
                  <a:cubicBezTo>
                    <a:pt x="2004" y="1"/>
                    <a:pt x="1551" y="228"/>
                    <a:pt x="1287" y="743"/>
                  </a:cubicBezTo>
                  <a:cubicBezTo>
                    <a:pt x="439" y="2359"/>
                    <a:pt x="439" y="4440"/>
                    <a:pt x="274" y="6220"/>
                  </a:cubicBezTo>
                  <a:cubicBezTo>
                    <a:pt x="137" y="7999"/>
                    <a:pt x="83" y="9779"/>
                    <a:pt x="55" y="11559"/>
                  </a:cubicBezTo>
                  <a:cubicBezTo>
                    <a:pt x="1" y="15201"/>
                    <a:pt x="165" y="18815"/>
                    <a:pt x="576" y="22429"/>
                  </a:cubicBezTo>
                  <a:cubicBezTo>
                    <a:pt x="724" y="23741"/>
                    <a:pt x="1754" y="24398"/>
                    <a:pt x="2755" y="24398"/>
                  </a:cubicBezTo>
                  <a:cubicBezTo>
                    <a:pt x="3782" y="24398"/>
                    <a:pt x="4779" y="23706"/>
                    <a:pt x="4765" y="22320"/>
                  </a:cubicBezTo>
                  <a:cubicBezTo>
                    <a:pt x="4710" y="18760"/>
                    <a:pt x="4601" y="15201"/>
                    <a:pt x="4518" y="11641"/>
                  </a:cubicBezTo>
                  <a:cubicBezTo>
                    <a:pt x="4491" y="9916"/>
                    <a:pt x="4491" y="8218"/>
                    <a:pt x="4436" y="6493"/>
                  </a:cubicBezTo>
                  <a:cubicBezTo>
                    <a:pt x="4382" y="4796"/>
                    <a:pt x="4573" y="2660"/>
                    <a:pt x="3916" y="990"/>
                  </a:cubicBezTo>
                  <a:cubicBezTo>
                    <a:pt x="3670" y="374"/>
                    <a:pt x="3060" y="1"/>
                    <a:pt x="2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8"/>
            <p:cNvSpPr/>
            <p:nvPr/>
          </p:nvSpPr>
          <p:spPr>
            <a:xfrm>
              <a:off x="1543999" y="5209213"/>
              <a:ext cx="92334" cy="451108"/>
            </a:xfrm>
            <a:custGeom>
              <a:avLst/>
              <a:gdLst/>
              <a:ahLst/>
              <a:cxnLst/>
              <a:rect l="l" t="t" r="r" b="b"/>
              <a:pathLst>
                <a:path w="4765" h="23280" extrusionOk="0">
                  <a:moveTo>
                    <a:pt x="2750" y="0"/>
                  </a:moveTo>
                  <a:cubicBezTo>
                    <a:pt x="2500" y="0"/>
                    <a:pt x="2251" y="75"/>
                    <a:pt x="2027" y="256"/>
                  </a:cubicBezTo>
                  <a:cubicBezTo>
                    <a:pt x="548" y="1489"/>
                    <a:pt x="521" y="3707"/>
                    <a:pt x="329" y="5514"/>
                  </a:cubicBezTo>
                  <a:cubicBezTo>
                    <a:pt x="137" y="7293"/>
                    <a:pt x="55" y="9128"/>
                    <a:pt x="28" y="10963"/>
                  </a:cubicBezTo>
                  <a:cubicBezTo>
                    <a:pt x="0" y="12770"/>
                    <a:pt x="0" y="14577"/>
                    <a:pt x="83" y="16384"/>
                  </a:cubicBezTo>
                  <a:cubicBezTo>
                    <a:pt x="192" y="18219"/>
                    <a:pt x="83" y="20245"/>
                    <a:pt x="603" y="21943"/>
                  </a:cubicBezTo>
                  <a:cubicBezTo>
                    <a:pt x="794" y="22572"/>
                    <a:pt x="1315" y="23065"/>
                    <a:pt x="1972" y="23229"/>
                  </a:cubicBezTo>
                  <a:cubicBezTo>
                    <a:pt x="2109" y="23264"/>
                    <a:pt x="2252" y="23279"/>
                    <a:pt x="2395" y="23279"/>
                  </a:cubicBezTo>
                  <a:cubicBezTo>
                    <a:pt x="2594" y="23279"/>
                    <a:pt x="2794" y="23250"/>
                    <a:pt x="2985" y="23202"/>
                  </a:cubicBezTo>
                  <a:cubicBezTo>
                    <a:pt x="3615" y="23010"/>
                    <a:pt x="4108" y="22490"/>
                    <a:pt x="4272" y="21833"/>
                  </a:cubicBezTo>
                  <a:cubicBezTo>
                    <a:pt x="4573" y="20026"/>
                    <a:pt x="4299" y="18082"/>
                    <a:pt x="4327" y="16275"/>
                  </a:cubicBezTo>
                  <a:cubicBezTo>
                    <a:pt x="4327" y="14577"/>
                    <a:pt x="4327" y="12907"/>
                    <a:pt x="4381" y="11209"/>
                  </a:cubicBezTo>
                  <a:cubicBezTo>
                    <a:pt x="4436" y="9511"/>
                    <a:pt x="4518" y="7841"/>
                    <a:pt x="4600" y="6143"/>
                  </a:cubicBezTo>
                  <a:cubicBezTo>
                    <a:pt x="4655" y="5240"/>
                    <a:pt x="4683" y="4364"/>
                    <a:pt x="4683" y="3433"/>
                  </a:cubicBezTo>
                  <a:cubicBezTo>
                    <a:pt x="4683" y="2529"/>
                    <a:pt x="4765" y="1516"/>
                    <a:pt x="4162" y="749"/>
                  </a:cubicBezTo>
                  <a:cubicBezTo>
                    <a:pt x="3844" y="355"/>
                    <a:pt x="329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8"/>
            <p:cNvSpPr/>
            <p:nvPr/>
          </p:nvSpPr>
          <p:spPr>
            <a:xfrm>
              <a:off x="1715897" y="5201927"/>
              <a:ext cx="89698" cy="448027"/>
            </a:xfrm>
            <a:custGeom>
              <a:avLst/>
              <a:gdLst/>
              <a:ahLst/>
              <a:cxnLst/>
              <a:rect l="l" t="t" r="r" b="b"/>
              <a:pathLst>
                <a:path w="4629" h="23121" extrusionOk="0">
                  <a:moveTo>
                    <a:pt x="2356" y="0"/>
                  </a:moveTo>
                  <a:cubicBezTo>
                    <a:pt x="2098" y="0"/>
                    <a:pt x="1845" y="99"/>
                    <a:pt x="1671" y="331"/>
                  </a:cubicBezTo>
                  <a:cubicBezTo>
                    <a:pt x="1797" y="292"/>
                    <a:pt x="1875" y="274"/>
                    <a:pt x="1903" y="274"/>
                  </a:cubicBezTo>
                  <a:cubicBezTo>
                    <a:pt x="1953" y="274"/>
                    <a:pt x="1835" y="335"/>
                    <a:pt x="1534" y="441"/>
                  </a:cubicBezTo>
                  <a:cubicBezTo>
                    <a:pt x="1288" y="605"/>
                    <a:pt x="1096" y="797"/>
                    <a:pt x="959" y="1043"/>
                  </a:cubicBezTo>
                  <a:cubicBezTo>
                    <a:pt x="740" y="1399"/>
                    <a:pt x="576" y="1755"/>
                    <a:pt x="466" y="2166"/>
                  </a:cubicBezTo>
                  <a:cubicBezTo>
                    <a:pt x="193" y="3097"/>
                    <a:pt x="220" y="4137"/>
                    <a:pt x="165" y="5068"/>
                  </a:cubicBezTo>
                  <a:cubicBezTo>
                    <a:pt x="83" y="6821"/>
                    <a:pt x="28" y="8546"/>
                    <a:pt x="28" y="10271"/>
                  </a:cubicBezTo>
                  <a:cubicBezTo>
                    <a:pt x="1" y="13885"/>
                    <a:pt x="56" y="17472"/>
                    <a:pt x="193" y="21059"/>
                  </a:cubicBezTo>
                  <a:cubicBezTo>
                    <a:pt x="260" y="22442"/>
                    <a:pt x="1334" y="23120"/>
                    <a:pt x="2405" y="23120"/>
                  </a:cubicBezTo>
                  <a:cubicBezTo>
                    <a:pt x="3519" y="23120"/>
                    <a:pt x="4629" y="22387"/>
                    <a:pt x="4601" y="20949"/>
                  </a:cubicBezTo>
                  <a:cubicBezTo>
                    <a:pt x="4519" y="17417"/>
                    <a:pt x="4464" y="13885"/>
                    <a:pt x="4491" y="10353"/>
                  </a:cubicBezTo>
                  <a:cubicBezTo>
                    <a:pt x="4491" y="8628"/>
                    <a:pt x="4491" y="6875"/>
                    <a:pt x="4464" y="5150"/>
                  </a:cubicBezTo>
                  <a:cubicBezTo>
                    <a:pt x="4464" y="4302"/>
                    <a:pt x="4409" y="3425"/>
                    <a:pt x="4327" y="2577"/>
                  </a:cubicBezTo>
                  <a:cubicBezTo>
                    <a:pt x="4245" y="2111"/>
                    <a:pt x="4108" y="1673"/>
                    <a:pt x="3916" y="1262"/>
                  </a:cubicBezTo>
                  <a:cubicBezTo>
                    <a:pt x="3834" y="1016"/>
                    <a:pt x="3670" y="824"/>
                    <a:pt x="3506" y="632"/>
                  </a:cubicBezTo>
                  <a:lnTo>
                    <a:pt x="3259" y="468"/>
                  </a:lnTo>
                  <a:cubicBezTo>
                    <a:pt x="3070" y="184"/>
                    <a:pt x="2708"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8"/>
            <p:cNvSpPr/>
            <p:nvPr/>
          </p:nvSpPr>
          <p:spPr>
            <a:xfrm>
              <a:off x="1865530" y="5193266"/>
              <a:ext cx="114618" cy="438629"/>
            </a:xfrm>
            <a:custGeom>
              <a:avLst/>
              <a:gdLst/>
              <a:ahLst/>
              <a:cxnLst/>
              <a:rect l="l" t="t" r="r" b="b"/>
              <a:pathLst>
                <a:path w="5915" h="22636" extrusionOk="0">
                  <a:moveTo>
                    <a:pt x="2663" y="1"/>
                  </a:moveTo>
                  <a:cubicBezTo>
                    <a:pt x="2132" y="1"/>
                    <a:pt x="1593" y="248"/>
                    <a:pt x="1370" y="724"/>
                  </a:cubicBezTo>
                  <a:cubicBezTo>
                    <a:pt x="0" y="3763"/>
                    <a:pt x="466" y="7624"/>
                    <a:pt x="630" y="10855"/>
                  </a:cubicBezTo>
                  <a:cubicBezTo>
                    <a:pt x="740" y="12552"/>
                    <a:pt x="877" y="14250"/>
                    <a:pt x="1041" y="15920"/>
                  </a:cubicBezTo>
                  <a:cubicBezTo>
                    <a:pt x="1178" y="17590"/>
                    <a:pt x="1233" y="19480"/>
                    <a:pt x="1698" y="21150"/>
                  </a:cubicBezTo>
                  <a:cubicBezTo>
                    <a:pt x="1970" y="22178"/>
                    <a:pt x="2752" y="22635"/>
                    <a:pt x="3564" y="22635"/>
                  </a:cubicBezTo>
                  <a:cubicBezTo>
                    <a:pt x="4633" y="22635"/>
                    <a:pt x="5755" y="21843"/>
                    <a:pt x="5833" y="20520"/>
                  </a:cubicBezTo>
                  <a:cubicBezTo>
                    <a:pt x="5915" y="18877"/>
                    <a:pt x="5614" y="17152"/>
                    <a:pt x="5477" y="15482"/>
                  </a:cubicBezTo>
                  <a:cubicBezTo>
                    <a:pt x="5367" y="13867"/>
                    <a:pt x="5312" y="12224"/>
                    <a:pt x="5203" y="10608"/>
                  </a:cubicBezTo>
                  <a:cubicBezTo>
                    <a:pt x="5011" y="7377"/>
                    <a:pt x="5258" y="3681"/>
                    <a:pt x="3889" y="696"/>
                  </a:cubicBezTo>
                  <a:cubicBezTo>
                    <a:pt x="3674" y="227"/>
                    <a:pt x="3172" y="1"/>
                    <a:pt x="2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8"/>
            <p:cNvSpPr/>
            <p:nvPr/>
          </p:nvSpPr>
          <p:spPr>
            <a:xfrm>
              <a:off x="2019407" y="5143717"/>
              <a:ext cx="79893" cy="455410"/>
            </a:xfrm>
            <a:custGeom>
              <a:avLst/>
              <a:gdLst/>
              <a:ahLst/>
              <a:cxnLst/>
              <a:rect l="l" t="t" r="r" b="b"/>
              <a:pathLst>
                <a:path w="4123" h="23502" extrusionOk="0">
                  <a:moveTo>
                    <a:pt x="1553" y="1"/>
                  </a:moveTo>
                  <a:cubicBezTo>
                    <a:pt x="1238" y="1"/>
                    <a:pt x="924" y="228"/>
                    <a:pt x="712" y="652"/>
                  </a:cubicBezTo>
                  <a:cubicBezTo>
                    <a:pt x="0" y="2076"/>
                    <a:pt x="82" y="4348"/>
                    <a:pt x="110" y="6019"/>
                  </a:cubicBezTo>
                  <a:cubicBezTo>
                    <a:pt x="110" y="7771"/>
                    <a:pt x="192" y="9551"/>
                    <a:pt x="274" y="11303"/>
                  </a:cubicBezTo>
                  <a:cubicBezTo>
                    <a:pt x="466" y="14890"/>
                    <a:pt x="630" y="18641"/>
                    <a:pt x="1260" y="22146"/>
                  </a:cubicBezTo>
                  <a:cubicBezTo>
                    <a:pt x="1436" y="23086"/>
                    <a:pt x="1989" y="23501"/>
                    <a:pt x="2562" y="23501"/>
                  </a:cubicBezTo>
                  <a:cubicBezTo>
                    <a:pt x="3326" y="23501"/>
                    <a:pt x="4123" y="22764"/>
                    <a:pt x="4107" y="21544"/>
                  </a:cubicBezTo>
                  <a:cubicBezTo>
                    <a:pt x="4080" y="19709"/>
                    <a:pt x="3888" y="17902"/>
                    <a:pt x="3751" y="16095"/>
                  </a:cubicBezTo>
                  <a:cubicBezTo>
                    <a:pt x="3642" y="14397"/>
                    <a:pt x="3560" y="12700"/>
                    <a:pt x="3477" y="11029"/>
                  </a:cubicBezTo>
                  <a:cubicBezTo>
                    <a:pt x="3368" y="9332"/>
                    <a:pt x="3313" y="7634"/>
                    <a:pt x="3231" y="5937"/>
                  </a:cubicBezTo>
                  <a:cubicBezTo>
                    <a:pt x="3122" y="4239"/>
                    <a:pt x="3122" y="2021"/>
                    <a:pt x="2355" y="625"/>
                  </a:cubicBezTo>
                  <a:cubicBezTo>
                    <a:pt x="2143" y="201"/>
                    <a:pt x="1848"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8"/>
            <p:cNvSpPr/>
            <p:nvPr/>
          </p:nvSpPr>
          <p:spPr>
            <a:xfrm>
              <a:off x="1002282" y="5187123"/>
              <a:ext cx="113552" cy="46700"/>
            </a:xfrm>
            <a:custGeom>
              <a:avLst/>
              <a:gdLst/>
              <a:ahLst/>
              <a:cxnLst/>
              <a:rect l="l" t="t" r="r" b="b"/>
              <a:pathLst>
                <a:path w="5860" h="2410" extrusionOk="0">
                  <a:moveTo>
                    <a:pt x="794" y="0"/>
                  </a:moveTo>
                  <a:cubicBezTo>
                    <a:pt x="247" y="27"/>
                    <a:pt x="0" y="685"/>
                    <a:pt x="383" y="1068"/>
                  </a:cubicBezTo>
                  <a:cubicBezTo>
                    <a:pt x="712" y="1396"/>
                    <a:pt x="1123" y="1643"/>
                    <a:pt x="1533" y="1807"/>
                  </a:cubicBezTo>
                  <a:cubicBezTo>
                    <a:pt x="1999" y="1971"/>
                    <a:pt x="2437" y="2136"/>
                    <a:pt x="2903" y="2245"/>
                  </a:cubicBezTo>
                  <a:cubicBezTo>
                    <a:pt x="3368" y="2355"/>
                    <a:pt x="3833" y="2410"/>
                    <a:pt x="4326" y="2410"/>
                  </a:cubicBezTo>
                  <a:lnTo>
                    <a:pt x="4573" y="2382"/>
                  </a:lnTo>
                  <a:cubicBezTo>
                    <a:pt x="4682" y="2382"/>
                    <a:pt x="4764" y="2355"/>
                    <a:pt x="4874" y="2327"/>
                  </a:cubicBezTo>
                  <a:cubicBezTo>
                    <a:pt x="4983" y="2300"/>
                    <a:pt x="5038" y="2245"/>
                    <a:pt x="5148" y="2191"/>
                  </a:cubicBezTo>
                  <a:lnTo>
                    <a:pt x="5148" y="2191"/>
                  </a:lnTo>
                  <a:cubicBezTo>
                    <a:pt x="5107" y="2218"/>
                    <a:pt x="5093" y="2232"/>
                    <a:pt x="5100" y="2232"/>
                  </a:cubicBezTo>
                  <a:cubicBezTo>
                    <a:pt x="5107" y="2232"/>
                    <a:pt x="5134" y="2218"/>
                    <a:pt x="5175" y="2191"/>
                  </a:cubicBezTo>
                  <a:cubicBezTo>
                    <a:pt x="5257" y="2191"/>
                    <a:pt x="5367" y="2136"/>
                    <a:pt x="5449" y="2108"/>
                  </a:cubicBezTo>
                  <a:cubicBezTo>
                    <a:pt x="5559" y="1999"/>
                    <a:pt x="5668" y="1889"/>
                    <a:pt x="5750" y="1725"/>
                  </a:cubicBezTo>
                  <a:cubicBezTo>
                    <a:pt x="5860" y="1506"/>
                    <a:pt x="5805" y="1205"/>
                    <a:pt x="5613" y="1013"/>
                  </a:cubicBezTo>
                  <a:cubicBezTo>
                    <a:pt x="5504" y="876"/>
                    <a:pt x="5367" y="794"/>
                    <a:pt x="5230" y="767"/>
                  </a:cubicBezTo>
                  <a:cubicBezTo>
                    <a:pt x="5161" y="753"/>
                    <a:pt x="5093" y="753"/>
                    <a:pt x="5028" y="753"/>
                  </a:cubicBezTo>
                  <a:cubicBezTo>
                    <a:pt x="4963" y="753"/>
                    <a:pt x="4901" y="753"/>
                    <a:pt x="4847" y="739"/>
                  </a:cubicBezTo>
                  <a:cubicBezTo>
                    <a:pt x="4929" y="739"/>
                    <a:pt x="4901" y="712"/>
                    <a:pt x="4819" y="685"/>
                  </a:cubicBezTo>
                  <a:cubicBezTo>
                    <a:pt x="4737" y="685"/>
                    <a:pt x="4628" y="685"/>
                    <a:pt x="4518" y="657"/>
                  </a:cubicBezTo>
                  <a:cubicBezTo>
                    <a:pt x="4500" y="657"/>
                    <a:pt x="4384" y="645"/>
                    <a:pt x="4358" y="645"/>
                  </a:cubicBezTo>
                  <a:cubicBezTo>
                    <a:pt x="4345" y="645"/>
                    <a:pt x="4354" y="648"/>
                    <a:pt x="4408" y="657"/>
                  </a:cubicBezTo>
                  <a:cubicBezTo>
                    <a:pt x="4244" y="657"/>
                    <a:pt x="4080" y="630"/>
                    <a:pt x="3916" y="602"/>
                  </a:cubicBezTo>
                  <a:lnTo>
                    <a:pt x="3833" y="602"/>
                  </a:lnTo>
                  <a:cubicBezTo>
                    <a:pt x="3642" y="575"/>
                    <a:pt x="3423" y="548"/>
                    <a:pt x="3231" y="493"/>
                  </a:cubicBezTo>
                  <a:cubicBezTo>
                    <a:pt x="2848" y="411"/>
                    <a:pt x="2464" y="301"/>
                    <a:pt x="2081" y="192"/>
                  </a:cubicBezTo>
                  <a:cubicBezTo>
                    <a:pt x="1670" y="55"/>
                    <a:pt x="1232" y="0"/>
                    <a:pt x="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8"/>
            <p:cNvSpPr/>
            <p:nvPr/>
          </p:nvSpPr>
          <p:spPr>
            <a:xfrm>
              <a:off x="1130677" y="5236458"/>
              <a:ext cx="170328" cy="40402"/>
            </a:xfrm>
            <a:custGeom>
              <a:avLst/>
              <a:gdLst/>
              <a:ahLst/>
              <a:cxnLst/>
              <a:rect l="l" t="t" r="r" b="b"/>
              <a:pathLst>
                <a:path w="8790" h="2085" extrusionOk="0">
                  <a:moveTo>
                    <a:pt x="658" y="0"/>
                  </a:moveTo>
                  <a:cubicBezTo>
                    <a:pt x="219" y="0"/>
                    <a:pt x="0" y="548"/>
                    <a:pt x="302" y="877"/>
                  </a:cubicBezTo>
                  <a:cubicBezTo>
                    <a:pt x="1123" y="1589"/>
                    <a:pt x="2437" y="1862"/>
                    <a:pt x="3478" y="1999"/>
                  </a:cubicBezTo>
                  <a:cubicBezTo>
                    <a:pt x="3980" y="2056"/>
                    <a:pt x="4477" y="2085"/>
                    <a:pt x="4971" y="2085"/>
                  </a:cubicBezTo>
                  <a:cubicBezTo>
                    <a:pt x="5664" y="2085"/>
                    <a:pt x="6351" y="2029"/>
                    <a:pt x="7037" y="1917"/>
                  </a:cubicBezTo>
                  <a:cubicBezTo>
                    <a:pt x="7558" y="1808"/>
                    <a:pt x="8297" y="1616"/>
                    <a:pt x="8625" y="1178"/>
                  </a:cubicBezTo>
                  <a:cubicBezTo>
                    <a:pt x="8790" y="959"/>
                    <a:pt x="8762" y="630"/>
                    <a:pt x="8598" y="411"/>
                  </a:cubicBezTo>
                  <a:cubicBezTo>
                    <a:pt x="8382" y="244"/>
                    <a:pt x="8125" y="160"/>
                    <a:pt x="7880" y="160"/>
                  </a:cubicBezTo>
                  <a:cubicBezTo>
                    <a:pt x="7846" y="160"/>
                    <a:pt x="7811" y="161"/>
                    <a:pt x="7777" y="165"/>
                  </a:cubicBezTo>
                  <a:cubicBezTo>
                    <a:pt x="6728" y="216"/>
                    <a:pt x="5680" y="386"/>
                    <a:pt x="4631" y="386"/>
                  </a:cubicBezTo>
                  <a:cubicBezTo>
                    <a:pt x="4557" y="386"/>
                    <a:pt x="4483" y="386"/>
                    <a:pt x="4409" y="384"/>
                  </a:cubicBezTo>
                  <a:cubicBezTo>
                    <a:pt x="3806" y="356"/>
                    <a:pt x="3204" y="302"/>
                    <a:pt x="2602" y="220"/>
                  </a:cubicBezTo>
                  <a:cubicBezTo>
                    <a:pt x="1972" y="83"/>
                    <a:pt x="1315"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8"/>
            <p:cNvSpPr/>
            <p:nvPr/>
          </p:nvSpPr>
          <p:spPr>
            <a:xfrm>
              <a:off x="1327650" y="5239636"/>
              <a:ext cx="126167" cy="41584"/>
            </a:xfrm>
            <a:custGeom>
              <a:avLst/>
              <a:gdLst/>
              <a:ahLst/>
              <a:cxnLst/>
              <a:rect l="l" t="t" r="r" b="b"/>
              <a:pathLst>
                <a:path w="6511" h="2146" extrusionOk="0">
                  <a:moveTo>
                    <a:pt x="814" y="0"/>
                  </a:moveTo>
                  <a:cubicBezTo>
                    <a:pt x="233" y="0"/>
                    <a:pt x="0" y="828"/>
                    <a:pt x="405" y="1178"/>
                  </a:cubicBezTo>
                  <a:cubicBezTo>
                    <a:pt x="1034" y="1698"/>
                    <a:pt x="1828" y="2027"/>
                    <a:pt x="2650" y="2082"/>
                  </a:cubicBezTo>
                  <a:cubicBezTo>
                    <a:pt x="2977" y="2124"/>
                    <a:pt x="3304" y="2146"/>
                    <a:pt x="3629" y="2146"/>
                  </a:cubicBezTo>
                  <a:cubicBezTo>
                    <a:pt x="4148" y="2146"/>
                    <a:pt x="4664" y="2090"/>
                    <a:pt x="5169" y="1972"/>
                  </a:cubicBezTo>
                  <a:cubicBezTo>
                    <a:pt x="5607" y="1863"/>
                    <a:pt x="6127" y="1671"/>
                    <a:pt x="6292" y="1233"/>
                  </a:cubicBezTo>
                  <a:cubicBezTo>
                    <a:pt x="6511" y="713"/>
                    <a:pt x="6045" y="275"/>
                    <a:pt x="5525" y="275"/>
                  </a:cubicBezTo>
                  <a:cubicBezTo>
                    <a:pt x="4853" y="275"/>
                    <a:pt x="4181" y="388"/>
                    <a:pt x="3509" y="388"/>
                  </a:cubicBezTo>
                  <a:cubicBezTo>
                    <a:pt x="3441" y="388"/>
                    <a:pt x="3374" y="387"/>
                    <a:pt x="3307" y="384"/>
                  </a:cubicBezTo>
                  <a:lnTo>
                    <a:pt x="3033" y="357"/>
                  </a:lnTo>
                  <a:lnTo>
                    <a:pt x="2814" y="329"/>
                  </a:lnTo>
                  <a:cubicBezTo>
                    <a:pt x="2622" y="302"/>
                    <a:pt x="2403" y="275"/>
                    <a:pt x="2212" y="247"/>
                  </a:cubicBezTo>
                  <a:cubicBezTo>
                    <a:pt x="1774" y="138"/>
                    <a:pt x="1308" y="56"/>
                    <a:pt x="843" y="1"/>
                  </a:cubicBezTo>
                  <a:cubicBezTo>
                    <a:pt x="833" y="0"/>
                    <a:pt x="824" y="0"/>
                    <a:pt x="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8"/>
            <p:cNvSpPr/>
            <p:nvPr/>
          </p:nvSpPr>
          <p:spPr>
            <a:xfrm>
              <a:off x="1518537" y="5254305"/>
              <a:ext cx="122039" cy="33872"/>
            </a:xfrm>
            <a:custGeom>
              <a:avLst/>
              <a:gdLst/>
              <a:ahLst/>
              <a:cxnLst/>
              <a:rect l="l" t="t" r="r" b="b"/>
              <a:pathLst>
                <a:path w="6298" h="1748" extrusionOk="0">
                  <a:moveTo>
                    <a:pt x="4634" y="0"/>
                  </a:moveTo>
                  <a:cubicBezTo>
                    <a:pt x="4532" y="0"/>
                    <a:pt x="4429" y="4"/>
                    <a:pt x="4326" y="10"/>
                  </a:cubicBezTo>
                  <a:cubicBezTo>
                    <a:pt x="3943" y="65"/>
                    <a:pt x="3532" y="65"/>
                    <a:pt x="3122" y="65"/>
                  </a:cubicBezTo>
                  <a:cubicBezTo>
                    <a:pt x="2921" y="59"/>
                    <a:pt x="2721" y="55"/>
                    <a:pt x="2521" y="55"/>
                  </a:cubicBezTo>
                  <a:cubicBezTo>
                    <a:pt x="1874" y="55"/>
                    <a:pt x="1230" y="91"/>
                    <a:pt x="602" y="175"/>
                  </a:cubicBezTo>
                  <a:cubicBezTo>
                    <a:pt x="82" y="366"/>
                    <a:pt x="0" y="1051"/>
                    <a:pt x="466" y="1352"/>
                  </a:cubicBezTo>
                  <a:cubicBezTo>
                    <a:pt x="1239" y="1610"/>
                    <a:pt x="2032" y="1747"/>
                    <a:pt x="2845" y="1747"/>
                  </a:cubicBezTo>
                  <a:cubicBezTo>
                    <a:pt x="2982" y="1747"/>
                    <a:pt x="3120" y="1743"/>
                    <a:pt x="3258" y="1735"/>
                  </a:cubicBezTo>
                  <a:cubicBezTo>
                    <a:pt x="3697" y="1735"/>
                    <a:pt x="4107" y="1708"/>
                    <a:pt x="4518" y="1681"/>
                  </a:cubicBezTo>
                  <a:cubicBezTo>
                    <a:pt x="5038" y="1653"/>
                    <a:pt x="5695" y="1544"/>
                    <a:pt x="6024" y="1160"/>
                  </a:cubicBezTo>
                  <a:cubicBezTo>
                    <a:pt x="6298" y="859"/>
                    <a:pt x="6216" y="394"/>
                    <a:pt x="5887" y="202"/>
                  </a:cubicBezTo>
                  <a:cubicBezTo>
                    <a:pt x="5778" y="147"/>
                    <a:pt x="5668" y="93"/>
                    <a:pt x="5531" y="93"/>
                  </a:cubicBezTo>
                  <a:cubicBezTo>
                    <a:pt x="5244" y="31"/>
                    <a:pt x="4941" y="0"/>
                    <a:pt x="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8"/>
            <p:cNvSpPr/>
            <p:nvPr/>
          </p:nvSpPr>
          <p:spPr>
            <a:xfrm>
              <a:off x="1698399" y="5249170"/>
              <a:ext cx="96054" cy="34628"/>
            </a:xfrm>
            <a:custGeom>
              <a:avLst/>
              <a:gdLst/>
              <a:ahLst/>
              <a:cxnLst/>
              <a:rect l="l" t="t" r="r" b="b"/>
              <a:pathLst>
                <a:path w="4957" h="1787" extrusionOk="0">
                  <a:moveTo>
                    <a:pt x="3636" y="1"/>
                  </a:moveTo>
                  <a:cubicBezTo>
                    <a:pt x="3204" y="1"/>
                    <a:pt x="2780" y="31"/>
                    <a:pt x="2355" y="84"/>
                  </a:cubicBezTo>
                  <a:cubicBezTo>
                    <a:pt x="2054" y="111"/>
                    <a:pt x="1753" y="111"/>
                    <a:pt x="1452" y="111"/>
                  </a:cubicBezTo>
                  <a:cubicBezTo>
                    <a:pt x="1260" y="139"/>
                    <a:pt x="1068" y="139"/>
                    <a:pt x="877" y="193"/>
                  </a:cubicBezTo>
                  <a:lnTo>
                    <a:pt x="740" y="221"/>
                  </a:lnTo>
                  <a:lnTo>
                    <a:pt x="685" y="221"/>
                  </a:lnTo>
                  <a:cubicBezTo>
                    <a:pt x="548" y="248"/>
                    <a:pt x="438" y="303"/>
                    <a:pt x="302" y="358"/>
                  </a:cubicBezTo>
                  <a:cubicBezTo>
                    <a:pt x="110" y="495"/>
                    <a:pt x="0" y="714"/>
                    <a:pt x="0" y="960"/>
                  </a:cubicBezTo>
                  <a:cubicBezTo>
                    <a:pt x="0" y="1179"/>
                    <a:pt x="137" y="1398"/>
                    <a:pt x="356" y="1535"/>
                  </a:cubicBezTo>
                  <a:cubicBezTo>
                    <a:pt x="644" y="1703"/>
                    <a:pt x="973" y="1787"/>
                    <a:pt x="1326" y="1787"/>
                  </a:cubicBezTo>
                  <a:cubicBezTo>
                    <a:pt x="1377" y="1787"/>
                    <a:pt x="1428" y="1785"/>
                    <a:pt x="1479" y="1781"/>
                  </a:cubicBezTo>
                  <a:lnTo>
                    <a:pt x="2410" y="1781"/>
                  </a:lnTo>
                  <a:cubicBezTo>
                    <a:pt x="2711" y="1781"/>
                    <a:pt x="2985" y="1781"/>
                    <a:pt x="3286" y="1754"/>
                  </a:cubicBezTo>
                  <a:cubicBezTo>
                    <a:pt x="3669" y="1727"/>
                    <a:pt x="4025" y="1672"/>
                    <a:pt x="4381" y="1535"/>
                  </a:cubicBezTo>
                  <a:cubicBezTo>
                    <a:pt x="4710" y="1425"/>
                    <a:pt x="4956" y="1124"/>
                    <a:pt x="4956" y="768"/>
                  </a:cubicBezTo>
                  <a:cubicBezTo>
                    <a:pt x="4929" y="412"/>
                    <a:pt x="4683" y="111"/>
                    <a:pt x="4354" y="29"/>
                  </a:cubicBezTo>
                  <a:cubicBezTo>
                    <a:pt x="4112" y="10"/>
                    <a:pt x="3872" y="1"/>
                    <a:pt x="3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8"/>
            <p:cNvSpPr/>
            <p:nvPr/>
          </p:nvSpPr>
          <p:spPr>
            <a:xfrm>
              <a:off x="1863941" y="5240566"/>
              <a:ext cx="84370" cy="38929"/>
            </a:xfrm>
            <a:custGeom>
              <a:avLst/>
              <a:gdLst/>
              <a:ahLst/>
              <a:cxnLst/>
              <a:rect l="l" t="t" r="r" b="b"/>
              <a:pathLst>
                <a:path w="4354" h="2009" extrusionOk="0">
                  <a:moveTo>
                    <a:pt x="3590" y="1"/>
                  </a:moveTo>
                  <a:cubicBezTo>
                    <a:pt x="3562" y="1"/>
                    <a:pt x="3533" y="3"/>
                    <a:pt x="3505" y="8"/>
                  </a:cubicBezTo>
                  <a:cubicBezTo>
                    <a:pt x="3368" y="8"/>
                    <a:pt x="3259" y="35"/>
                    <a:pt x="3149" y="62"/>
                  </a:cubicBezTo>
                  <a:cubicBezTo>
                    <a:pt x="3012" y="90"/>
                    <a:pt x="2875" y="144"/>
                    <a:pt x="2738" y="199"/>
                  </a:cubicBezTo>
                  <a:cubicBezTo>
                    <a:pt x="2602" y="254"/>
                    <a:pt x="2465" y="281"/>
                    <a:pt x="2328" y="309"/>
                  </a:cubicBezTo>
                  <a:lnTo>
                    <a:pt x="2273" y="309"/>
                  </a:lnTo>
                  <a:cubicBezTo>
                    <a:pt x="2218" y="309"/>
                    <a:pt x="2163" y="309"/>
                    <a:pt x="2109" y="336"/>
                  </a:cubicBezTo>
                  <a:cubicBezTo>
                    <a:pt x="1835" y="364"/>
                    <a:pt x="1561" y="364"/>
                    <a:pt x="1287" y="364"/>
                  </a:cubicBezTo>
                  <a:lnTo>
                    <a:pt x="877" y="364"/>
                  </a:lnTo>
                  <a:cubicBezTo>
                    <a:pt x="851" y="361"/>
                    <a:pt x="826" y="359"/>
                    <a:pt x="800" y="359"/>
                  </a:cubicBezTo>
                  <a:cubicBezTo>
                    <a:pt x="580" y="359"/>
                    <a:pt x="367" y="463"/>
                    <a:pt x="219" y="610"/>
                  </a:cubicBezTo>
                  <a:cubicBezTo>
                    <a:pt x="55" y="774"/>
                    <a:pt x="0" y="993"/>
                    <a:pt x="82" y="1212"/>
                  </a:cubicBezTo>
                  <a:cubicBezTo>
                    <a:pt x="192" y="1650"/>
                    <a:pt x="712" y="1869"/>
                    <a:pt x="1123" y="1952"/>
                  </a:cubicBezTo>
                  <a:cubicBezTo>
                    <a:pt x="1343" y="1985"/>
                    <a:pt x="1563" y="2009"/>
                    <a:pt x="1789" y="2009"/>
                  </a:cubicBezTo>
                  <a:cubicBezTo>
                    <a:pt x="1929" y="2009"/>
                    <a:pt x="2072" y="2000"/>
                    <a:pt x="2218" y="1979"/>
                  </a:cubicBezTo>
                  <a:cubicBezTo>
                    <a:pt x="2547" y="1952"/>
                    <a:pt x="2903" y="1869"/>
                    <a:pt x="3259" y="1760"/>
                  </a:cubicBezTo>
                  <a:cubicBezTo>
                    <a:pt x="3450" y="1705"/>
                    <a:pt x="3642" y="1623"/>
                    <a:pt x="3806" y="1514"/>
                  </a:cubicBezTo>
                  <a:cubicBezTo>
                    <a:pt x="3916" y="1459"/>
                    <a:pt x="3998" y="1377"/>
                    <a:pt x="4080" y="1294"/>
                  </a:cubicBezTo>
                  <a:cubicBezTo>
                    <a:pt x="4244" y="1130"/>
                    <a:pt x="4327" y="911"/>
                    <a:pt x="4354" y="665"/>
                  </a:cubicBezTo>
                  <a:cubicBezTo>
                    <a:pt x="4327" y="446"/>
                    <a:pt x="4190" y="227"/>
                    <a:pt x="3998" y="144"/>
                  </a:cubicBezTo>
                  <a:cubicBezTo>
                    <a:pt x="3862" y="54"/>
                    <a:pt x="3726" y="1"/>
                    <a:pt x="3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8"/>
            <p:cNvSpPr/>
            <p:nvPr/>
          </p:nvSpPr>
          <p:spPr>
            <a:xfrm>
              <a:off x="2008788" y="5201579"/>
              <a:ext cx="104018" cy="43599"/>
            </a:xfrm>
            <a:custGeom>
              <a:avLst/>
              <a:gdLst/>
              <a:ahLst/>
              <a:cxnLst/>
              <a:rect l="l" t="t" r="r" b="b"/>
              <a:pathLst>
                <a:path w="5368" h="2250" extrusionOk="0">
                  <a:moveTo>
                    <a:pt x="4459" y="1"/>
                  </a:moveTo>
                  <a:cubicBezTo>
                    <a:pt x="4134" y="1"/>
                    <a:pt x="3825" y="72"/>
                    <a:pt x="3533" y="240"/>
                  </a:cubicBezTo>
                  <a:cubicBezTo>
                    <a:pt x="3368" y="295"/>
                    <a:pt x="3204" y="349"/>
                    <a:pt x="3040" y="377"/>
                  </a:cubicBezTo>
                  <a:lnTo>
                    <a:pt x="2766" y="431"/>
                  </a:lnTo>
                  <a:lnTo>
                    <a:pt x="2711" y="431"/>
                  </a:lnTo>
                  <a:cubicBezTo>
                    <a:pt x="2383" y="486"/>
                    <a:pt x="2054" y="514"/>
                    <a:pt x="1725" y="514"/>
                  </a:cubicBezTo>
                  <a:cubicBezTo>
                    <a:pt x="1547" y="500"/>
                    <a:pt x="1376" y="493"/>
                    <a:pt x="1209" y="493"/>
                  </a:cubicBezTo>
                  <a:cubicBezTo>
                    <a:pt x="1041" y="493"/>
                    <a:pt x="877" y="500"/>
                    <a:pt x="712" y="514"/>
                  </a:cubicBezTo>
                  <a:cubicBezTo>
                    <a:pt x="439" y="514"/>
                    <a:pt x="192" y="678"/>
                    <a:pt x="110" y="952"/>
                  </a:cubicBezTo>
                  <a:cubicBezTo>
                    <a:pt x="0" y="1198"/>
                    <a:pt x="55" y="1472"/>
                    <a:pt x="274" y="1664"/>
                  </a:cubicBezTo>
                  <a:cubicBezTo>
                    <a:pt x="630" y="1965"/>
                    <a:pt x="1041" y="2129"/>
                    <a:pt x="1506" y="2184"/>
                  </a:cubicBezTo>
                  <a:cubicBezTo>
                    <a:pt x="1733" y="2229"/>
                    <a:pt x="1967" y="2249"/>
                    <a:pt x="2205" y="2249"/>
                  </a:cubicBezTo>
                  <a:cubicBezTo>
                    <a:pt x="2399" y="2249"/>
                    <a:pt x="2596" y="2236"/>
                    <a:pt x="2793" y="2211"/>
                  </a:cubicBezTo>
                  <a:cubicBezTo>
                    <a:pt x="3670" y="2102"/>
                    <a:pt x="5011" y="1883"/>
                    <a:pt x="5312" y="897"/>
                  </a:cubicBezTo>
                  <a:cubicBezTo>
                    <a:pt x="5367" y="486"/>
                    <a:pt x="5148" y="130"/>
                    <a:pt x="4765" y="21"/>
                  </a:cubicBezTo>
                  <a:cubicBezTo>
                    <a:pt x="4661" y="8"/>
                    <a:pt x="4559" y="1"/>
                    <a:pt x="4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8"/>
            <p:cNvSpPr/>
            <p:nvPr/>
          </p:nvSpPr>
          <p:spPr>
            <a:xfrm>
              <a:off x="2016752" y="5534775"/>
              <a:ext cx="116207" cy="48734"/>
            </a:xfrm>
            <a:custGeom>
              <a:avLst/>
              <a:gdLst/>
              <a:ahLst/>
              <a:cxnLst/>
              <a:rect l="l" t="t" r="r" b="b"/>
              <a:pathLst>
                <a:path w="5997" h="2515" extrusionOk="0">
                  <a:moveTo>
                    <a:pt x="5158" y="1"/>
                  </a:moveTo>
                  <a:cubicBezTo>
                    <a:pt x="4792" y="1"/>
                    <a:pt x="4371" y="165"/>
                    <a:pt x="4053" y="240"/>
                  </a:cubicBezTo>
                  <a:cubicBezTo>
                    <a:pt x="3614" y="377"/>
                    <a:pt x="3231" y="487"/>
                    <a:pt x="2820" y="596"/>
                  </a:cubicBezTo>
                  <a:cubicBezTo>
                    <a:pt x="2382" y="678"/>
                    <a:pt x="1972" y="761"/>
                    <a:pt x="1561" y="897"/>
                  </a:cubicBezTo>
                  <a:cubicBezTo>
                    <a:pt x="1123" y="1007"/>
                    <a:pt x="493" y="1062"/>
                    <a:pt x="219" y="1445"/>
                  </a:cubicBezTo>
                  <a:cubicBezTo>
                    <a:pt x="0" y="1664"/>
                    <a:pt x="0" y="2047"/>
                    <a:pt x="247" y="2267"/>
                  </a:cubicBezTo>
                  <a:cubicBezTo>
                    <a:pt x="515" y="2468"/>
                    <a:pt x="845" y="2515"/>
                    <a:pt x="1180" y="2515"/>
                  </a:cubicBezTo>
                  <a:cubicBezTo>
                    <a:pt x="1392" y="2515"/>
                    <a:pt x="1606" y="2496"/>
                    <a:pt x="1807" y="2486"/>
                  </a:cubicBezTo>
                  <a:cubicBezTo>
                    <a:pt x="2300" y="2431"/>
                    <a:pt x="2793" y="2349"/>
                    <a:pt x="3259" y="2212"/>
                  </a:cubicBezTo>
                  <a:cubicBezTo>
                    <a:pt x="3697" y="2102"/>
                    <a:pt x="4135" y="1993"/>
                    <a:pt x="4545" y="1828"/>
                  </a:cubicBezTo>
                  <a:cubicBezTo>
                    <a:pt x="5066" y="1637"/>
                    <a:pt x="5832" y="1418"/>
                    <a:pt x="5942" y="815"/>
                  </a:cubicBezTo>
                  <a:cubicBezTo>
                    <a:pt x="5997" y="541"/>
                    <a:pt x="5860" y="268"/>
                    <a:pt x="5613" y="131"/>
                  </a:cubicBezTo>
                  <a:cubicBezTo>
                    <a:pt x="5484" y="36"/>
                    <a:pt x="5327" y="1"/>
                    <a:pt x="5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8"/>
            <p:cNvSpPr/>
            <p:nvPr/>
          </p:nvSpPr>
          <p:spPr>
            <a:xfrm>
              <a:off x="1887814" y="5554269"/>
              <a:ext cx="124171" cy="49354"/>
            </a:xfrm>
            <a:custGeom>
              <a:avLst/>
              <a:gdLst/>
              <a:ahLst/>
              <a:cxnLst/>
              <a:rect l="l" t="t" r="r" b="b"/>
              <a:pathLst>
                <a:path w="6408" h="2547" extrusionOk="0">
                  <a:moveTo>
                    <a:pt x="5477" y="1"/>
                  </a:moveTo>
                  <a:cubicBezTo>
                    <a:pt x="5340" y="1"/>
                    <a:pt x="5203" y="28"/>
                    <a:pt x="5066" y="83"/>
                  </a:cubicBezTo>
                  <a:cubicBezTo>
                    <a:pt x="4874" y="138"/>
                    <a:pt x="4655" y="220"/>
                    <a:pt x="4464" y="302"/>
                  </a:cubicBezTo>
                  <a:cubicBezTo>
                    <a:pt x="4026" y="466"/>
                    <a:pt x="3615" y="576"/>
                    <a:pt x="3177" y="685"/>
                  </a:cubicBezTo>
                  <a:cubicBezTo>
                    <a:pt x="2766" y="795"/>
                    <a:pt x="2328" y="877"/>
                    <a:pt x="1972" y="932"/>
                  </a:cubicBezTo>
                  <a:cubicBezTo>
                    <a:pt x="1506" y="987"/>
                    <a:pt x="1041" y="1069"/>
                    <a:pt x="576" y="1206"/>
                  </a:cubicBezTo>
                  <a:cubicBezTo>
                    <a:pt x="0" y="1397"/>
                    <a:pt x="28" y="2246"/>
                    <a:pt x="630" y="2411"/>
                  </a:cubicBezTo>
                  <a:cubicBezTo>
                    <a:pt x="948" y="2504"/>
                    <a:pt x="1292" y="2546"/>
                    <a:pt x="1644" y="2546"/>
                  </a:cubicBezTo>
                  <a:cubicBezTo>
                    <a:pt x="1807" y="2546"/>
                    <a:pt x="1972" y="2537"/>
                    <a:pt x="2136" y="2520"/>
                  </a:cubicBezTo>
                  <a:cubicBezTo>
                    <a:pt x="2629" y="2465"/>
                    <a:pt x="3122" y="2383"/>
                    <a:pt x="3615" y="2274"/>
                  </a:cubicBezTo>
                  <a:cubicBezTo>
                    <a:pt x="4053" y="2164"/>
                    <a:pt x="4491" y="2027"/>
                    <a:pt x="4929" y="1863"/>
                  </a:cubicBezTo>
                  <a:cubicBezTo>
                    <a:pt x="5176" y="1781"/>
                    <a:pt x="5422" y="1671"/>
                    <a:pt x="5641" y="1562"/>
                  </a:cubicBezTo>
                  <a:cubicBezTo>
                    <a:pt x="5805" y="1480"/>
                    <a:pt x="5915" y="1397"/>
                    <a:pt x="6052" y="1288"/>
                  </a:cubicBezTo>
                  <a:cubicBezTo>
                    <a:pt x="6134" y="1178"/>
                    <a:pt x="6189" y="1069"/>
                    <a:pt x="6216" y="932"/>
                  </a:cubicBezTo>
                  <a:cubicBezTo>
                    <a:pt x="6216" y="966"/>
                    <a:pt x="6216" y="982"/>
                    <a:pt x="6218" y="982"/>
                  </a:cubicBezTo>
                  <a:cubicBezTo>
                    <a:pt x="6221" y="982"/>
                    <a:pt x="6228" y="952"/>
                    <a:pt x="6243" y="905"/>
                  </a:cubicBezTo>
                  <a:cubicBezTo>
                    <a:pt x="6408" y="576"/>
                    <a:pt x="6243" y="193"/>
                    <a:pt x="5887" y="83"/>
                  </a:cubicBezTo>
                  <a:cubicBezTo>
                    <a:pt x="5862" y="75"/>
                    <a:pt x="5842" y="71"/>
                    <a:pt x="5829" y="71"/>
                  </a:cubicBezTo>
                  <a:lnTo>
                    <a:pt x="5829" y="71"/>
                  </a:lnTo>
                  <a:cubicBezTo>
                    <a:pt x="5702" y="24"/>
                    <a:pt x="5578" y="1"/>
                    <a:pt x="5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8"/>
            <p:cNvSpPr/>
            <p:nvPr/>
          </p:nvSpPr>
          <p:spPr>
            <a:xfrm>
              <a:off x="1707410" y="5588102"/>
              <a:ext cx="122582" cy="36953"/>
            </a:xfrm>
            <a:custGeom>
              <a:avLst/>
              <a:gdLst/>
              <a:ahLst/>
              <a:cxnLst/>
              <a:rect l="l" t="t" r="r" b="b"/>
              <a:pathLst>
                <a:path w="6326" h="1907" extrusionOk="0">
                  <a:moveTo>
                    <a:pt x="5342" y="0"/>
                  </a:moveTo>
                  <a:cubicBezTo>
                    <a:pt x="5296" y="0"/>
                    <a:pt x="5250" y="3"/>
                    <a:pt x="5203" y="7"/>
                  </a:cubicBezTo>
                  <a:cubicBezTo>
                    <a:pt x="4957" y="7"/>
                    <a:pt x="4683" y="35"/>
                    <a:pt x="4437" y="62"/>
                  </a:cubicBezTo>
                  <a:cubicBezTo>
                    <a:pt x="3971" y="117"/>
                    <a:pt x="3506" y="144"/>
                    <a:pt x="3068" y="144"/>
                  </a:cubicBezTo>
                  <a:cubicBezTo>
                    <a:pt x="2912" y="153"/>
                    <a:pt x="2757" y="156"/>
                    <a:pt x="2603" y="156"/>
                  </a:cubicBezTo>
                  <a:cubicBezTo>
                    <a:pt x="2295" y="156"/>
                    <a:pt x="1991" y="144"/>
                    <a:pt x="1698" y="144"/>
                  </a:cubicBezTo>
                  <a:cubicBezTo>
                    <a:pt x="1574" y="137"/>
                    <a:pt x="1436" y="130"/>
                    <a:pt x="1293" y="130"/>
                  </a:cubicBezTo>
                  <a:cubicBezTo>
                    <a:pt x="901" y="130"/>
                    <a:pt x="473" y="185"/>
                    <a:pt x="193" y="445"/>
                  </a:cubicBezTo>
                  <a:cubicBezTo>
                    <a:pt x="56" y="582"/>
                    <a:pt x="1" y="774"/>
                    <a:pt x="56" y="938"/>
                  </a:cubicBezTo>
                  <a:cubicBezTo>
                    <a:pt x="302" y="1486"/>
                    <a:pt x="959" y="1705"/>
                    <a:pt x="1507" y="1787"/>
                  </a:cubicBezTo>
                  <a:cubicBezTo>
                    <a:pt x="1925" y="1871"/>
                    <a:pt x="2328" y="1907"/>
                    <a:pt x="2738" y="1907"/>
                  </a:cubicBezTo>
                  <a:cubicBezTo>
                    <a:pt x="2865" y="1907"/>
                    <a:pt x="2993" y="1903"/>
                    <a:pt x="3122" y="1897"/>
                  </a:cubicBezTo>
                  <a:cubicBezTo>
                    <a:pt x="3670" y="1869"/>
                    <a:pt x="4190" y="1815"/>
                    <a:pt x="4710" y="1705"/>
                  </a:cubicBezTo>
                  <a:cubicBezTo>
                    <a:pt x="5012" y="1650"/>
                    <a:pt x="5285" y="1541"/>
                    <a:pt x="5559" y="1404"/>
                  </a:cubicBezTo>
                  <a:cubicBezTo>
                    <a:pt x="5833" y="1294"/>
                    <a:pt x="6052" y="1103"/>
                    <a:pt x="6189" y="856"/>
                  </a:cubicBezTo>
                  <a:cubicBezTo>
                    <a:pt x="6326" y="610"/>
                    <a:pt x="6216" y="281"/>
                    <a:pt x="5970" y="144"/>
                  </a:cubicBezTo>
                  <a:cubicBezTo>
                    <a:pt x="5766" y="54"/>
                    <a:pt x="5562"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8"/>
            <p:cNvSpPr/>
            <p:nvPr/>
          </p:nvSpPr>
          <p:spPr>
            <a:xfrm>
              <a:off x="1530726" y="5601007"/>
              <a:ext cx="149652" cy="39375"/>
            </a:xfrm>
            <a:custGeom>
              <a:avLst/>
              <a:gdLst/>
              <a:ahLst/>
              <a:cxnLst/>
              <a:rect l="l" t="t" r="r" b="b"/>
              <a:pathLst>
                <a:path w="7723" h="2032" extrusionOk="0">
                  <a:moveTo>
                    <a:pt x="6231" y="0"/>
                  </a:moveTo>
                  <a:cubicBezTo>
                    <a:pt x="5960" y="0"/>
                    <a:pt x="5683" y="29"/>
                    <a:pt x="5395" y="53"/>
                  </a:cubicBezTo>
                  <a:cubicBezTo>
                    <a:pt x="4847" y="108"/>
                    <a:pt x="4300" y="163"/>
                    <a:pt x="3752" y="163"/>
                  </a:cubicBezTo>
                  <a:cubicBezTo>
                    <a:pt x="3204" y="190"/>
                    <a:pt x="2657" y="190"/>
                    <a:pt x="2109" y="218"/>
                  </a:cubicBezTo>
                  <a:cubicBezTo>
                    <a:pt x="1808" y="218"/>
                    <a:pt x="1507" y="272"/>
                    <a:pt x="1233" y="300"/>
                  </a:cubicBezTo>
                  <a:cubicBezTo>
                    <a:pt x="932" y="354"/>
                    <a:pt x="631" y="437"/>
                    <a:pt x="384" y="574"/>
                  </a:cubicBezTo>
                  <a:cubicBezTo>
                    <a:pt x="56" y="683"/>
                    <a:pt x="1" y="1121"/>
                    <a:pt x="302" y="1285"/>
                  </a:cubicBezTo>
                  <a:cubicBezTo>
                    <a:pt x="521" y="1477"/>
                    <a:pt x="795" y="1614"/>
                    <a:pt x="1069" y="1724"/>
                  </a:cubicBezTo>
                  <a:cubicBezTo>
                    <a:pt x="1343" y="1806"/>
                    <a:pt x="1644" y="1860"/>
                    <a:pt x="1918" y="1915"/>
                  </a:cubicBezTo>
                  <a:cubicBezTo>
                    <a:pt x="2436" y="1983"/>
                    <a:pt x="2954" y="2032"/>
                    <a:pt x="3472" y="2032"/>
                  </a:cubicBezTo>
                  <a:cubicBezTo>
                    <a:pt x="3584" y="2032"/>
                    <a:pt x="3695" y="2030"/>
                    <a:pt x="3807" y="2025"/>
                  </a:cubicBezTo>
                  <a:cubicBezTo>
                    <a:pt x="4409" y="2025"/>
                    <a:pt x="4984" y="1997"/>
                    <a:pt x="5587" y="1943"/>
                  </a:cubicBezTo>
                  <a:cubicBezTo>
                    <a:pt x="6271" y="1833"/>
                    <a:pt x="6928" y="1751"/>
                    <a:pt x="7421" y="1258"/>
                  </a:cubicBezTo>
                  <a:cubicBezTo>
                    <a:pt x="7722" y="929"/>
                    <a:pt x="7640" y="437"/>
                    <a:pt x="7257" y="218"/>
                  </a:cubicBezTo>
                  <a:cubicBezTo>
                    <a:pt x="6918" y="48"/>
                    <a:pt x="6580" y="0"/>
                    <a:pt x="6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8"/>
            <p:cNvSpPr/>
            <p:nvPr/>
          </p:nvSpPr>
          <p:spPr>
            <a:xfrm>
              <a:off x="1368381" y="5609591"/>
              <a:ext cx="105065" cy="43386"/>
            </a:xfrm>
            <a:custGeom>
              <a:avLst/>
              <a:gdLst/>
              <a:ahLst/>
              <a:cxnLst/>
              <a:rect l="l" t="t" r="r" b="b"/>
              <a:pathLst>
                <a:path w="5422" h="2239" extrusionOk="0">
                  <a:moveTo>
                    <a:pt x="948" y="0"/>
                  </a:moveTo>
                  <a:cubicBezTo>
                    <a:pt x="883" y="0"/>
                    <a:pt x="822" y="7"/>
                    <a:pt x="767" y="21"/>
                  </a:cubicBezTo>
                  <a:cubicBezTo>
                    <a:pt x="274" y="48"/>
                    <a:pt x="0" y="569"/>
                    <a:pt x="247" y="952"/>
                  </a:cubicBezTo>
                  <a:cubicBezTo>
                    <a:pt x="301" y="1062"/>
                    <a:pt x="356" y="1171"/>
                    <a:pt x="438" y="1253"/>
                  </a:cubicBezTo>
                  <a:cubicBezTo>
                    <a:pt x="548" y="1335"/>
                    <a:pt x="657" y="1417"/>
                    <a:pt x="767" y="1472"/>
                  </a:cubicBezTo>
                  <a:cubicBezTo>
                    <a:pt x="904" y="1582"/>
                    <a:pt x="1068" y="1664"/>
                    <a:pt x="1232" y="1719"/>
                  </a:cubicBezTo>
                  <a:cubicBezTo>
                    <a:pt x="1588" y="1883"/>
                    <a:pt x="1972" y="2020"/>
                    <a:pt x="2355" y="2102"/>
                  </a:cubicBezTo>
                  <a:cubicBezTo>
                    <a:pt x="2738" y="2184"/>
                    <a:pt x="3149" y="2239"/>
                    <a:pt x="3560" y="2239"/>
                  </a:cubicBezTo>
                  <a:cubicBezTo>
                    <a:pt x="3724" y="2239"/>
                    <a:pt x="3916" y="2239"/>
                    <a:pt x="4080" y="2212"/>
                  </a:cubicBezTo>
                  <a:cubicBezTo>
                    <a:pt x="4354" y="2184"/>
                    <a:pt x="4628" y="2102"/>
                    <a:pt x="4847" y="1965"/>
                  </a:cubicBezTo>
                  <a:cubicBezTo>
                    <a:pt x="5422" y="1609"/>
                    <a:pt x="5285" y="760"/>
                    <a:pt x="4628" y="569"/>
                  </a:cubicBezTo>
                  <a:lnTo>
                    <a:pt x="4628" y="569"/>
                  </a:lnTo>
                  <a:lnTo>
                    <a:pt x="4655" y="596"/>
                  </a:lnTo>
                  <a:cubicBezTo>
                    <a:pt x="4272" y="514"/>
                    <a:pt x="3888" y="459"/>
                    <a:pt x="3505" y="459"/>
                  </a:cubicBezTo>
                  <a:cubicBezTo>
                    <a:pt x="3368" y="459"/>
                    <a:pt x="3204" y="459"/>
                    <a:pt x="3040" y="432"/>
                  </a:cubicBezTo>
                  <a:lnTo>
                    <a:pt x="3012" y="432"/>
                  </a:lnTo>
                  <a:cubicBezTo>
                    <a:pt x="2930" y="432"/>
                    <a:pt x="2848" y="404"/>
                    <a:pt x="2766" y="377"/>
                  </a:cubicBezTo>
                  <a:cubicBezTo>
                    <a:pt x="2465" y="350"/>
                    <a:pt x="2136" y="267"/>
                    <a:pt x="1835" y="213"/>
                  </a:cubicBezTo>
                  <a:cubicBezTo>
                    <a:pt x="1698" y="158"/>
                    <a:pt x="1534" y="131"/>
                    <a:pt x="1397" y="76"/>
                  </a:cubicBezTo>
                  <a:cubicBezTo>
                    <a:pt x="1314" y="76"/>
                    <a:pt x="1232" y="48"/>
                    <a:pt x="1150" y="21"/>
                  </a:cubicBezTo>
                  <a:cubicBezTo>
                    <a:pt x="1082" y="7"/>
                    <a:pt x="1013" y="0"/>
                    <a:pt x="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8"/>
            <p:cNvSpPr/>
            <p:nvPr/>
          </p:nvSpPr>
          <p:spPr>
            <a:xfrm>
              <a:off x="1151372" y="5576165"/>
              <a:ext cx="136379" cy="48909"/>
            </a:xfrm>
            <a:custGeom>
              <a:avLst/>
              <a:gdLst/>
              <a:ahLst/>
              <a:cxnLst/>
              <a:rect l="l" t="t" r="r" b="b"/>
              <a:pathLst>
                <a:path w="7038" h="2524" extrusionOk="0">
                  <a:moveTo>
                    <a:pt x="1285" y="1"/>
                  </a:moveTo>
                  <a:cubicBezTo>
                    <a:pt x="1149" y="1"/>
                    <a:pt x="1011" y="51"/>
                    <a:pt x="904" y="158"/>
                  </a:cubicBezTo>
                  <a:cubicBezTo>
                    <a:pt x="0" y="1390"/>
                    <a:pt x="2273" y="1992"/>
                    <a:pt x="3067" y="2184"/>
                  </a:cubicBezTo>
                  <a:cubicBezTo>
                    <a:pt x="3615" y="2294"/>
                    <a:pt x="4162" y="2403"/>
                    <a:pt x="4710" y="2458"/>
                  </a:cubicBezTo>
                  <a:cubicBezTo>
                    <a:pt x="4950" y="2498"/>
                    <a:pt x="5191" y="2523"/>
                    <a:pt x="5431" y="2523"/>
                  </a:cubicBezTo>
                  <a:cubicBezTo>
                    <a:pt x="5519" y="2523"/>
                    <a:pt x="5608" y="2520"/>
                    <a:pt x="5696" y="2513"/>
                  </a:cubicBezTo>
                  <a:cubicBezTo>
                    <a:pt x="5997" y="2513"/>
                    <a:pt x="6298" y="2431"/>
                    <a:pt x="6572" y="2239"/>
                  </a:cubicBezTo>
                  <a:cubicBezTo>
                    <a:pt x="6627" y="2211"/>
                    <a:pt x="6681" y="2184"/>
                    <a:pt x="6736" y="2157"/>
                  </a:cubicBezTo>
                  <a:cubicBezTo>
                    <a:pt x="7010" y="1965"/>
                    <a:pt x="7037" y="1582"/>
                    <a:pt x="6818" y="1363"/>
                  </a:cubicBezTo>
                  <a:cubicBezTo>
                    <a:pt x="6736" y="1308"/>
                    <a:pt x="6681" y="1253"/>
                    <a:pt x="6599" y="1198"/>
                  </a:cubicBezTo>
                  <a:cubicBezTo>
                    <a:pt x="6298" y="897"/>
                    <a:pt x="5778" y="815"/>
                    <a:pt x="5367" y="760"/>
                  </a:cubicBezTo>
                  <a:cubicBezTo>
                    <a:pt x="4956" y="706"/>
                    <a:pt x="4546" y="678"/>
                    <a:pt x="4025" y="596"/>
                  </a:cubicBezTo>
                  <a:cubicBezTo>
                    <a:pt x="3587" y="514"/>
                    <a:pt x="3149" y="432"/>
                    <a:pt x="2684" y="377"/>
                  </a:cubicBezTo>
                  <a:cubicBezTo>
                    <a:pt x="2382" y="322"/>
                    <a:pt x="2026" y="322"/>
                    <a:pt x="1725" y="240"/>
                  </a:cubicBezTo>
                  <a:cubicBezTo>
                    <a:pt x="1632" y="85"/>
                    <a:pt x="1461" y="1"/>
                    <a:pt x="1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8"/>
            <p:cNvSpPr/>
            <p:nvPr/>
          </p:nvSpPr>
          <p:spPr>
            <a:xfrm>
              <a:off x="1039952" y="5562233"/>
              <a:ext cx="73228" cy="35035"/>
            </a:xfrm>
            <a:custGeom>
              <a:avLst/>
              <a:gdLst/>
              <a:ahLst/>
              <a:cxnLst/>
              <a:rect l="l" t="t" r="r" b="b"/>
              <a:pathLst>
                <a:path w="3779" h="1808" extrusionOk="0">
                  <a:moveTo>
                    <a:pt x="1698" y="1"/>
                  </a:moveTo>
                  <a:cubicBezTo>
                    <a:pt x="1479" y="1"/>
                    <a:pt x="1287" y="28"/>
                    <a:pt x="1068" y="55"/>
                  </a:cubicBezTo>
                  <a:cubicBezTo>
                    <a:pt x="739" y="55"/>
                    <a:pt x="411" y="220"/>
                    <a:pt x="192" y="466"/>
                  </a:cubicBezTo>
                  <a:cubicBezTo>
                    <a:pt x="82" y="576"/>
                    <a:pt x="0" y="713"/>
                    <a:pt x="0" y="877"/>
                  </a:cubicBezTo>
                  <a:cubicBezTo>
                    <a:pt x="28" y="986"/>
                    <a:pt x="82" y="1123"/>
                    <a:pt x="164" y="1205"/>
                  </a:cubicBezTo>
                  <a:cubicBezTo>
                    <a:pt x="247" y="1315"/>
                    <a:pt x="356" y="1425"/>
                    <a:pt x="493" y="1507"/>
                  </a:cubicBezTo>
                  <a:cubicBezTo>
                    <a:pt x="630" y="1561"/>
                    <a:pt x="767" y="1616"/>
                    <a:pt x="904" y="1644"/>
                  </a:cubicBezTo>
                  <a:cubicBezTo>
                    <a:pt x="1150" y="1726"/>
                    <a:pt x="1424" y="1753"/>
                    <a:pt x="1698" y="1753"/>
                  </a:cubicBezTo>
                  <a:lnTo>
                    <a:pt x="2328" y="1808"/>
                  </a:lnTo>
                  <a:lnTo>
                    <a:pt x="2766" y="1808"/>
                  </a:lnTo>
                  <a:cubicBezTo>
                    <a:pt x="2909" y="1784"/>
                    <a:pt x="3052" y="1739"/>
                    <a:pt x="3196" y="1674"/>
                  </a:cubicBezTo>
                  <a:lnTo>
                    <a:pt x="3196" y="1674"/>
                  </a:lnTo>
                  <a:cubicBezTo>
                    <a:pt x="3226" y="1664"/>
                    <a:pt x="3256" y="1654"/>
                    <a:pt x="3286" y="1644"/>
                  </a:cubicBezTo>
                  <a:cubicBezTo>
                    <a:pt x="3423" y="1589"/>
                    <a:pt x="3560" y="1479"/>
                    <a:pt x="3615" y="1342"/>
                  </a:cubicBezTo>
                  <a:cubicBezTo>
                    <a:pt x="3697" y="1260"/>
                    <a:pt x="3751" y="1123"/>
                    <a:pt x="3779" y="1014"/>
                  </a:cubicBezTo>
                  <a:cubicBezTo>
                    <a:pt x="3779" y="850"/>
                    <a:pt x="3751" y="713"/>
                    <a:pt x="3642" y="576"/>
                  </a:cubicBezTo>
                  <a:lnTo>
                    <a:pt x="3587" y="494"/>
                  </a:lnTo>
                  <a:cubicBezTo>
                    <a:pt x="3495" y="364"/>
                    <a:pt x="3378" y="273"/>
                    <a:pt x="3253" y="218"/>
                  </a:cubicBezTo>
                  <a:lnTo>
                    <a:pt x="3253" y="218"/>
                  </a:lnTo>
                  <a:lnTo>
                    <a:pt x="3259" y="220"/>
                  </a:lnTo>
                  <a:cubicBezTo>
                    <a:pt x="3122" y="165"/>
                    <a:pt x="2957" y="110"/>
                    <a:pt x="2820" y="83"/>
                  </a:cubicBezTo>
                  <a:cubicBezTo>
                    <a:pt x="2656" y="55"/>
                    <a:pt x="2492" y="28"/>
                    <a:pt x="2328" y="28"/>
                  </a:cubicBezTo>
                  <a:lnTo>
                    <a:pt x="1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6" name="Google Shape;2596;p48"/>
          <p:cNvGrpSpPr/>
          <p:nvPr/>
        </p:nvGrpSpPr>
        <p:grpSpPr>
          <a:xfrm>
            <a:off x="4830416" y="2059972"/>
            <a:ext cx="599310" cy="1345589"/>
            <a:chOff x="5292801" y="2633944"/>
            <a:chExt cx="763939" cy="1715219"/>
          </a:xfrm>
        </p:grpSpPr>
        <p:sp>
          <p:nvSpPr>
            <p:cNvPr id="2597" name="Google Shape;2597;p48"/>
            <p:cNvSpPr/>
            <p:nvPr/>
          </p:nvSpPr>
          <p:spPr>
            <a:xfrm>
              <a:off x="5670991" y="2662603"/>
              <a:ext cx="91811" cy="25559"/>
            </a:xfrm>
            <a:custGeom>
              <a:avLst/>
              <a:gdLst/>
              <a:ahLst/>
              <a:cxnLst/>
              <a:rect l="l" t="t" r="r" b="b"/>
              <a:pathLst>
                <a:path w="4738" h="1319" extrusionOk="0">
                  <a:moveTo>
                    <a:pt x="3806" y="0"/>
                  </a:moveTo>
                  <a:lnTo>
                    <a:pt x="3368" y="28"/>
                  </a:lnTo>
                  <a:cubicBezTo>
                    <a:pt x="3040" y="55"/>
                    <a:pt x="2711" y="82"/>
                    <a:pt x="2382" y="82"/>
                  </a:cubicBezTo>
                  <a:lnTo>
                    <a:pt x="1424" y="82"/>
                  </a:lnTo>
                  <a:cubicBezTo>
                    <a:pt x="1340" y="76"/>
                    <a:pt x="1256" y="72"/>
                    <a:pt x="1172" y="72"/>
                  </a:cubicBezTo>
                  <a:cubicBezTo>
                    <a:pt x="902" y="72"/>
                    <a:pt x="635" y="108"/>
                    <a:pt x="384" y="192"/>
                  </a:cubicBezTo>
                  <a:cubicBezTo>
                    <a:pt x="192" y="247"/>
                    <a:pt x="55" y="384"/>
                    <a:pt x="55" y="575"/>
                  </a:cubicBezTo>
                  <a:cubicBezTo>
                    <a:pt x="0" y="767"/>
                    <a:pt x="110" y="959"/>
                    <a:pt x="274" y="1068"/>
                  </a:cubicBezTo>
                  <a:cubicBezTo>
                    <a:pt x="716" y="1289"/>
                    <a:pt x="1261" y="1318"/>
                    <a:pt x="1779" y="1318"/>
                  </a:cubicBezTo>
                  <a:cubicBezTo>
                    <a:pt x="1967" y="1318"/>
                    <a:pt x="2152" y="1315"/>
                    <a:pt x="2328" y="1315"/>
                  </a:cubicBezTo>
                  <a:cubicBezTo>
                    <a:pt x="2629" y="1315"/>
                    <a:pt x="2957" y="1315"/>
                    <a:pt x="3286" y="1287"/>
                  </a:cubicBezTo>
                  <a:lnTo>
                    <a:pt x="3779" y="1260"/>
                  </a:lnTo>
                  <a:cubicBezTo>
                    <a:pt x="3888" y="1232"/>
                    <a:pt x="3970" y="1232"/>
                    <a:pt x="4080" y="1205"/>
                  </a:cubicBezTo>
                  <a:cubicBezTo>
                    <a:pt x="4162" y="1205"/>
                    <a:pt x="4217" y="1178"/>
                    <a:pt x="4299" y="1150"/>
                  </a:cubicBezTo>
                  <a:lnTo>
                    <a:pt x="4381" y="1068"/>
                  </a:lnTo>
                  <a:cubicBezTo>
                    <a:pt x="4573" y="1013"/>
                    <a:pt x="4737" y="822"/>
                    <a:pt x="4737" y="603"/>
                  </a:cubicBezTo>
                  <a:cubicBezTo>
                    <a:pt x="4737" y="356"/>
                    <a:pt x="4600" y="165"/>
                    <a:pt x="4381" y="110"/>
                  </a:cubicBezTo>
                  <a:cubicBezTo>
                    <a:pt x="4299" y="55"/>
                    <a:pt x="4217" y="28"/>
                    <a:pt x="4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8"/>
            <p:cNvSpPr/>
            <p:nvPr/>
          </p:nvSpPr>
          <p:spPr>
            <a:xfrm>
              <a:off x="5292801" y="2633944"/>
              <a:ext cx="763939" cy="1715219"/>
            </a:xfrm>
            <a:custGeom>
              <a:avLst/>
              <a:gdLst/>
              <a:ahLst/>
              <a:cxnLst/>
              <a:rect l="l" t="t" r="r" b="b"/>
              <a:pathLst>
                <a:path w="39424" h="88516" extrusionOk="0">
                  <a:moveTo>
                    <a:pt x="21691" y="0"/>
                  </a:moveTo>
                  <a:cubicBezTo>
                    <a:pt x="21358" y="0"/>
                    <a:pt x="20980" y="53"/>
                    <a:pt x="20530" y="165"/>
                  </a:cubicBezTo>
                  <a:cubicBezTo>
                    <a:pt x="20284" y="247"/>
                    <a:pt x="20120" y="521"/>
                    <a:pt x="18586" y="2082"/>
                  </a:cubicBezTo>
                  <a:cubicBezTo>
                    <a:pt x="18093" y="2574"/>
                    <a:pt x="18258" y="2930"/>
                    <a:pt x="18285" y="5477"/>
                  </a:cubicBezTo>
                  <a:cubicBezTo>
                    <a:pt x="18367" y="10351"/>
                    <a:pt x="18203" y="10542"/>
                    <a:pt x="18860" y="11063"/>
                  </a:cubicBezTo>
                  <a:cubicBezTo>
                    <a:pt x="19243" y="11364"/>
                    <a:pt x="20037" y="11912"/>
                    <a:pt x="20010" y="12432"/>
                  </a:cubicBezTo>
                  <a:cubicBezTo>
                    <a:pt x="20010" y="12459"/>
                    <a:pt x="20448" y="43236"/>
                    <a:pt x="20229" y="44304"/>
                  </a:cubicBezTo>
                  <a:cubicBezTo>
                    <a:pt x="20146" y="44297"/>
                    <a:pt x="20062" y="44293"/>
                    <a:pt x="19977" y="44293"/>
                  </a:cubicBezTo>
                  <a:cubicBezTo>
                    <a:pt x="18407" y="44293"/>
                    <a:pt x="16530" y="45454"/>
                    <a:pt x="15465" y="46467"/>
                  </a:cubicBezTo>
                  <a:cubicBezTo>
                    <a:pt x="10454" y="51341"/>
                    <a:pt x="12973" y="57255"/>
                    <a:pt x="10399" y="61910"/>
                  </a:cubicBezTo>
                  <a:cubicBezTo>
                    <a:pt x="9222" y="63991"/>
                    <a:pt x="8181" y="65114"/>
                    <a:pt x="7250" y="66510"/>
                  </a:cubicBezTo>
                  <a:cubicBezTo>
                    <a:pt x="0" y="77769"/>
                    <a:pt x="10118" y="88515"/>
                    <a:pt x="21476" y="88515"/>
                  </a:cubicBezTo>
                  <a:cubicBezTo>
                    <a:pt x="26719" y="88515"/>
                    <a:pt x="32226" y="86225"/>
                    <a:pt x="36411" y="80639"/>
                  </a:cubicBezTo>
                  <a:cubicBezTo>
                    <a:pt x="39067" y="77079"/>
                    <a:pt x="39423" y="71329"/>
                    <a:pt x="34714" y="65196"/>
                  </a:cubicBezTo>
                  <a:cubicBezTo>
                    <a:pt x="30935" y="60240"/>
                    <a:pt x="32688" y="61253"/>
                    <a:pt x="32523" y="55448"/>
                  </a:cubicBezTo>
                  <a:cubicBezTo>
                    <a:pt x="32359" y="50109"/>
                    <a:pt x="29977" y="45947"/>
                    <a:pt x="24227" y="44057"/>
                  </a:cubicBezTo>
                  <a:cubicBezTo>
                    <a:pt x="24145" y="44030"/>
                    <a:pt x="24035" y="44030"/>
                    <a:pt x="23871" y="43975"/>
                  </a:cubicBezTo>
                  <a:cubicBezTo>
                    <a:pt x="24473" y="30038"/>
                    <a:pt x="22584" y="12021"/>
                    <a:pt x="23898" y="11419"/>
                  </a:cubicBezTo>
                  <a:cubicBezTo>
                    <a:pt x="25295" y="10816"/>
                    <a:pt x="25021" y="10104"/>
                    <a:pt x="25295" y="4738"/>
                  </a:cubicBezTo>
                  <a:cubicBezTo>
                    <a:pt x="25377" y="2848"/>
                    <a:pt x="25541" y="2219"/>
                    <a:pt x="24857" y="1698"/>
                  </a:cubicBezTo>
                  <a:cubicBezTo>
                    <a:pt x="23526" y="689"/>
                    <a:pt x="22902" y="0"/>
                    <a:pt x="21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8"/>
            <p:cNvSpPr/>
            <p:nvPr/>
          </p:nvSpPr>
          <p:spPr>
            <a:xfrm>
              <a:off x="5560617" y="3929388"/>
              <a:ext cx="312540" cy="313896"/>
            </a:xfrm>
            <a:custGeom>
              <a:avLst/>
              <a:gdLst/>
              <a:ahLst/>
              <a:cxnLst/>
              <a:rect l="l" t="t" r="r" b="b"/>
              <a:pathLst>
                <a:path w="16129" h="16199" extrusionOk="0">
                  <a:moveTo>
                    <a:pt x="7364" y="0"/>
                  </a:moveTo>
                  <a:cubicBezTo>
                    <a:pt x="4287" y="0"/>
                    <a:pt x="1449" y="1971"/>
                    <a:pt x="466" y="5051"/>
                  </a:cubicBezTo>
                  <a:cubicBezTo>
                    <a:pt x="1" y="6612"/>
                    <a:pt x="56" y="8310"/>
                    <a:pt x="631" y="9843"/>
                  </a:cubicBezTo>
                  <a:cubicBezTo>
                    <a:pt x="713" y="11294"/>
                    <a:pt x="1288" y="12691"/>
                    <a:pt x="2274" y="13759"/>
                  </a:cubicBezTo>
                  <a:cubicBezTo>
                    <a:pt x="3669" y="15328"/>
                    <a:pt x="6031" y="16198"/>
                    <a:pt x="8284" y="16198"/>
                  </a:cubicBezTo>
                  <a:cubicBezTo>
                    <a:pt x="9567" y="16198"/>
                    <a:pt x="10816" y="15916"/>
                    <a:pt x="11830" y="15319"/>
                  </a:cubicBezTo>
                  <a:cubicBezTo>
                    <a:pt x="14321" y="13868"/>
                    <a:pt x="16128" y="10035"/>
                    <a:pt x="16019" y="7105"/>
                  </a:cubicBezTo>
                  <a:cubicBezTo>
                    <a:pt x="15909" y="3326"/>
                    <a:pt x="12569" y="1218"/>
                    <a:pt x="9475" y="314"/>
                  </a:cubicBezTo>
                  <a:cubicBezTo>
                    <a:pt x="8772" y="102"/>
                    <a:pt x="8062" y="0"/>
                    <a:pt x="7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8"/>
            <p:cNvSpPr/>
            <p:nvPr/>
          </p:nvSpPr>
          <p:spPr>
            <a:xfrm>
              <a:off x="5733058" y="2675470"/>
              <a:ext cx="11161" cy="1475694"/>
            </a:xfrm>
            <a:custGeom>
              <a:avLst/>
              <a:gdLst/>
              <a:ahLst/>
              <a:cxnLst/>
              <a:rect l="l" t="t" r="r" b="b"/>
              <a:pathLst>
                <a:path w="576" h="76155" extrusionOk="0">
                  <a:moveTo>
                    <a:pt x="309" y="1"/>
                  </a:moveTo>
                  <a:cubicBezTo>
                    <a:pt x="254" y="1"/>
                    <a:pt x="204" y="190"/>
                    <a:pt x="192" y="651"/>
                  </a:cubicBezTo>
                  <a:cubicBezTo>
                    <a:pt x="83" y="6811"/>
                    <a:pt x="83" y="13000"/>
                    <a:pt x="83" y="19188"/>
                  </a:cubicBezTo>
                  <a:cubicBezTo>
                    <a:pt x="83" y="25513"/>
                    <a:pt x="56" y="31838"/>
                    <a:pt x="56" y="38163"/>
                  </a:cubicBezTo>
                  <a:cubicBezTo>
                    <a:pt x="56" y="44461"/>
                    <a:pt x="56" y="50786"/>
                    <a:pt x="56" y="57111"/>
                  </a:cubicBezTo>
                  <a:cubicBezTo>
                    <a:pt x="56" y="63217"/>
                    <a:pt x="1" y="69597"/>
                    <a:pt x="165" y="75621"/>
                  </a:cubicBezTo>
                  <a:cubicBezTo>
                    <a:pt x="179" y="75977"/>
                    <a:pt x="227" y="76155"/>
                    <a:pt x="271" y="76155"/>
                  </a:cubicBezTo>
                  <a:cubicBezTo>
                    <a:pt x="316" y="76155"/>
                    <a:pt x="357" y="75977"/>
                    <a:pt x="357" y="75621"/>
                  </a:cubicBezTo>
                  <a:cubicBezTo>
                    <a:pt x="548" y="69624"/>
                    <a:pt x="494" y="63217"/>
                    <a:pt x="521" y="57111"/>
                  </a:cubicBezTo>
                  <a:cubicBezTo>
                    <a:pt x="521" y="50895"/>
                    <a:pt x="521" y="44680"/>
                    <a:pt x="548" y="38464"/>
                  </a:cubicBezTo>
                  <a:cubicBezTo>
                    <a:pt x="548" y="32249"/>
                    <a:pt x="548" y="26033"/>
                    <a:pt x="548" y="19818"/>
                  </a:cubicBezTo>
                  <a:cubicBezTo>
                    <a:pt x="548" y="13520"/>
                    <a:pt x="576" y="7140"/>
                    <a:pt x="466" y="870"/>
                  </a:cubicBezTo>
                  <a:cubicBezTo>
                    <a:pt x="466" y="362"/>
                    <a:pt x="383"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8"/>
            <p:cNvSpPr/>
            <p:nvPr/>
          </p:nvSpPr>
          <p:spPr>
            <a:xfrm>
              <a:off x="5711316" y="2675470"/>
              <a:ext cx="10619" cy="1475694"/>
            </a:xfrm>
            <a:custGeom>
              <a:avLst/>
              <a:gdLst/>
              <a:ahLst/>
              <a:cxnLst/>
              <a:rect l="l" t="t" r="r" b="b"/>
              <a:pathLst>
                <a:path w="548" h="76155" extrusionOk="0">
                  <a:moveTo>
                    <a:pt x="297" y="1"/>
                  </a:moveTo>
                  <a:cubicBezTo>
                    <a:pt x="249" y="1"/>
                    <a:pt x="203" y="190"/>
                    <a:pt x="192" y="651"/>
                  </a:cubicBezTo>
                  <a:cubicBezTo>
                    <a:pt x="55" y="6811"/>
                    <a:pt x="82" y="13000"/>
                    <a:pt x="55" y="19188"/>
                  </a:cubicBezTo>
                  <a:lnTo>
                    <a:pt x="55" y="38163"/>
                  </a:lnTo>
                  <a:lnTo>
                    <a:pt x="55" y="57111"/>
                  </a:lnTo>
                  <a:cubicBezTo>
                    <a:pt x="55" y="63217"/>
                    <a:pt x="0" y="69597"/>
                    <a:pt x="164" y="75621"/>
                  </a:cubicBezTo>
                  <a:cubicBezTo>
                    <a:pt x="178" y="75977"/>
                    <a:pt x="226" y="76155"/>
                    <a:pt x="271" y="76155"/>
                  </a:cubicBezTo>
                  <a:cubicBezTo>
                    <a:pt x="315" y="76155"/>
                    <a:pt x="356" y="75977"/>
                    <a:pt x="356" y="75621"/>
                  </a:cubicBezTo>
                  <a:cubicBezTo>
                    <a:pt x="548" y="69624"/>
                    <a:pt x="493" y="63217"/>
                    <a:pt x="520" y="57111"/>
                  </a:cubicBezTo>
                  <a:cubicBezTo>
                    <a:pt x="520" y="50895"/>
                    <a:pt x="520" y="44680"/>
                    <a:pt x="548" y="38464"/>
                  </a:cubicBezTo>
                  <a:cubicBezTo>
                    <a:pt x="548" y="32249"/>
                    <a:pt x="548" y="26033"/>
                    <a:pt x="548" y="19818"/>
                  </a:cubicBezTo>
                  <a:cubicBezTo>
                    <a:pt x="520" y="13520"/>
                    <a:pt x="548" y="7140"/>
                    <a:pt x="438" y="870"/>
                  </a:cubicBezTo>
                  <a:cubicBezTo>
                    <a:pt x="438" y="362"/>
                    <a:pt x="365" y="1"/>
                    <a:pt x="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8"/>
            <p:cNvSpPr/>
            <p:nvPr/>
          </p:nvSpPr>
          <p:spPr>
            <a:xfrm>
              <a:off x="5691144" y="2675470"/>
              <a:ext cx="11161" cy="1475694"/>
            </a:xfrm>
            <a:custGeom>
              <a:avLst/>
              <a:gdLst/>
              <a:ahLst/>
              <a:cxnLst/>
              <a:rect l="l" t="t" r="r" b="b"/>
              <a:pathLst>
                <a:path w="576" h="76155" extrusionOk="0">
                  <a:moveTo>
                    <a:pt x="298" y="1"/>
                  </a:moveTo>
                  <a:cubicBezTo>
                    <a:pt x="249" y="1"/>
                    <a:pt x="204" y="190"/>
                    <a:pt x="192" y="651"/>
                  </a:cubicBezTo>
                  <a:cubicBezTo>
                    <a:pt x="83" y="6811"/>
                    <a:pt x="83" y="13000"/>
                    <a:pt x="55" y="19188"/>
                  </a:cubicBezTo>
                  <a:lnTo>
                    <a:pt x="55" y="38163"/>
                  </a:lnTo>
                  <a:lnTo>
                    <a:pt x="55" y="57111"/>
                  </a:lnTo>
                  <a:cubicBezTo>
                    <a:pt x="55" y="63217"/>
                    <a:pt x="1" y="69597"/>
                    <a:pt x="165" y="75621"/>
                  </a:cubicBezTo>
                  <a:cubicBezTo>
                    <a:pt x="179" y="75977"/>
                    <a:pt x="227" y="76155"/>
                    <a:pt x="275" y="76155"/>
                  </a:cubicBezTo>
                  <a:cubicBezTo>
                    <a:pt x="322" y="76155"/>
                    <a:pt x="370" y="75977"/>
                    <a:pt x="384" y="75621"/>
                  </a:cubicBezTo>
                  <a:cubicBezTo>
                    <a:pt x="548" y="69624"/>
                    <a:pt x="494" y="63217"/>
                    <a:pt x="521" y="57111"/>
                  </a:cubicBezTo>
                  <a:cubicBezTo>
                    <a:pt x="521" y="50895"/>
                    <a:pt x="548" y="44680"/>
                    <a:pt x="548" y="38464"/>
                  </a:cubicBezTo>
                  <a:cubicBezTo>
                    <a:pt x="548" y="32249"/>
                    <a:pt x="548" y="26033"/>
                    <a:pt x="576" y="19818"/>
                  </a:cubicBezTo>
                  <a:cubicBezTo>
                    <a:pt x="548" y="13520"/>
                    <a:pt x="576" y="7140"/>
                    <a:pt x="439" y="870"/>
                  </a:cubicBezTo>
                  <a:cubicBezTo>
                    <a:pt x="439" y="362"/>
                    <a:pt x="365" y="1"/>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8"/>
            <p:cNvSpPr/>
            <p:nvPr/>
          </p:nvSpPr>
          <p:spPr>
            <a:xfrm>
              <a:off x="5644464" y="4136417"/>
              <a:ext cx="135313" cy="34318"/>
            </a:xfrm>
            <a:custGeom>
              <a:avLst/>
              <a:gdLst/>
              <a:ahLst/>
              <a:cxnLst/>
              <a:rect l="l" t="t" r="r" b="b"/>
              <a:pathLst>
                <a:path w="6983" h="1771" extrusionOk="0">
                  <a:moveTo>
                    <a:pt x="5709" y="1"/>
                  </a:moveTo>
                  <a:cubicBezTo>
                    <a:pt x="5456" y="1"/>
                    <a:pt x="5203" y="21"/>
                    <a:pt x="4956" y="63"/>
                  </a:cubicBezTo>
                  <a:cubicBezTo>
                    <a:pt x="4463" y="90"/>
                    <a:pt x="3998" y="117"/>
                    <a:pt x="3505" y="145"/>
                  </a:cubicBezTo>
                  <a:lnTo>
                    <a:pt x="2054" y="254"/>
                  </a:lnTo>
                  <a:cubicBezTo>
                    <a:pt x="1561" y="254"/>
                    <a:pt x="1068" y="336"/>
                    <a:pt x="575" y="473"/>
                  </a:cubicBezTo>
                  <a:cubicBezTo>
                    <a:pt x="82" y="665"/>
                    <a:pt x="0" y="1514"/>
                    <a:pt x="575" y="1651"/>
                  </a:cubicBezTo>
                  <a:cubicBezTo>
                    <a:pt x="952" y="1734"/>
                    <a:pt x="1328" y="1770"/>
                    <a:pt x="1705" y="1770"/>
                  </a:cubicBezTo>
                  <a:cubicBezTo>
                    <a:pt x="1821" y="1770"/>
                    <a:pt x="1937" y="1767"/>
                    <a:pt x="2054" y="1760"/>
                  </a:cubicBezTo>
                  <a:lnTo>
                    <a:pt x="3505" y="1705"/>
                  </a:lnTo>
                  <a:cubicBezTo>
                    <a:pt x="3998" y="1705"/>
                    <a:pt x="4463" y="1678"/>
                    <a:pt x="4956" y="1651"/>
                  </a:cubicBezTo>
                  <a:cubicBezTo>
                    <a:pt x="5041" y="1655"/>
                    <a:pt x="5126" y="1658"/>
                    <a:pt x="5212" y="1658"/>
                  </a:cubicBezTo>
                  <a:cubicBezTo>
                    <a:pt x="5627" y="1658"/>
                    <a:pt x="6054" y="1605"/>
                    <a:pt x="6462" y="1514"/>
                  </a:cubicBezTo>
                  <a:cubicBezTo>
                    <a:pt x="6763" y="1404"/>
                    <a:pt x="6982" y="1130"/>
                    <a:pt x="6982" y="802"/>
                  </a:cubicBezTo>
                  <a:cubicBezTo>
                    <a:pt x="6982" y="473"/>
                    <a:pt x="6763" y="172"/>
                    <a:pt x="6462" y="63"/>
                  </a:cubicBezTo>
                  <a:cubicBezTo>
                    <a:pt x="6216" y="21"/>
                    <a:pt x="5962" y="1"/>
                    <a:pt x="5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8"/>
            <p:cNvSpPr/>
            <p:nvPr/>
          </p:nvSpPr>
          <p:spPr>
            <a:xfrm>
              <a:off x="5650296" y="3873832"/>
              <a:ext cx="128415" cy="32477"/>
            </a:xfrm>
            <a:custGeom>
              <a:avLst/>
              <a:gdLst/>
              <a:ahLst/>
              <a:cxnLst/>
              <a:rect l="l" t="t" r="r" b="b"/>
              <a:pathLst>
                <a:path w="6627" h="1676" extrusionOk="0">
                  <a:moveTo>
                    <a:pt x="4345" y="1"/>
                  </a:moveTo>
                  <a:cubicBezTo>
                    <a:pt x="4202" y="1"/>
                    <a:pt x="4059" y="11"/>
                    <a:pt x="3916" y="32"/>
                  </a:cubicBezTo>
                  <a:cubicBezTo>
                    <a:pt x="3231" y="115"/>
                    <a:pt x="2574" y="224"/>
                    <a:pt x="1917" y="388"/>
                  </a:cubicBezTo>
                  <a:cubicBezTo>
                    <a:pt x="1561" y="470"/>
                    <a:pt x="1205" y="553"/>
                    <a:pt x="849" y="635"/>
                  </a:cubicBezTo>
                  <a:cubicBezTo>
                    <a:pt x="493" y="744"/>
                    <a:pt x="165" y="826"/>
                    <a:pt x="28" y="1210"/>
                  </a:cubicBezTo>
                  <a:cubicBezTo>
                    <a:pt x="0" y="1319"/>
                    <a:pt x="28" y="1429"/>
                    <a:pt x="110" y="1511"/>
                  </a:cubicBezTo>
                  <a:cubicBezTo>
                    <a:pt x="240" y="1641"/>
                    <a:pt x="399" y="1675"/>
                    <a:pt x="570" y="1675"/>
                  </a:cubicBezTo>
                  <a:cubicBezTo>
                    <a:pt x="687" y="1675"/>
                    <a:pt x="809" y="1659"/>
                    <a:pt x="931" y="1648"/>
                  </a:cubicBezTo>
                  <a:cubicBezTo>
                    <a:pt x="1232" y="1593"/>
                    <a:pt x="1561" y="1538"/>
                    <a:pt x="1890" y="1484"/>
                  </a:cubicBezTo>
                  <a:cubicBezTo>
                    <a:pt x="2492" y="1401"/>
                    <a:pt x="3094" y="1292"/>
                    <a:pt x="3697" y="1237"/>
                  </a:cubicBezTo>
                  <a:cubicBezTo>
                    <a:pt x="3894" y="1213"/>
                    <a:pt x="4091" y="1199"/>
                    <a:pt x="4285" y="1199"/>
                  </a:cubicBezTo>
                  <a:cubicBezTo>
                    <a:pt x="4523" y="1199"/>
                    <a:pt x="4758" y="1219"/>
                    <a:pt x="4984" y="1265"/>
                  </a:cubicBezTo>
                  <a:cubicBezTo>
                    <a:pt x="5175" y="1319"/>
                    <a:pt x="5367" y="1374"/>
                    <a:pt x="5559" y="1456"/>
                  </a:cubicBezTo>
                  <a:cubicBezTo>
                    <a:pt x="5750" y="1566"/>
                    <a:pt x="5969" y="1648"/>
                    <a:pt x="6216" y="1675"/>
                  </a:cubicBezTo>
                  <a:cubicBezTo>
                    <a:pt x="6353" y="1675"/>
                    <a:pt x="6462" y="1593"/>
                    <a:pt x="6490" y="1456"/>
                  </a:cubicBezTo>
                  <a:cubicBezTo>
                    <a:pt x="6627" y="881"/>
                    <a:pt x="5997" y="388"/>
                    <a:pt x="5559" y="224"/>
                  </a:cubicBezTo>
                  <a:cubicBezTo>
                    <a:pt x="5154" y="82"/>
                    <a:pt x="4750" y="1"/>
                    <a:pt x="4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8"/>
            <p:cNvSpPr/>
            <p:nvPr/>
          </p:nvSpPr>
          <p:spPr>
            <a:xfrm>
              <a:off x="5576545" y="3567358"/>
              <a:ext cx="55788" cy="222977"/>
            </a:xfrm>
            <a:custGeom>
              <a:avLst/>
              <a:gdLst/>
              <a:ahLst/>
              <a:cxnLst/>
              <a:rect l="l" t="t" r="r" b="b"/>
              <a:pathLst>
                <a:path w="2879" h="11507" extrusionOk="0">
                  <a:moveTo>
                    <a:pt x="2507" y="0"/>
                  </a:moveTo>
                  <a:cubicBezTo>
                    <a:pt x="2420" y="0"/>
                    <a:pt x="2333" y="47"/>
                    <a:pt x="2273" y="159"/>
                  </a:cubicBezTo>
                  <a:cubicBezTo>
                    <a:pt x="1232" y="1829"/>
                    <a:pt x="548" y="3718"/>
                    <a:pt x="247" y="5662"/>
                  </a:cubicBezTo>
                  <a:cubicBezTo>
                    <a:pt x="82" y="6621"/>
                    <a:pt x="0" y="7607"/>
                    <a:pt x="28" y="8592"/>
                  </a:cubicBezTo>
                  <a:cubicBezTo>
                    <a:pt x="28" y="9469"/>
                    <a:pt x="28" y="10619"/>
                    <a:pt x="438" y="11358"/>
                  </a:cubicBezTo>
                  <a:cubicBezTo>
                    <a:pt x="501" y="11458"/>
                    <a:pt x="603" y="11506"/>
                    <a:pt x="701" y="11506"/>
                  </a:cubicBezTo>
                  <a:cubicBezTo>
                    <a:pt x="818" y="11506"/>
                    <a:pt x="929" y="11437"/>
                    <a:pt x="959" y="11303"/>
                  </a:cubicBezTo>
                  <a:cubicBezTo>
                    <a:pt x="1150" y="10454"/>
                    <a:pt x="986" y="9469"/>
                    <a:pt x="986" y="8592"/>
                  </a:cubicBezTo>
                  <a:cubicBezTo>
                    <a:pt x="1013" y="7689"/>
                    <a:pt x="1068" y="6758"/>
                    <a:pt x="1232" y="5854"/>
                  </a:cubicBezTo>
                  <a:cubicBezTo>
                    <a:pt x="1534" y="4020"/>
                    <a:pt x="2054" y="2212"/>
                    <a:pt x="2766" y="487"/>
                  </a:cubicBezTo>
                  <a:cubicBezTo>
                    <a:pt x="2879" y="224"/>
                    <a:pt x="2695" y="0"/>
                    <a:pt x="2507"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8"/>
            <p:cNvSpPr/>
            <p:nvPr/>
          </p:nvSpPr>
          <p:spPr>
            <a:xfrm>
              <a:off x="5814714" y="3567358"/>
              <a:ext cx="55265" cy="222977"/>
            </a:xfrm>
            <a:custGeom>
              <a:avLst/>
              <a:gdLst/>
              <a:ahLst/>
              <a:cxnLst/>
              <a:rect l="l" t="t" r="r" b="b"/>
              <a:pathLst>
                <a:path w="2852" h="11507" extrusionOk="0">
                  <a:moveTo>
                    <a:pt x="381" y="0"/>
                  </a:moveTo>
                  <a:cubicBezTo>
                    <a:pt x="184" y="0"/>
                    <a:pt x="0" y="224"/>
                    <a:pt x="113" y="487"/>
                  </a:cubicBezTo>
                  <a:cubicBezTo>
                    <a:pt x="825" y="2212"/>
                    <a:pt x="1345" y="4020"/>
                    <a:pt x="1646" y="5854"/>
                  </a:cubicBezTo>
                  <a:cubicBezTo>
                    <a:pt x="1783" y="6758"/>
                    <a:pt x="1865" y="7689"/>
                    <a:pt x="1865" y="8592"/>
                  </a:cubicBezTo>
                  <a:cubicBezTo>
                    <a:pt x="1893" y="9469"/>
                    <a:pt x="1701" y="10454"/>
                    <a:pt x="1920" y="11303"/>
                  </a:cubicBezTo>
                  <a:cubicBezTo>
                    <a:pt x="1950" y="11437"/>
                    <a:pt x="2061" y="11506"/>
                    <a:pt x="2178" y="11506"/>
                  </a:cubicBezTo>
                  <a:cubicBezTo>
                    <a:pt x="2276" y="11506"/>
                    <a:pt x="2378" y="11458"/>
                    <a:pt x="2440" y="11358"/>
                  </a:cubicBezTo>
                  <a:cubicBezTo>
                    <a:pt x="2851" y="10619"/>
                    <a:pt x="2851" y="9469"/>
                    <a:pt x="2851" y="8592"/>
                  </a:cubicBezTo>
                  <a:cubicBezTo>
                    <a:pt x="2851" y="7607"/>
                    <a:pt x="2769" y="6621"/>
                    <a:pt x="2632" y="5662"/>
                  </a:cubicBezTo>
                  <a:cubicBezTo>
                    <a:pt x="2331" y="3718"/>
                    <a:pt x="1646" y="1829"/>
                    <a:pt x="633" y="159"/>
                  </a:cubicBezTo>
                  <a:cubicBezTo>
                    <a:pt x="565" y="47"/>
                    <a:pt x="471" y="0"/>
                    <a:pt x="38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8"/>
            <p:cNvSpPr/>
            <p:nvPr/>
          </p:nvSpPr>
          <p:spPr>
            <a:xfrm>
              <a:off x="5451851" y="3978820"/>
              <a:ext cx="85397" cy="195945"/>
            </a:xfrm>
            <a:custGeom>
              <a:avLst/>
              <a:gdLst/>
              <a:ahLst/>
              <a:cxnLst/>
              <a:rect l="l" t="t" r="r" b="b"/>
              <a:pathLst>
                <a:path w="4407" h="10112" extrusionOk="0">
                  <a:moveTo>
                    <a:pt x="2996" y="0"/>
                  </a:moveTo>
                  <a:cubicBezTo>
                    <a:pt x="2564" y="0"/>
                    <a:pt x="2118" y="185"/>
                    <a:pt x="1863" y="584"/>
                  </a:cubicBezTo>
                  <a:cubicBezTo>
                    <a:pt x="767" y="2254"/>
                    <a:pt x="110" y="3842"/>
                    <a:pt x="28" y="5896"/>
                  </a:cubicBezTo>
                  <a:cubicBezTo>
                    <a:pt x="1" y="7511"/>
                    <a:pt x="329" y="9565"/>
                    <a:pt x="1972" y="10085"/>
                  </a:cubicBezTo>
                  <a:cubicBezTo>
                    <a:pt x="2044" y="10103"/>
                    <a:pt x="2117" y="10112"/>
                    <a:pt x="2189" y="10112"/>
                  </a:cubicBezTo>
                  <a:cubicBezTo>
                    <a:pt x="2449" y="10112"/>
                    <a:pt x="2704" y="9998"/>
                    <a:pt x="2876" y="9784"/>
                  </a:cubicBezTo>
                  <a:cubicBezTo>
                    <a:pt x="3725" y="8771"/>
                    <a:pt x="3451" y="7265"/>
                    <a:pt x="3451" y="6005"/>
                  </a:cubicBezTo>
                  <a:cubicBezTo>
                    <a:pt x="3423" y="4444"/>
                    <a:pt x="3615" y="2911"/>
                    <a:pt x="4081" y="1432"/>
                  </a:cubicBezTo>
                  <a:cubicBezTo>
                    <a:pt x="4407" y="523"/>
                    <a:pt x="3721" y="0"/>
                    <a:pt x="2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8"/>
            <p:cNvSpPr/>
            <p:nvPr/>
          </p:nvSpPr>
          <p:spPr>
            <a:xfrm>
              <a:off x="5529323" y="3913498"/>
              <a:ext cx="42456" cy="48405"/>
            </a:xfrm>
            <a:custGeom>
              <a:avLst/>
              <a:gdLst/>
              <a:ahLst/>
              <a:cxnLst/>
              <a:rect l="l" t="t" r="r" b="b"/>
              <a:pathLst>
                <a:path w="2191" h="2498" extrusionOk="0">
                  <a:moveTo>
                    <a:pt x="1399" y="1"/>
                  </a:moveTo>
                  <a:cubicBezTo>
                    <a:pt x="1297" y="1"/>
                    <a:pt x="1194" y="23"/>
                    <a:pt x="1096" y="66"/>
                  </a:cubicBezTo>
                  <a:cubicBezTo>
                    <a:pt x="849" y="149"/>
                    <a:pt x="658" y="313"/>
                    <a:pt x="521" y="532"/>
                  </a:cubicBezTo>
                  <a:cubicBezTo>
                    <a:pt x="274" y="888"/>
                    <a:pt x="0" y="1299"/>
                    <a:pt x="83" y="1791"/>
                  </a:cubicBezTo>
                  <a:cubicBezTo>
                    <a:pt x="83" y="2196"/>
                    <a:pt x="434" y="2497"/>
                    <a:pt x="832" y="2497"/>
                  </a:cubicBezTo>
                  <a:cubicBezTo>
                    <a:pt x="892" y="2497"/>
                    <a:pt x="953" y="2490"/>
                    <a:pt x="1014" y="2476"/>
                  </a:cubicBezTo>
                  <a:cubicBezTo>
                    <a:pt x="1452" y="2366"/>
                    <a:pt x="1725" y="1956"/>
                    <a:pt x="1944" y="1572"/>
                  </a:cubicBezTo>
                  <a:cubicBezTo>
                    <a:pt x="2054" y="1381"/>
                    <a:pt x="2136" y="1189"/>
                    <a:pt x="2164" y="970"/>
                  </a:cubicBezTo>
                  <a:cubicBezTo>
                    <a:pt x="2191" y="641"/>
                    <a:pt x="2054" y="340"/>
                    <a:pt x="1835" y="149"/>
                  </a:cubicBezTo>
                  <a:cubicBezTo>
                    <a:pt x="1704" y="50"/>
                    <a:pt x="1552" y="1"/>
                    <a:pt x="1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8"/>
            <p:cNvSpPr/>
            <p:nvPr/>
          </p:nvSpPr>
          <p:spPr>
            <a:xfrm>
              <a:off x="5898115" y="3978820"/>
              <a:ext cx="85397" cy="195945"/>
            </a:xfrm>
            <a:custGeom>
              <a:avLst/>
              <a:gdLst/>
              <a:ahLst/>
              <a:cxnLst/>
              <a:rect l="l" t="t" r="r" b="b"/>
              <a:pathLst>
                <a:path w="4407" h="10112" extrusionOk="0">
                  <a:moveTo>
                    <a:pt x="1412" y="0"/>
                  </a:moveTo>
                  <a:cubicBezTo>
                    <a:pt x="686" y="0"/>
                    <a:pt x="1" y="523"/>
                    <a:pt x="327" y="1432"/>
                  </a:cubicBezTo>
                  <a:cubicBezTo>
                    <a:pt x="792" y="2911"/>
                    <a:pt x="984" y="4444"/>
                    <a:pt x="957" y="6005"/>
                  </a:cubicBezTo>
                  <a:cubicBezTo>
                    <a:pt x="957" y="7265"/>
                    <a:pt x="683" y="8771"/>
                    <a:pt x="1532" y="9784"/>
                  </a:cubicBezTo>
                  <a:cubicBezTo>
                    <a:pt x="1703" y="9998"/>
                    <a:pt x="1958" y="10112"/>
                    <a:pt x="2219" y="10112"/>
                  </a:cubicBezTo>
                  <a:cubicBezTo>
                    <a:pt x="2291" y="10112"/>
                    <a:pt x="2364" y="10103"/>
                    <a:pt x="2435" y="10085"/>
                  </a:cubicBezTo>
                  <a:cubicBezTo>
                    <a:pt x="4078" y="9565"/>
                    <a:pt x="4407" y="7511"/>
                    <a:pt x="4379" y="5896"/>
                  </a:cubicBezTo>
                  <a:cubicBezTo>
                    <a:pt x="4325" y="3842"/>
                    <a:pt x="3640" y="2254"/>
                    <a:pt x="2545" y="584"/>
                  </a:cubicBezTo>
                  <a:cubicBezTo>
                    <a:pt x="2289" y="185"/>
                    <a:pt x="1844" y="0"/>
                    <a:pt x="1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8"/>
            <p:cNvSpPr/>
            <p:nvPr/>
          </p:nvSpPr>
          <p:spPr>
            <a:xfrm>
              <a:off x="5863584" y="3913498"/>
              <a:ext cx="42475" cy="48405"/>
            </a:xfrm>
            <a:custGeom>
              <a:avLst/>
              <a:gdLst/>
              <a:ahLst/>
              <a:cxnLst/>
              <a:rect l="l" t="t" r="r" b="b"/>
              <a:pathLst>
                <a:path w="2192" h="2498" extrusionOk="0">
                  <a:moveTo>
                    <a:pt x="792" y="1"/>
                  </a:moveTo>
                  <a:cubicBezTo>
                    <a:pt x="639" y="1"/>
                    <a:pt x="488" y="50"/>
                    <a:pt x="357" y="149"/>
                  </a:cubicBezTo>
                  <a:cubicBezTo>
                    <a:pt x="138" y="340"/>
                    <a:pt x="1" y="641"/>
                    <a:pt x="28" y="970"/>
                  </a:cubicBezTo>
                  <a:cubicBezTo>
                    <a:pt x="55" y="1189"/>
                    <a:pt x="138" y="1381"/>
                    <a:pt x="247" y="1572"/>
                  </a:cubicBezTo>
                  <a:cubicBezTo>
                    <a:pt x="439" y="1983"/>
                    <a:pt x="767" y="2312"/>
                    <a:pt x="1178" y="2476"/>
                  </a:cubicBezTo>
                  <a:cubicBezTo>
                    <a:pt x="1239" y="2490"/>
                    <a:pt x="1300" y="2497"/>
                    <a:pt x="1360" y="2497"/>
                  </a:cubicBezTo>
                  <a:cubicBezTo>
                    <a:pt x="1757" y="2497"/>
                    <a:pt x="2109" y="2196"/>
                    <a:pt x="2109" y="1791"/>
                  </a:cubicBezTo>
                  <a:cubicBezTo>
                    <a:pt x="2191" y="1299"/>
                    <a:pt x="1917" y="888"/>
                    <a:pt x="1671" y="532"/>
                  </a:cubicBezTo>
                  <a:cubicBezTo>
                    <a:pt x="1534" y="313"/>
                    <a:pt x="1342" y="149"/>
                    <a:pt x="1096" y="66"/>
                  </a:cubicBezTo>
                  <a:cubicBezTo>
                    <a:pt x="997" y="23"/>
                    <a:pt x="894" y="1"/>
                    <a:pt x="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8"/>
            <p:cNvSpPr/>
            <p:nvPr/>
          </p:nvSpPr>
          <p:spPr>
            <a:xfrm>
              <a:off x="5673646" y="2672524"/>
              <a:ext cx="93923" cy="28601"/>
            </a:xfrm>
            <a:custGeom>
              <a:avLst/>
              <a:gdLst/>
              <a:ahLst/>
              <a:cxnLst/>
              <a:rect l="l" t="t" r="r" b="b"/>
              <a:pathLst>
                <a:path w="4847" h="1476" extrusionOk="0">
                  <a:moveTo>
                    <a:pt x="3816" y="0"/>
                  </a:moveTo>
                  <a:cubicBezTo>
                    <a:pt x="3679" y="0"/>
                    <a:pt x="3544" y="8"/>
                    <a:pt x="3423" y="8"/>
                  </a:cubicBezTo>
                  <a:lnTo>
                    <a:pt x="2492" y="8"/>
                  </a:lnTo>
                  <a:cubicBezTo>
                    <a:pt x="1807" y="8"/>
                    <a:pt x="1150" y="63"/>
                    <a:pt x="520" y="228"/>
                  </a:cubicBezTo>
                  <a:cubicBezTo>
                    <a:pt x="0" y="392"/>
                    <a:pt x="0" y="1104"/>
                    <a:pt x="520" y="1268"/>
                  </a:cubicBezTo>
                  <a:cubicBezTo>
                    <a:pt x="1048" y="1406"/>
                    <a:pt x="1595" y="1466"/>
                    <a:pt x="2161" y="1466"/>
                  </a:cubicBezTo>
                  <a:cubicBezTo>
                    <a:pt x="2270" y="1466"/>
                    <a:pt x="2381" y="1464"/>
                    <a:pt x="2492" y="1460"/>
                  </a:cubicBezTo>
                  <a:lnTo>
                    <a:pt x="3423" y="1460"/>
                  </a:lnTo>
                  <a:cubicBezTo>
                    <a:pt x="3569" y="1460"/>
                    <a:pt x="3735" y="1476"/>
                    <a:pt x="3901" y="1476"/>
                  </a:cubicBezTo>
                  <a:cubicBezTo>
                    <a:pt x="4171" y="1476"/>
                    <a:pt x="4441" y="1434"/>
                    <a:pt x="4628" y="1213"/>
                  </a:cubicBezTo>
                  <a:cubicBezTo>
                    <a:pt x="4847" y="939"/>
                    <a:pt x="4847" y="556"/>
                    <a:pt x="4628" y="282"/>
                  </a:cubicBezTo>
                  <a:cubicBezTo>
                    <a:pt x="4421" y="39"/>
                    <a:pt x="4113"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8"/>
            <p:cNvSpPr/>
            <p:nvPr/>
          </p:nvSpPr>
          <p:spPr>
            <a:xfrm>
              <a:off x="5658222" y="2731238"/>
              <a:ext cx="114657" cy="32845"/>
            </a:xfrm>
            <a:custGeom>
              <a:avLst/>
              <a:gdLst/>
              <a:ahLst/>
              <a:cxnLst/>
              <a:rect l="l" t="t" r="r" b="b"/>
              <a:pathLst>
                <a:path w="5917" h="1695" extrusionOk="0">
                  <a:moveTo>
                    <a:pt x="4397" y="1"/>
                  </a:moveTo>
                  <a:cubicBezTo>
                    <a:pt x="4302" y="1"/>
                    <a:pt x="4206" y="6"/>
                    <a:pt x="4109" y="18"/>
                  </a:cubicBezTo>
                  <a:cubicBezTo>
                    <a:pt x="3671" y="18"/>
                    <a:pt x="3260" y="73"/>
                    <a:pt x="2822" y="127"/>
                  </a:cubicBezTo>
                  <a:cubicBezTo>
                    <a:pt x="2001" y="264"/>
                    <a:pt x="1234" y="511"/>
                    <a:pt x="468" y="839"/>
                  </a:cubicBezTo>
                  <a:cubicBezTo>
                    <a:pt x="0" y="1021"/>
                    <a:pt x="148" y="1694"/>
                    <a:pt x="608" y="1694"/>
                  </a:cubicBezTo>
                  <a:cubicBezTo>
                    <a:pt x="633" y="1694"/>
                    <a:pt x="659" y="1692"/>
                    <a:pt x="687" y="1688"/>
                  </a:cubicBezTo>
                  <a:cubicBezTo>
                    <a:pt x="1426" y="1551"/>
                    <a:pt x="2193" y="1442"/>
                    <a:pt x="2932" y="1387"/>
                  </a:cubicBezTo>
                  <a:cubicBezTo>
                    <a:pt x="3124" y="1373"/>
                    <a:pt x="3315" y="1373"/>
                    <a:pt x="3507" y="1373"/>
                  </a:cubicBezTo>
                  <a:cubicBezTo>
                    <a:pt x="3699" y="1373"/>
                    <a:pt x="3890" y="1373"/>
                    <a:pt x="4082" y="1359"/>
                  </a:cubicBezTo>
                  <a:cubicBezTo>
                    <a:pt x="4185" y="1366"/>
                    <a:pt x="4287" y="1370"/>
                    <a:pt x="4390" y="1370"/>
                  </a:cubicBezTo>
                  <a:cubicBezTo>
                    <a:pt x="4698" y="1370"/>
                    <a:pt x="5006" y="1339"/>
                    <a:pt x="5314" y="1277"/>
                  </a:cubicBezTo>
                  <a:cubicBezTo>
                    <a:pt x="5725" y="1140"/>
                    <a:pt x="5916" y="401"/>
                    <a:pt x="5451" y="209"/>
                  </a:cubicBezTo>
                  <a:cubicBezTo>
                    <a:pt x="5104" y="79"/>
                    <a:pt x="4758"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8"/>
            <p:cNvSpPr/>
            <p:nvPr/>
          </p:nvSpPr>
          <p:spPr>
            <a:xfrm>
              <a:off x="5655606" y="2804388"/>
              <a:ext cx="110897" cy="32787"/>
            </a:xfrm>
            <a:custGeom>
              <a:avLst/>
              <a:gdLst/>
              <a:ahLst/>
              <a:cxnLst/>
              <a:rect l="l" t="t" r="r" b="b"/>
              <a:pathLst>
                <a:path w="5723" h="1692" extrusionOk="0">
                  <a:moveTo>
                    <a:pt x="3714" y="1"/>
                  </a:moveTo>
                  <a:cubicBezTo>
                    <a:pt x="3505" y="1"/>
                    <a:pt x="3300" y="8"/>
                    <a:pt x="3094" y="21"/>
                  </a:cubicBezTo>
                  <a:cubicBezTo>
                    <a:pt x="2191" y="104"/>
                    <a:pt x="1287" y="268"/>
                    <a:pt x="438" y="542"/>
                  </a:cubicBezTo>
                  <a:cubicBezTo>
                    <a:pt x="164" y="624"/>
                    <a:pt x="0" y="898"/>
                    <a:pt x="28" y="1171"/>
                  </a:cubicBezTo>
                  <a:cubicBezTo>
                    <a:pt x="55" y="1473"/>
                    <a:pt x="301" y="1692"/>
                    <a:pt x="575" y="1692"/>
                  </a:cubicBezTo>
                  <a:cubicBezTo>
                    <a:pt x="1451" y="1610"/>
                    <a:pt x="2328" y="1582"/>
                    <a:pt x="3176" y="1582"/>
                  </a:cubicBezTo>
                  <a:cubicBezTo>
                    <a:pt x="3587" y="1582"/>
                    <a:pt x="4025" y="1582"/>
                    <a:pt x="4436" y="1527"/>
                  </a:cubicBezTo>
                  <a:cubicBezTo>
                    <a:pt x="4874" y="1500"/>
                    <a:pt x="5723" y="1418"/>
                    <a:pt x="5668" y="761"/>
                  </a:cubicBezTo>
                  <a:cubicBezTo>
                    <a:pt x="5586" y="104"/>
                    <a:pt x="4819" y="49"/>
                    <a:pt x="4354" y="21"/>
                  </a:cubicBezTo>
                  <a:cubicBezTo>
                    <a:pt x="4135" y="8"/>
                    <a:pt x="3923" y="1"/>
                    <a:pt x="3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8"/>
            <p:cNvSpPr/>
            <p:nvPr/>
          </p:nvSpPr>
          <p:spPr>
            <a:xfrm>
              <a:off x="5626946" y="3639248"/>
              <a:ext cx="27613" cy="79622"/>
            </a:xfrm>
            <a:custGeom>
              <a:avLst/>
              <a:gdLst/>
              <a:ahLst/>
              <a:cxnLst/>
              <a:rect l="l" t="t" r="r" b="b"/>
              <a:pathLst>
                <a:path w="1425" h="4109" extrusionOk="0">
                  <a:moveTo>
                    <a:pt x="888" y="0"/>
                  </a:moveTo>
                  <a:cubicBezTo>
                    <a:pt x="769" y="0"/>
                    <a:pt x="648" y="46"/>
                    <a:pt x="548" y="145"/>
                  </a:cubicBezTo>
                  <a:cubicBezTo>
                    <a:pt x="110" y="611"/>
                    <a:pt x="55" y="1405"/>
                    <a:pt x="1" y="2035"/>
                  </a:cubicBezTo>
                  <a:cubicBezTo>
                    <a:pt x="1" y="2336"/>
                    <a:pt x="1" y="2610"/>
                    <a:pt x="1" y="2911"/>
                  </a:cubicBezTo>
                  <a:cubicBezTo>
                    <a:pt x="1" y="3075"/>
                    <a:pt x="28" y="3267"/>
                    <a:pt x="83" y="3458"/>
                  </a:cubicBezTo>
                  <a:cubicBezTo>
                    <a:pt x="110" y="3541"/>
                    <a:pt x="137" y="3650"/>
                    <a:pt x="192" y="3732"/>
                  </a:cubicBezTo>
                  <a:cubicBezTo>
                    <a:pt x="247" y="3814"/>
                    <a:pt x="329" y="3897"/>
                    <a:pt x="439" y="3951"/>
                  </a:cubicBezTo>
                  <a:cubicBezTo>
                    <a:pt x="493" y="4006"/>
                    <a:pt x="548" y="4033"/>
                    <a:pt x="603" y="4061"/>
                  </a:cubicBezTo>
                  <a:cubicBezTo>
                    <a:pt x="646" y="4093"/>
                    <a:pt x="698" y="4109"/>
                    <a:pt x="751" y="4109"/>
                  </a:cubicBezTo>
                  <a:cubicBezTo>
                    <a:pt x="834" y="4109"/>
                    <a:pt x="920" y="4072"/>
                    <a:pt x="986" y="4006"/>
                  </a:cubicBezTo>
                  <a:cubicBezTo>
                    <a:pt x="1014" y="3979"/>
                    <a:pt x="1068" y="3924"/>
                    <a:pt x="1096" y="3869"/>
                  </a:cubicBezTo>
                  <a:cubicBezTo>
                    <a:pt x="1178" y="3787"/>
                    <a:pt x="1233" y="3705"/>
                    <a:pt x="1260" y="3595"/>
                  </a:cubicBezTo>
                  <a:cubicBezTo>
                    <a:pt x="1287" y="3541"/>
                    <a:pt x="1287" y="3486"/>
                    <a:pt x="1315" y="3404"/>
                  </a:cubicBezTo>
                  <a:cubicBezTo>
                    <a:pt x="1315" y="3239"/>
                    <a:pt x="1342" y="3048"/>
                    <a:pt x="1315" y="2856"/>
                  </a:cubicBezTo>
                  <a:cubicBezTo>
                    <a:pt x="1315" y="2610"/>
                    <a:pt x="1315" y="2336"/>
                    <a:pt x="1315" y="2062"/>
                  </a:cubicBezTo>
                  <a:cubicBezTo>
                    <a:pt x="1315" y="1816"/>
                    <a:pt x="1370" y="1542"/>
                    <a:pt x="1370" y="1268"/>
                  </a:cubicBezTo>
                  <a:cubicBezTo>
                    <a:pt x="1424" y="967"/>
                    <a:pt x="1397" y="666"/>
                    <a:pt x="1342" y="364"/>
                  </a:cubicBezTo>
                  <a:cubicBezTo>
                    <a:pt x="1290" y="138"/>
                    <a:pt x="1094"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8"/>
            <p:cNvSpPr/>
            <p:nvPr/>
          </p:nvSpPr>
          <p:spPr>
            <a:xfrm>
              <a:off x="5772859" y="3647484"/>
              <a:ext cx="30268" cy="70147"/>
            </a:xfrm>
            <a:custGeom>
              <a:avLst/>
              <a:gdLst/>
              <a:ahLst/>
              <a:cxnLst/>
              <a:rect l="l" t="t" r="r" b="b"/>
              <a:pathLst>
                <a:path w="1562" h="3620" extrusionOk="0">
                  <a:moveTo>
                    <a:pt x="658" y="1"/>
                  </a:moveTo>
                  <a:cubicBezTo>
                    <a:pt x="486" y="1"/>
                    <a:pt x="315" y="90"/>
                    <a:pt x="219" y="268"/>
                  </a:cubicBezTo>
                  <a:cubicBezTo>
                    <a:pt x="55" y="733"/>
                    <a:pt x="0" y="1281"/>
                    <a:pt x="55" y="1774"/>
                  </a:cubicBezTo>
                  <a:cubicBezTo>
                    <a:pt x="83" y="1993"/>
                    <a:pt x="110" y="2212"/>
                    <a:pt x="137" y="2431"/>
                  </a:cubicBezTo>
                  <a:cubicBezTo>
                    <a:pt x="165" y="2568"/>
                    <a:pt x="165" y="2732"/>
                    <a:pt x="219" y="2897"/>
                  </a:cubicBezTo>
                  <a:cubicBezTo>
                    <a:pt x="247" y="3088"/>
                    <a:pt x="356" y="3253"/>
                    <a:pt x="493" y="3389"/>
                  </a:cubicBezTo>
                  <a:cubicBezTo>
                    <a:pt x="548" y="3472"/>
                    <a:pt x="603" y="3526"/>
                    <a:pt x="685" y="3554"/>
                  </a:cubicBezTo>
                  <a:cubicBezTo>
                    <a:pt x="762" y="3598"/>
                    <a:pt x="851" y="3619"/>
                    <a:pt x="942" y="3619"/>
                  </a:cubicBezTo>
                  <a:cubicBezTo>
                    <a:pt x="1078" y="3619"/>
                    <a:pt x="1216" y="3570"/>
                    <a:pt x="1315" y="3472"/>
                  </a:cubicBezTo>
                  <a:cubicBezTo>
                    <a:pt x="1369" y="3417"/>
                    <a:pt x="1397" y="3362"/>
                    <a:pt x="1424" y="3335"/>
                  </a:cubicBezTo>
                  <a:cubicBezTo>
                    <a:pt x="1462" y="3220"/>
                    <a:pt x="1474" y="3172"/>
                    <a:pt x="1477" y="3172"/>
                  </a:cubicBezTo>
                  <a:cubicBezTo>
                    <a:pt x="1479" y="3172"/>
                    <a:pt x="1479" y="3181"/>
                    <a:pt x="1479" y="3198"/>
                  </a:cubicBezTo>
                  <a:cubicBezTo>
                    <a:pt x="1479" y="3214"/>
                    <a:pt x="1479" y="3223"/>
                    <a:pt x="1480" y="3223"/>
                  </a:cubicBezTo>
                  <a:cubicBezTo>
                    <a:pt x="1484" y="3223"/>
                    <a:pt x="1495" y="3169"/>
                    <a:pt x="1534" y="3033"/>
                  </a:cubicBezTo>
                  <a:cubicBezTo>
                    <a:pt x="1561" y="3006"/>
                    <a:pt x="1561" y="2951"/>
                    <a:pt x="1561" y="2897"/>
                  </a:cubicBezTo>
                  <a:cubicBezTo>
                    <a:pt x="1561" y="2705"/>
                    <a:pt x="1561" y="2541"/>
                    <a:pt x="1506" y="2349"/>
                  </a:cubicBezTo>
                  <a:cubicBezTo>
                    <a:pt x="1506" y="2239"/>
                    <a:pt x="1479" y="2130"/>
                    <a:pt x="1479" y="2020"/>
                  </a:cubicBezTo>
                  <a:cubicBezTo>
                    <a:pt x="1479" y="1966"/>
                    <a:pt x="1479" y="1938"/>
                    <a:pt x="1452" y="1883"/>
                  </a:cubicBezTo>
                  <a:cubicBezTo>
                    <a:pt x="1430" y="1819"/>
                    <a:pt x="1426" y="1721"/>
                    <a:pt x="1425" y="1721"/>
                  </a:cubicBezTo>
                  <a:cubicBezTo>
                    <a:pt x="1424" y="1721"/>
                    <a:pt x="1424" y="1729"/>
                    <a:pt x="1424" y="1747"/>
                  </a:cubicBezTo>
                  <a:lnTo>
                    <a:pt x="1424" y="1664"/>
                  </a:lnTo>
                  <a:cubicBezTo>
                    <a:pt x="1424" y="1555"/>
                    <a:pt x="1397" y="1445"/>
                    <a:pt x="1397" y="1308"/>
                  </a:cubicBezTo>
                  <a:lnTo>
                    <a:pt x="1342" y="1007"/>
                  </a:lnTo>
                  <a:cubicBezTo>
                    <a:pt x="1287" y="733"/>
                    <a:pt x="1205" y="487"/>
                    <a:pt x="1096" y="268"/>
                  </a:cubicBezTo>
                  <a:cubicBezTo>
                    <a:pt x="1000" y="90"/>
                    <a:pt x="829"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6" name="Google Shape;2616;p48"/>
          <p:cNvSpPr txBox="1"/>
          <p:nvPr/>
        </p:nvSpPr>
        <p:spPr>
          <a:xfrm>
            <a:off x="2409750" y="976900"/>
            <a:ext cx="4324500" cy="19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5"/>
                </a:solidFill>
                <a:latin typeface="Englebert"/>
                <a:ea typeface="Englebert"/>
                <a:cs typeface="Englebert"/>
                <a:sym typeface="Englebert"/>
              </a:rPr>
              <a:t>Khoanh tròn vào đáp án đúng</a:t>
            </a:r>
            <a:endParaRPr>
              <a:solidFill>
                <a:schemeClr val="accent5"/>
              </a:solidFill>
              <a:latin typeface="Englebert"/>
              <a:ea typeface="Englebert"/>
              <a:cs typeface="Englebert"/>
              <a:sym typeface="Englebert"/>
            </a:endParaRPr>
          </a:p>
        </p:txBody>
      </p:sp>
      <p:sp>
        <p:nvSpPr>
          <p:cNvPr id="2617" name="Google Shape;2617;p48"/>
          <p:cNvSpPr/>
          <p:nvPr/>
        </p:nvSpPr>
        <p:spPr>
          <a:xfrm flipH="1">
            <a:off x="139909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01</a:t>
            </a:r>
            <a:endParaRPr/>
          </a:p>
        </p:txBody>
      </p:sp>
      <p:sp>
        <p:nvSpPr>
          <p:cNvPr id="2618" name="Google Shape;2618;p48"/>
          <p:cNvSpPr/>
          <p:nvPr/>
        </p:nvSpPr>
        <p:spPr>
          <a:xfrm flipH="1">
            <a:off x="380899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03</a:t>
            </a:r>
            <a:endParaRPr/>
          </a:p>
        </p:txBody>
      </p:sp>
      <p:sp>
        <p:nvSpPr>
          <p:cNvPr id="2619" name="Google Shape;2619;p48"/>
          <p:cNvSpPr/>
          <p:nvPr/>
        </p:nvSpPr>
        <p:spPr>
          <a:xfrm flipH="1">
            <a:off x="621889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05</a:t>
            </a:r>
            <a:endParaRPr/>
          </a:p>
        </p:txBody>
      </p:sp>
      <p:sp>
        <p:nvSpPr>
          <p:cNvPr id="2620" name="Google Shape;2620;p48"/>
          <p:cNvSpPr/>
          <p:nvPr/>
        </p:nvSpPr>
        <p:spPr>
          <a:xfrm flipH="1">
            <a:off x="742384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06</a:t>
            </a:r>
            <a:endParaRPr/>
          </a:p>
        </p:txBody>
      </p:sp>
      <p:sp>
        <p:nvSpPr>
          <p:cNvPr id="2621" name="Google Shape;2621;p48"/>
          <p:cNvSpPr/>
          <p:nvPr/>
        </p:nvSpPr>
        <p:spPr>
          <a:xfrm flipH="1">
            <a:off x="260404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02</a:t>
            </a:r>
            <a:endParaRPr/>
          </a:p>
        </p:txBody>
      </p:sp>
      <p:sp>
        <p:nvSpPr>
          <p:cNvPr id="2622" name="Google Shape;2622;p48"/>
          <p:cNvSpPr/>
          <p:nvPr/>
        </p:nvSpPr>
        <p:spPr>
          <a:xfrm flipH="1">
            <a:off x="5013948" y="3527212"/>
            <a:ext cx="322229" cy="309899"/>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solidFill>
                  <a:schemeClr val="dk1"/>
                </a:solidFill>
                <a:latin typeface="Luckiest Guy"/>
                <a:ea typeface="Luckiest Guy"/>
                <a:cs typeface="Luckiest Guy"/>
                <a:sym typeface="Luckiest Guy"/>
              </a:rPr>
              <a:t>04</a:t>
            </a:r>
            <a:endParaRPr/>
          </a:p>
        </p:txBody>
      </p:sp>
      <p:sp>
        <p:nvSpPr>
          <p:cNvPr id="2623" name="Google Shape;2623;p48">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8">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8">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8"/>
          <p:cNvSpPr/>
          <p:nvPr/>
        </p:nvSpPr>
        <p:spPr>
          <a:xfrm rot="9000068">
            <a:off x="2545139" y="3477913"/>
            <a:ext cx="440043" cy="436350"/>
          </a:xfrm>
          <a:custGeom>
            <a:avLst/>
            <a:gdLst/>
            <a:ahLst/>
            <a:cxnLst/>
            <a:rect l="l" t="t" r="r" b="b"/>
            <a:pathLst>
              <a:path w="12812" h="7963" extrusionOk="0">
                <a:moveTo>
                  <a:pt x="2262" y="1284"/>
                </a:moveTo>
                <a:cubicBezTo>
                  <a:pt x="2084" y="1379"/>
                  <a:pt x="1893" y="1498"/>
                  <a:pt x="1715" y="1617"/>
                </a:cubicBezTo>
                <a:cubicBezTo>
                  <a:pt x="1441" y="1796"/>
                  <a:pt x="1203" y="2010"/>
                  <a:pt x="988" y="2248"/>
                </a:cubicBezTo>
                <a:lnTo>
                  <a:pt x="988" y="2117"/>
                </a:lnTo>
                <a:cubicBezTo>
                  <a:pt x="1238" y="1831"/>
                  <a:pt x="1524" y="1593"/>
                  <a:pt x="1834" y="1379"/>
                </a:cubicBezTo>
                <a:cubicBezTo>
                  <a:pt x="1965" y="1343"/>
                  <a:pt x="2119" y="1308"/>
                  <a:pt x="2262" y="1284"/>
                </a:cubicBezTo>
                <a:close/>
                <a:moveTo>
                  <a:pt x="5773" y="730"/>
                </a:moveTo>
                <a:cubicBezTo>
                  <a:pt x="6254" y="730"/>
                  <a:pt x="6733" y="769"/>
                  <a:pt x="7203" y="843"/>
                </a:cubicBezTo>
                <a:cubicBezTo>
                  <a:pt x="8108" y="998"/>
                  <a:pt x="9025" y="1284"/>
                  <a:pt x="9811" y="1772"/>
                </a:cubicBezTo>
                <a:cubicBezTo>
                  <a:pt x="10156" y="1974"/>
                  <a:pt x="10466" y="2248"/>
                  <a:pt x="10728" y="2558"/>
                </a:cubicBezTo>
                <a:cubicBezTo>
                  <a:pt x="10525" y="2427"/>
                  <a:pt x="10299" y="2308"/>
                  <a:pt x="10097" y="2201"/>
                </a:cubicBezTo>
                <a:cubicBezTo>
                  <a:pt x="9656" y="1974"/>
                  <a:pt x="9216" y="1796"/>
                  <a:pt x="8763" y="1653"/>
                </a:cubicBezTo>
                <a:cubicBezTo>
                  <a:pt x="7372" y="1169"/>
                  <a:pt x="5904" y="967"/>
                  <a:pt x="4453" y="967"/>
                </a:cubicBezTo>
                <a:cubicBezTo>
                  <a:pt x="4190" y="967"/>
                  <a:pt x="3928" y="973"/>
                  <a:pt x="3667" y="986"/>
                </a:cubicBezTo>
                <a:cubicBezTo>
                  <a:pt x="3846" y="938"/>
                  <a:pt x="4036" y="891"/>
                  <a:pt x="4227" y="867"/>
                </a:cubicBezTo>
                <a:cubicBezTo>
                  <a:pt x="4739" y="775"/>
                  <a:pt x="5257" y="730"/>
                  <a:pt x="5773" y="730"/>
                </a:cubicBezTo>
                <a:close/>
                <a:moveTo>
                  <a:pt x="869" y="2260"/>
                </a:moveTo>
                <a:cubicBezTo>
                  <a:pt x="869" y="2308"/>
                  <a:pt x="845" y="2355"/>
                  <a:pt x="845" y="2391"/>
                </a:cubicBezTo>
                <a:cubicBezTo>
                  <a:pt x="679" y="2605"/>
                  <a:pt x="536" y="2843"/>
                  <a:pt x="429" y="3094"/>
                </a:cubicBezTo>
                <a:cubicBezTo>
                  <a:pt x="441" y="3034"/>
                  <a:pt x="441" y="2963"/>
                  <a:pt x="464" y="2903"/>
                </a:cubicBezTo>
                <a:cubicBezTo>
                  <a:pt x="548" y="2724"/>
                  <a:pt x="655" y="2546"/>
                  <a:pt x="762" y="2391"/>
                </a:cubicBezTo>
                <a:cubicBezTo>
                  <a:pt x="786" y="2355"/>
                  <a:pt x="833" y="2308"/>
                  <a:pt x="869" y="2260"/>
                </a:cubicBezTo>
                <a:close/>
                <a:moveTo>
                  <a:pt x="810" y="2808"/>
                </a:moveTo>
                <a:cubicBezTo>
                  <a:pt x="714" y="3451"/>
                  <a:pt x="583" y="4094"/>
                  <a:pt x="595" y="4748"/>
                </a:cubicBezTo>
                <a:lnTo>
                  <a:pt x="595" y="4820"/>
                </a:lnTo>
                <a:cubicBezTo>
                  <a:pt x="572" y="4725"/>
                  <a:pt x="536" y="4653"/>
                  <a:pt x="524" y="4570"/>
                </a:cubicBezTo>
                <a:lnTo>
                  <a:pt x="476" y="4344"/>
                </a:lnTo>
                <a:cubicBezTo>
                  <a:pt x="429" y="4046"/>
                  <a:pt x="453" y="3736"/>
                  <a:pt x="536" y="3427"/>
                </a:cubicBezTo>
                <a:cubicBezTo>
                  <a:pt x="595" y="3201"/>
                  <a:pt x="703" y="3010"/>
                  <a:pt x="810" y="2808"/>
                </a:cubicBezTo>
                <a:close/>
                <a:moveTo>
                  <a:pt x="11490" y="3463"/>
                </a:moveTo>
                <a:cubicBezTo>
                  <a:pt x="11621" y="3641"/>
                  <a:pt x="11728" y="3856"/>
                  <a:pt x="11799" y="4058"/>
                </a:cubicBezTo>
                <a:cubicBezTo>
                  <a:pt x="11906" y="4451"/>
                  <a:pt x="11859" y="4856"/>
                  <a:pt x="11728" y="5225"/>
                </a:cubicBezTo>
                <a:cubicBezTo>
                  <a:pt x="11644" y="5463"/>
                  <a:pt x="11525" y="5653"/>
                  <a:pt x="11371" y="5844"/>
                </a:cubicBezTo>
                <a:cubicBezTo>
                  <a:pt x="11406" y="5772"/>
                  <a:pt x="11442" y="5689"/>
                  <a:pt x="11490" y="5594"/>
                </a:cubicBezTo>
                <a:cubicBezTo>
                  <a:pt x="11549" y="5487"/>
                  <a:pt x="11597" y="5368"/>
                  <a:pt x="11621" y="5249"/>
                </a:cubicBezTo>
                <a:cubicBezTo>
                  <a:pt x="11644" y="5225"/>
                  <a:pt x="11621" y="5213"/>
                  <a:pt x="11621" y="5189"/>
                </a:cubicBezTo>
                <a:cubicBezTo>
                  <a:pt x="11740" y="4701"/>
                  <a:pt x="11728" y="4177"/>
                  <a:pt x="11561" y="3677"/>
                </a:cubicBezTo>
                <a:cubicBezTo>
                  <a:pt x="11549" y="3605"/>
                  <a:pt x="11525" y="3546"/>
                  <a:pt x="11490" y="3463"/>
                </a:cubicBezTo>
                <a:close/>
                <a:moveTo>
                  <a:pt x="6060" y="189"/>
                </a:moveTo>
                <a:cubicBezTo>
                  <a:pt x="7361" y="189"/>
                  <a:pt x="8667" y="485"/>
                  <a:pt x="9823" y="1081"/>
                </a:cubicBezTo>
                <a:cubicBezTo>
                  <a:pt x="10573" y="1474"/>
                  <a:pt x="11263" y="1974"/>
                  <a:pt x="11787" y="2629"/>
                </a:cubicBezTo>
                <a:cubicBezTo>
                  <a:pt x="12311" y="3272"/>
                  <a:pt x="12633" y="4117"/>
                  <a:pt x="12359" y="4951"/>
                </a:cubicBezTo>
                <a:cubicBezTo>
                  <a:pt x="12085" y="5749"/>
                  <a:pt x="11371" y="6356"/>
                  <a:pt x="10656" y="6737"/>
                </a:cubicBezTo>
                <a:cubicBezTo>
                  <a:pt x="10644" y="6761"/>
                  <a:pt x="10632" y="6761"/>
                  <a:pt x="10609" y="6773"/>
                </a:cubicBezTo>
                <a:cubicBezTo>
                  <a:pt x="10656" y="6725"/>
                  <a:pt x="10716" y="6677"/>
                  <a:pt x="10763" y="6642"/>
                </a:cubicBezTo>
                <a:cubicBezTo>
                  <a:pt x="11311" y="6296"/>
                  <a:pt x="11740" y="5808"/>
                  <a:pt x="11954" y="5118"/>
                </a:cubicBezTo>
                <a:cubicBezTo>
                  <a:pt x="12073" y="4737"/>
                  <a:pt x="12073" y="4296"/>
                  <a:pt x="11942" y="3915"/>
                </a:cubicBezTo>
                <a:cubicBezTo>
                  <a:pt x="11799" y="3522"/>
                  <a:pt x="11537" y="3201"/>
                  <a:pt x="11228" y="2927"/>
                </a:cubicBezTo>
                <a:cubicBezTo>
                  <a:pt x="10394" y="1581"/>
                  <a:pt x="8704" y="903"/>
                  <a:pt x="7180" y="665"/>
                </a:cubicBezTo>
                <a:cubicBezTo>
                  <a:pt x="6717" y="594"/>
                  <a:pt x="6247" y="558"/>
                  <a:pt x="5777" y="558"/>
                </a:cubicBezTo>
                <a:cubicBezTo>
                  <a:pt x="5218" y="558"/>
                  <a:pt x="4657" y="609"/>
                  <a:pt x="4108" y="712"/>
                </a:cubicBezTo>
                <a:cubicBezTo>
                  <a:pt x="3679" y="784"/>
                  <a:pt x="3250" y="903"/>
                  <a:pt x="2846" y="1058"/>
                </a:cubicBezTo>
                <a:cubicBezTo>
                  <a:pt x="2667" y="1069"/>
                  <a:pt x="2500" y="1081"/>
                  <a:pt x="2322" y="1117"/>
                </a:cubicBezTo>
                <a:cubicBezTo>
                  <a:pt x="2441" y="1046"/>
                  <a:pt x="2572" y="986"/>
                  <a:pt x="2715" y="927"/>
                </a:cubicBezTo>
                <a:cubicBezTo>
                  <a:pt x="3453" y="581"/>
                  <a:pt x="4239" y="355"/>
                  <a:pt x="5060" y="248"/>
                </a:cubicBezTo>
                <a:cubicBezTo>
                  <a:pt x="5392" y="209"/>
                  <a:pt x="5726" y="189"/>
                  <a:pt x="6060" y="189"/>
                </a:cubicBezTo>
                <a:close/>
                <a:moveTo>
                  <a:pt x="1310" y="6403"/>
                </a:moveTo>
                <a:lnTo>
                  <a:pt x="1310" y="6403"/>
                </a:lnTo>
                <a:cubicBezTo>
                  <a:pt x="1679" y="6725"/>
                  <a:pt x="2119" y="6975"/>
                  <a:pt x="2560" y="7201"/>
                </a:cubicBezTo>
                <a:cubicBezTo>
                  <a:pt x="2250" y="7094"/>
                  <a:pt x="1953" y="6963"/>
                  <a:pt x="1679" y="6761"/>
                </a:cubicBezTo>
                <a:cubicBezTo>
                  <a:pt x="1536" y="6653"/>
                  <a:pt x="1417" y="6534"/>
                  <a:pt x="1310" y="6403"/>
                </a:cubicBezTo>
                <a:close/>
                <a:moveTo>
                  <a:pt x="3143" y="7213"/>
                </a:moveTo>
                <a:cubicBezTo>
                  <a:pt x="3381" y="7296"/>
                  <a:pt x="3631" y="7356"/>
                  <a:pt x="3882" y="7415"/>
                </a:cubicBezTo>
                <a:cubicBezTo>
                  <a:pt x="3810" y="7415"/>
                  <a:pt x="3739" y="7392"/>
                  <a:pt x="3667" y="7392"/>
                </a:cubicBezTo>
                <a:cubicBezTo>
                  <a:pt x="3489" y="7356"/>
                  <a:pt x="3310" y="7296"/>
                  <a:pt x="3131" y="7213"/>
                </a:cubicBezTo>
                <a:close/>
                <a:moveTo>
                  <a:pt x="4419" y="1149"/>
                </a:moveTo>
                <a:cubicBezTo>
                  <a:pt x="4957" y="1149"/>
                  <a:pt x="5493" y="1175"/>
                  <a:pt x="6025" y="1236"/>
                </a:cubicBezTo>
                <a:cubicBezTo>
                  <a:pt x="6953" y="1343"/>
                  <a:pt x="7870" y="1522"/>
                  <a:pt x="8751" y="1831"/>
                </a:cubicBezTo>
                <a:cubicBezTo>
                  <a:pt x="9204" y="1974"/>
                  <a:pt x="9632" y="2153"/>
                  <a:pt x="10037" y="2379"/>
                </a:cubicBezTo>
                <a:cubicBezTo>
                  <a:pt x="10394" y="2558"/>
                  <a:pt x="10751" y="2772"/>
                  <a:pt x="11061" y="3034"/>
                </a:cubicBezTo>
                <a:cubicBezTo>
                  <a:pt x="11204" y="3272"/>
                  <a:pt x="11323" y="3510"/>
                  <a:pt x="11406" y="3784"/>
                </a:cubicBezTo>
                <a:cubicBezTo>
                  <a:pt x="11525" y="4177"/>
                  <a:pt x="11561" y="4629"/>
                  <a:pt x="11478" y="5046"/>
                </a:cubicBezTo>
                <a:cubicBezTo>
                  <a:pt x="11454" y="5118"/>
                  <a:pt x="11442" y="5177"/>
                  <a:pt x="11430" y="5249"/>
                </a:cubicBezTo>
                <a:cubicBezTo>
                  <a:pt x="11228" y="5868"/>
                  <a:pt x="10823" y="6344"/>
                  <a:pt x="10311" y="6689"/>
                </a:cubicBezTo>
                <a:cubicBezTo>
                  <a:pt x="10168" y="6773"/>
                  <a:pt x="10013" y="6832"/>
                  <a:pt x="9870" y="6892"/>
                </a:cubicBezTo>
                <a:cubicBezTo>
                  <a:pt x="9442" y="7034"/>
                  <a:pt x="9001" y="7142"/>
                  <a:pt x="8561" y="7213"/>
                </a:cubicBezTo>
                <a:cubicBezTo>
                  <a:pt x="8049" y="7308"/>
                  <a:pt x="7549" y="7368"/>
                  <a:pt x="7025" y="7404"/>
                </a:cubicBezTo>
                <a:cubicBezTo>
                  <a:pt x="6537" y="7451"/>
                  <a:pt x="6037" y="7487"/>
                  <a:pt x="5548" y="7487"/>
                </a:cubicBezTo>
                <a:cubicBezTo>
                  <a:pt x="4763" y="7404"/>
                  <a:pt x="3989" y="7308"/>
                  <a:pt x="3227" y="7070"/>
                </a:cubicBezTo>
                <a:cubicBezTo>
                  <a:pt x="2393" y="6808"/>
                  <a:pt x="1607" y="6380"/>
                  <a:pt x="1060" y="5677"/>
                </a:cubicBezTo>
                <a:cubicBezTo>
                  <a:pt x="976" y="5594"/>
                  <a:pt x="917" y="5487"/>
                  <a:pt x="857" y="5403"/>
                </a:cubicBezTo>
                <a:cubicBezTo>
                  <a:pt x="798" y="5118"/>
                  <a:pt x="774" y="4832"/>
                  <a:pt x="774" y="4534"/>
                </a:cubicBezTo>
                <a:cubicBezTo>
                  <a:pt x="774" y="3879"/>
                  <a:pt x="905" y="3236"/>
                  <a:pt x="964" y="2582"/>
                </a:cubicBezTo>
                <a:cubicBezTo>
                  <a:pt x="1215" y="2260"/>
                  <a:pt x="1548" y="1974"/>
                  <a:pt x="1905" y="1736"/>
                </a:cubicBezTo>
                <a:cubicBezTo>
                  <a:pt x="2227" y="1534"/>
                  <a:pt x="2584" y="1355"/>
                  <a:pt x="2941" y="1212"/>
                </a:cubicBezTo>
                <a:cubicBezTo>
                  <a:pt x="3036" y="1200"/>
                  <a:pt x="3131" y="1189"/>
                  <a:pt x="3215" y="1189"/>
                </a:cubicBezTo>
                <a:cubicBezTo>
                  <a:pt x="3616" y="1163"/>
                  <a:pt x="4018" y="1149"/>
                  <a:pt x="4419" y="1149"/>
                </a:cubicBezTo>
                <a:close/>
                <a:moveTo>
                  <a:pt x="9263" y="7237"/>
                </a:moveTo>
                <a:lnTo>
                  <a:pt x="9263" y="7237"/>
                </a:lnTo>
                <a:cubicBezTo>
                  <a:pt x="9120" y="7296"/>
                  <a:pt x="8989" y="7332"/>
                  <a:pt x="8858" y="7380"/>
                </a:cubicBezTo>
                <a:cubicBezTo>
                  <a:pt x="8692" y="7415"/>
                  <a:pt x="8525" y="7439"/>
                  <a:pt x="8370" y="7451"/>
                </a:cubicBezTo>
                <a:cubicBezTo>
                  <a:pt x="8037" y="7499"/>
                  <a:pt x="7692" y="7511"/>
                  <a:pt x="7370" y="7535"/>
                </a:cubicBezTo>
                <a:cubicBezTo>
                  <a:pt x="7965" y="7475"/>
                  <a:pt x="8620" y="7380"/>
                  <a:pt x="9263" y="7237"/>
                </a:cubicBezTo>
                <a:close/>
                <a:moveTo>
                  <a:pt x="5417" y="7630"/>
                </a:moveTo>
                <a:lnTo>
                  <a:pt x="5906" y="7677"/>
                </a:lnTo>
                <a:cubicBezTo>
                  <a:pt x="6287" y="7713"/>
                  <a:pt x="6656" y="7725"/>
                  <a:pt x="7037" y="7725"/>
                </a:cubicBezTo>
                <a:cubicBezTo>
                  <a:pt x="6894" y="7737"/>
                  <a:pt x="6739" y="7749"/>
                  <a:pt x="6596" y="7749"/>
                </a:cubicBezTo>
                <a:lnTo>
                  <a:pt x="6168" y="7749"/>
                </a:lnTo>
                <a:cubicBezTo>
                  <a:pt x="5703" y="7737"/>
                  <a:pt x="5227" y="7713"/>
                  <a:pt x="4751" y="7630"/>
                </a:cubicBezTo>
                <a:close/>
                <a:moveTo>
                  <a:pt x="6058" y="0"/>
                </a:moveTo>
                <a:cubicBezTo>
                  <a:pt x="4813" y="0"/>
                  <a:pt x="3570" y="277"/>
                  <a:pt x="2453" y="831"/>
                </a:cubicBezTo>
                <a:cubicBezTo>
                  <a:pt x="2203" y="962"/>
                  <a:pt x="1953" y="1105"/>
                  <a:pt x="1691" y="1260"/>
                </a:cubicBezTo>
                <a:cubicBezTo>
                  <a:pt x="1429" y="1355"/>
                  <a:pt x="1191" y="1474"/>
                  <a:pt x="976" y="1653"/>
                </a:cubicBezTo>
                <a:lnTo>
                  <a:pt x="976" y="1617"/>
                </a:lnTo>
                <a:cubicBezTo>
                  <a:pt x="976" y="1587"/>
                  <a:pt x="956" y="1572"/>
                  <a:pt x="935" y="1572"/>
                </a:cubicBezTo>
                <a:cubicBezTo>
                  <a:pt x="914" y="1572"/>
                  <a:pt x="893" y="1587"/>
                  <a:pt x="893" y="1617"/>
                </a:cubicBezTo>
                <a:lnTo>
                  <a:pt x="893" y="1724"/>
                </a:lnTo>
                <a:cubicBezTo>
                  <a:pt x="822" y="1796"/>
                  <a:pt x="738" y="1879"/>
                  <a:pt x="667" y="1974"/>
                </a:cubicBezTo>
                <a:cubicBezTo>
                  <a:pt x="488" y="2212"/>
                  <a:pt x="381" y="2498"/>
                  <a:pt x="310" y="2784"/>
                </a:cubicBezTo>
                <a:cubicBezTo>
                  <a:pt x="12" y="3451"/>
                  <a:pt x="0" y="4213"/>
                  <a:pt x="250" y="4903"/>
                </a:cubicBezTo>
                <a:cubicBezTo>
                  <a:pt x="381" y="5260"/>
                  <a:pt x="572" y="5582"/>
                  <a:pt x="798" y="5880"/>
                </a:cubicBezTo>
                <a:cubicBezTo>
                  <a:pt x="822" y="5939"/>
                  <a:pt x="845" y="5975"/>
                  <a:pt x="857" y="6046"/>
                </a:cubicBezTo>
                <a:cubicBezTo>
                  <a:pt x="1036" y="6427"/>
                  <a:pt x="1322" y="6761"/>
                  <a:pt x="1667" y="6987"/>
                </a:cubicBezTo>
                <a:cubicBezTo>
                  <a:pt x="2215" y="7368"/>
                  <a:pt x="2905" y="7511"/>
                  <a:pt x="3572" y="7582"/>
                </a:cubicBezTo>
                <a:cubicBezTo>
                  <a:pt x="3941" y="7689"/>
                  <a:pt x="4310" y="7785"/>
                  <a:pt x="4691" y="7844"/>
                </a:cubicBezTo>
                <a:cubicBezTo>
                  <a:pt x="5179" y="7925"/>
                  <a:pt x="5673" y="7962"/>
                  <a:pt x="6165" y="7962"/>
                </a:cubicBezTo>
                <a:cubicBezTo>
                  <a:pt x="6393" y="7962"/>
                  <a:pt x="6620" y="7954"/>
                  <a:pt x="6846" y="7939"/>
                </a:cubicBezTo>
                <a:cubicBezTo>
                  <a:pt x="7632" y="7927"/>
                  <a:pt x="8418" y="7844"/>
                  <a:pt x="9168" y="7582"/>
                </a:cubicBezTo>
                <a:cubicBezTo>
                  <a:pt x="9346" y="7535"/>
                  <a:pt x="9537" y="7451"/>
                  <a:pt x="9704" y="7368"/>
                </a:cubicBezTo>
                <a:cubicBezTo>
                  <a:pt x="10108" y="7237"/>
                  <a:pt x="10489" y="7070"/>
                  <a:pt x="10859" y="6844"/>
                </a:cubicBezTo>
                <a:cubicBezTo>
                  <a:pt x="11597" y="6415"/>
                  <a:pt x="12311" y="5761"/>
                  <a:pt x="12561" y="4927"/>
                </a:cubicBezTo>
                <a:cubicBezTo>
                  <a:pt x="12811" y="4058"/>
                  <a:pt x="12478" y="3189"/>
                  <a:pt x="11942" y="2510"/>
                </a:cubicBezTo>
                <a:cubicBezTo>
                  <a:pt x="11406" y="1831"/>
                  <a:pt x="10656" y="1296"/>
                  <a:pt x="9882" y="903"/>
                </a:cubicBezTo>
                <a:cubicBezTo>
                  <a:pt x="9120" y="522"/>
                  <a:pt x="8311" y="248"/>
                  <a:pt x="7453" y="117"/>
                </a:cubicBezTo>
                <a:cubicBezTo>
                  <a:pt x="6992" y="39"/>
                  <a:pt x="6525" y="0"/>
                  <a:pt x="6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48"/>
          <p:cNvGrpSpPr/>
          <p:nvPr/>
        </p:nvGrpSpPr>
        <p:grpSpPr>
          <a:xfrm>
            <a:off x="1797750" y="166000"/>
            <a:ext cx="7057150" cy="810900"/>
            <a:chOff x="1797750" y="166000"/>
            <a:chExt cx="7057150" cy="810900"/>
          </a:xfrm>
        </p:grpSpPr>
        <p:sp>
          <p:nvSpPr>
            <p:cNvPr id="2628" name="Google Shape;2628;p48"/>
            <p:cNvSpPr/>
            <p:nvPr/>
          </p:nvSpPr>
          <p:spPr>
            <a:xfrm>
              <a:off x="8649925" y="309500"/>
              <a:ext cx="204975" cy="382900"/>
            </a:xfrm>
            <a:custGeom>
              <a:avLst/>
              <a:gdLst/>
              <a:ahLst/>
              <a:cxnLst/>
              <a:rect l="l" t="t" r="r" b="b"/>
              <a:pathLst>
                <a:path w="8199" h="15316" extrusionOk="0">
                  <a:moveTo>
                    <a:pt x="2962" y="0"/>
                  </a:moveTo>
                  <a:cubicBezTo>
                    <a:pt x="2861" y="0"/>
                    <a:pt x="2757" y="21"/>
                    <a:pt x="2653" y="65"/>
                  </a:cubicBezTo>
                  <a:cubicBezTo>
                    <a:pt x="2265" y="121"/>
                    <a:pt x="1988" y="454"/>
                    <a:pt x="1932" y="842"/>
                  </a:cubicBezTo>
                  <a:cubicBezTo>
                    <a:pt x="1932" y="1230"/>
                    <a:pt x="1932" y="1618"/>
                    <a:pt x="1932" y="2006"/>
                  </a:cubicBezTo>
                  <a:cubicBezTo>
                    <a:pt x="2098" y="3282"/>
                    <a:pt x="2320" y="4502"/>
                    <a:pt x="2431" y="5832"/>
                  </a:cubicBezTo>
                  <a:cubicBezTo>
                    <a:pt x="2542" y="7108"/>
                    <a:pt x="2653" y="8439"/>
                    <a:pt x="2708" y="9714"/>
                  </a:cubicBezTo>
                  <a:cubicBezTo>
                    <a:pt x="2764" y="10047"/>
                    <a:pt x="2653" y="10379"/>
                    <a:pt x="2376" y="10601"/>
                  </a:cubicBezTo>
                  <a:cubicBezTo>
                    <a:pt x="1988" y="10934"/>
                    <a:pt x="1655" y="11267"/>
                    <a:pt x="1267" y="11599"/>
                  </a:cubicBezTo>
                  <a:cubicBezTo>
                    <a:pt x="490" y="12209"/>
                    <a:pt x="47" y="13152"/>
                    <a:pt x="47" y="14150"/>
                  </a:cubicBezTo>
                  <a:cubicBezTo>
                    <a:pt x="1" y="14885"/>
                    <a:pt x="373" y="15316"/>
                    <a:pt x="944" y="15316"/>
                  </a:cubicBezTo>
                  <a:cubicBezTo>
                    <a:pt x="1062" y="15316"/>
                    <a:pt x="1189" y="15297"/>
                    <a:pt x="1322" y="15259"/>
                  </a:cubicBezTo>
                  <a:cubicBezTo>
                    <a:pt x="1544" y="15148"/>
                    <a:pt x="1710" y="15093"/>
                    <a:pt x="1877" y="14982"/>
                  </a:cubicBezTo>
                  <a:cubicBezTo>
                    <a:pt x="3152" y="14095"/>
                    <a:pt x="4206" y="12930"/>
                    <a:pt x="4926" y="11599"/>
                  </a:cubicBezTo>
                  <a:cubicBezTo>
                    <a:pt x="5204" y="11045"/>
                    <a:pt x="5093" y="10657"/>
                    <a:pt x="4649" y="10158"/>
                  </a:cubicBezTo>
                  <a:cubicBezTo>
                    <a:pt x="4483" y="9991"/>
                    <a:pt x="4372" y="9825"/>
                    <a:pt x="4372" y="9603"/>
                  </a:cubicBezTo>
                  <a:cubicBezTo>
                    <a:pt x="4261" y="8272"/>
                    <a:pt x="4150" y="6997"/>
                    <a:pt x="4039" y="5666"/>
                  </a:cubicBezTo>
                  <a:cubicBezTo>
                    <a:pt x="3984" y="5001"/>
                    <a:pt x="3928" y="4280"/>
                    <a:pt x="3873" y="3614"/>
                  </a:cubicBezTo>
                  <a:lnTo>
                    <a:pt x="4039" y="3503"/>
                  </a:lnTo>
                  <a:cubicBezTo>
                    <a:pt x="4705" y="4058"/>
                    <a:pt x="5370" y="4557"/>
                    <a:pt x="6035" y="5112"/>
                  </a:cubicBezTo>
                  <a:cubicBezTo>
                    <a:pt x="6257" y="5278"/>
                    <a:pt x="6313" y="5611"/>
                    <a:pt x="6146" y="5888"/>
                  </a:cubicBezTo>
                  <a:cubicBezTo>
                    <a:pt x="5980" y="6276"/>
                    <a:pt x="5814" y="6720"/>
                    <a:pt x="5647" y="7108"/>
                  </a:cubicBezTo>
                  <a:cubicBezTo>
                    <a:pt x="5592" y="7274"/>
                    <a:pt x="5481" y="7496"/>
                    <a:pt x="5481" y="7662"/>
                  </a:cubicBezTo>
                  <a:cubicBezTo>
                    <a:pt x="5370" y="8161"/>
                    <a:pt x="5647" y="8660"/>
                    <a:pt x="6146" y="8827"/>
                  </a:cubicBezTo>
                  <a:cubicBezTo>
                    <a:pt x="6179" y="8831"/>
                    <a:pt x="6212" y="8834"/>
                    <a:pt x="6245" y="8834"/>
                  </a:cubicBezTo>
                  <a:cubicBezTo>
                    <a:pt x="6599" y="8834"/>
                    <a:pt x="6941" y="8563"/>
                    <a:pt x="7144" y="8106"/>
                  </a:cubicBezTo>
                  <a:cubicBezTo>
                    <a:pt x="7366" y="7496"/>
                    <a:pt x="7588" y="6830"/>
                    <a:pt x="7810" y="6221"/>
                  </a:cubicBezTo>
                  <a:cubicBezTo>
                    <a:pt x="8198" y="5333"/>
                    <a:pt x="7921" y="4335"/>
                    <a:pt x="7144" y="3781"/>
                  </a:cubicBezTo>
                  <a:cubicBezTo>
                    <a:pt x="5869" y="2783"/>
                    <a:pt x="4538" y="1840"/>
                    <a:pt x="3651" y="398"/>
                  </a:cubicBezTo>
                  <a:cubicBezTo>
                    <a:pt x="3489" y="155"/>
                    <a:pt x="3237" y="0"/>
                    <a:pt x="2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8"/>
            <p:cNvSpPr/>
            <p:nvPr/>
          </p:nvSpPr>
          <p:spPr>
            <a:xfrm>
              <a:off x="7746075" y="691450"/>
              <a:ext cx="217525" cy="285450"/>
            </a:xfrm>
            <a:custGeom>
              <a:avLst/>
              <a:gdLst/>
              <a:ahLst/>
              <a:cxnLst/>
              <a:rect l="l" t="t" r="r" b="b"/>
              <a:pathLst>
                <a:path w="8701" h="11418" extrusionOk="0">
                  <a:moveTo>
                    <a:pt x="7541" y="1117"/>
                  </a:moveTo>
                  <a:cubicBezTo>
                    <a:pt x="7541" y="1395"/>
                    <a:pt x="7541" y="1672"/>
                    <a:pt x="7486" y="2005"/>
                  </a:cubicBezTo>
                  <a:cubicBezTo>
                    <a:pt x="7431" y="2171"/>
                    <a:pt x="7320" y="2337"/>
                    <a:pt x="7153" y="2393"/>
                  </a:cubicBezTo>
                  <a:cubicBezTo>
                    <a:pt x="6044" y="2559"/>
                    <a:pt x="4935" y="2725"/>
                    <a:pt x="3826" y="2892"/>
                  </a:cubicBezTo>
                  <a:cubicBezTo>
                    <a:pt x="3660" y="2504"/>
                    <a:pt x="3660" y="2060"/>
                    <a:pt x="3826" y="1672"/>
                  </a:cubicBezTo>
                  <a:cubicBezTo>
                    <a:pt x="3882" y="1506"/>
                    <a:pt x="3993" y="1395"/>
                    <a:pt x="4159" y="1339"/>
                  </a:cubicBezTo>
                  <a:cubicBezTo>
                    <a:pt x="5268" y="1228"/>
                    <a:pt x="6322" y="1173"/>
                    <a:pt x="7541" y="1117"/>
                  </a:cubicBezTo>
                  <a:close/>
                  <a:moveTo>
                    <a:pt x="7645" y="1"/>
                  </a:moveTo>
                  <a:cubicBezTo>
                    <a:pt x="7562" y="1"/>
                    <a:pt x="7472" y="3"/>
                    <a:pt x="7375" y="8"/>
                  </a:cubicBezTo>
                  <a:cubicBezTo>
                    <a:pt x="6100" y="64"/>
                    <a:pt x="4880" y="175"/>
                    <a:pt x="3660" y="286"/>
                  </a:cubicBezTo>
                  <a:cubicBezTo>
                    <a:pt x="3631" y="283"/>
                    <a:pt x="3603" y="281"/>
                    <a:pt x="3575" y="281"/>
                  </a:cubicBezTo>
                  <a:cubicBezTo>
                    <a:pt x="3056" y="281"/>
                    <a:pt x="2609" y="758"/>
                    <a:pt x="2662" y="1284"/>
                  </a:cubicBezTo>
                  <a:cubicBezTo>
                    <a:pt x="2606" y="2171"/>
                    <a:pt x="2551" y="3058"/>
                    <a:pt x="2495" y="3945"/>
                  </a:cubicBezTo>
                  <a:cubicBezTo>
                    <a:pt x="2384" y="5054"/>
                    <a:pt x="2218" y="6163"/>
                    <a:pt x="2052" y="7272"/>
                  </a:cubicBezTo>
                  <a:cubicBezTo>
                    <a:pt x="1996" y="7550"/>
                    <a:pt x="1830" y="7772"/>
                    <a:pt x="1664" y="7993"/>
                  </a:cubicBezTo>
                  <a:cubicBezTo>
                    <a:pt x="1220" y="8659"/>
                    <a:pt x="721" y="9269"/>
                    <a:pt x="222" y="9934"/>
                  </a:cubicBezTo>
                  <a:cubicBezTo>
                    <a:pt x="166" y="10100"/>
                    <a:pt x="111" y="10267"/>
                    <a:pt x="111" y="10433"/>
                  </a:cubicBezTo>
                  <a:cubicBezTo>
                    <a:pt x="0" y="10766"/>
                    <a:pt x="166" y="11099"/>
                    <a:pt x="444" y="11320"/>
                  </a:cubicBezTo>
                  <a:cubicBezTo>
                    <a:pt x="553" y="11386"/>
                    <a:pt x="680" y="11417"/>
                    <a:pt x="810" y="11417"/>
                  </a:cubicBezTo>
                  <a:cubicBezTo>
                    <a:pt x="1010" y="11417"/>
                    <a:pt x="1218" y="11344"/>
                    <a:pt x="1386" y="11209"/>
                  </a:cubicBezTo>
                  <a:cubicBezTo>
                    <a:pt x="1719" y="10877"/>
                    <a:pt x="2107" y="10544"/>
                    <a:pt x="2440" y="10156"/>
                  </a:cubicBezTo>
                  <a:cubicBezTo>
                    <a:pt x="2939" y="9546"/>
                    <a:pt x="3216" y="8825"/>
                    <a:pt x="3161" y="8049"/>
                  </a:cubicBezTo>
                  <a:cubicBezTo>
                    <a:pt x="3216" y="6884"/>
                    <a:pt x="3383" y="5664"/>
                    <a:pt x="3494" y="4444"/>
                  </a:cubicBezTo>
                  <a:cubicBezTo>
                    <a:pt x="3549" y="4223"/>
                    <a:pt x="3660" y="4001"/>
                    <a:pt x="3937" y="4001"/>
                  </a:cubicBezTo>
                  <a:lnTo>
                    <a:pt x="7320" y="3502"/>
                  </a:lnTo>
                  <a:lnTo>
                    <a:pt x="7320" y="3502"/>
                  </a:lnTo>
                  <a:cubicBezTo>
                    <a:pt x="7098" y="4943"/>
                    <a:pt x="6931" y="6163"/>
                    <a:pt x="6821" y="7494"/>
                  </a:cubicBezTo>
                  <a:cubicBezTo>
                    <a:pt x="6765" y="7772"/>
                    <a:pt x="6599" y="7993"/>
                    <a:pt x="6377" y="8160"/>
                  </a:cubicBezTo>
                  <a:cubicBezTo>
                    <a:pt x="5712" y="8714"/>
                    <a:pt x="5102" y="9269"/>
                    <a:pt x="4492" y="9879"/>
                  </a:cubicBezTo>
                  <a:cubicBezTo>
                    <a:pt x="4214" y="10211"/>
                    <a:pt x="4214" y="10655"/>
                    <a:pt x="4436" y="10988"/>
                  </a:cubicBezTo>
                  <a:cubicBezTo>
                    <a:pt x="4589" y="11171"/>
                    <a:pt x="4775" y="11253"/>
                    <a:pt x="4986" y="11253"/>
                  </a:cubicBezTo>
                  <a:cubicBezTo>
                    <a:pt x="5158" y="11253"/>
                    <a:pt x="5346" y="11198"/>
                    <a:pt x="5545" y="11099"/>
                  </a:cubicBezTo>
                  <a:cubicBezTo>
                    <a:pt x="5712" y="11043"/>
                    <a:pt x="5822" y="10988"/>
                    <a:pt x="5878" y="10932"/>
                  </a:cubicBezTo>
                  <a:cubicBezTo>
                    <a:pt x="6987" y="10156"/>
                    <a:pt x="7708" y="8936"/>
                    <a:pt x="7874" y="7605"/>
                  </a:cubicBezTo>
                  <a:cubicBezTo>
                    <a:pt x="7985" y="6662"/>
                    <a:pt x="8151" y="5664"/>
                    <a:pt x="8262" y="4722"/>
                  </a:cubicBezTo>
                  <a:cubicBezTo>
                    <a:pt x="8373" y="3557"/>
                    <a:pt x="8595" y="2337"/>
                    <a:pt x="8650" y="1228"/>
                  </a:cubicBezTo>
                  <a:cubicBezTo>
                    <a:pt x="8701" y="271"/>
                    <a:pt x="8477" y="1"/>
                    <a:pt x="7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8"/>
            <p:cNvSpPr/>
            <p:nvPr/>
          </p:nvSpPr>
          <p:spPr>
            <a:xfrm>
              <a:off x="1797750" y="166000"/>
              <a:ext cx="250950" cy="262575"/>
            </a:xfrm>
            <a:custGeom>
              <a:avLst/>
              <a:gdLst/>
              <a:ahLst/>
              <a:cxnLst/>
              <a:rect l="l" t="t" r="r" b="b"/>
              <a:pathLst>
                <a:path w="10038" h="10503" extrusionOk="0">
                  <a:moveTo>
                    <a:pt x="6877" y="1464"/>
                  </a:moveTo>
                  <a:cubicBezTo>
                    <a:pt x="6821" y="1963"/>
                    <a:pt x="6711" y="2462"/>
                    <a:pt x="6655" y="2961"/>
                  </a:cubicBezTo>
                  <a:lnTo>
                    <a:pt x="4382" y="2961"/>
                  </a:lnTo>
                  <a:cubicBezTo>
                    <a:pt x="3676" y="2922"/>
                    <a:pt x="2970" y="2883"/>
                    <a:pt x="2284" y="2883"/>
                  </a:cubicBezTo>
                  <a:cubicBezTo>
                    <a:pt x="2000" y="2883"/>
                    <a:pt x="1719" y="2890"/>
                    <a:pt x="1443" y="2906"/>
                  </a:cubicBezTo>
                  <a:lnTo>
                    <a:pt x="1276" y="2906"/>
                  </a:lnTo>
                  <a:lnTo>
                    <a:pt x="1276" y="1520"/>
                  </a:lnTo>
                  <a:lnTo>
                    <a:pt x="5657" y="1520"/>
                  </a:lnTo>
                  <a:cubicBezTo>
                    <a:pt x="6045" y="1520"/>
                    <a:pt x="6489" y="1520"/>
                    <a:pt x="6877" y="1464"/>
                  </a:cubicBezTo>
                  <a:close/>
                  <a:moveTo>
                    <a:pt x="6093" y="1"/>
                  </a:moveTo>
                  <a:cubicBezTo>
                    <a:pt x="5950" y="1"/>
                    <a:pt x="5806" y="8"/>
                    <a:pt x="5657" y="22"/>
                  </a:cubicBezTo>
                  <a:lnTo>
                    <a:pt x="1165" y="22"/>
                  </a:lnTo>
                  <a:cubicBezTo>
                    <a:pt x="555" y="22"/>
                    <a:pt x="334" y="688"/>
                    <a:pt x="500" y="1187"/>
                  </a:cubicBezTo>
                  <a:cubicBezTo>
                    <a:pt x="334" y="2185"/>
                    <a:pt x="223" y="3239"/>
                    <a:pt x="112" y="4292"/>
                  </a:cubicBezTo>
                  <a:cubicBezTo>
                    <a:pt x="56" y="4902"/>
                    <a:pt x="1" y="5512"/>
                    <a:pt x="1" y="6122"/>
                  </a:cubicBezTo>
                  <a:lnTo>
                    <a:pt x="1" y="6954"/>
                  </a:lnTo>
                  <a:cubicBezTo>
                    <a:pt x="1" y="7176"/>
                    <a:pt x="56" y="7397"/>
                    <a:pt x="167" y="7564"/>
                  </a:cubicBezTo>
                  <a:cubicBezTo>
                    <a:pt x="167" y="7619"/>
                    <a:pt x="167" y="7619"/>
                    <a:pt x="167" y="7619"/>
                  </a:cubicBezTo>
                  <a:cubicBezTo>
                    <a:pt x="389" y="8340"/>
                    <a:pt x="722" y="9006"/>
                    <a:pt x="1221" y="9616"/>
                  </a:cubicBezTo>
                  <a:cubicBezTo>
                    <a:pt x="1665" y="10170"/>
                    <a:pt x="2385" y="10503"/>
                    <a:pt x="3106" y="10503"/>
                  </a:cubicBezTo>
                  <a:cubicBezTo>
                    <a:pt x="3439" y="10503"/>
                    <a:pt x="3716" y="10226"/>
                    <a:pt x="3716" y="9893"/>
                  </a:cubicBezTo>
                  <a:cubicBezTo>
                    <a:pt x="3716" y="9227"/>
                    <a:pt x="3494" y="8617"/>
                    <a:pt x="3106" y="8118"/>
                  </a:cubicBezTo>
                  <a:cubicBezTo>
                    <a:pt x="2940" y="7897"/>
                    <a:pt x="2774" y="7675"/>
                    <a:pt x="2552" y="7508"/>
                  </a:cubicBezTo>
                  <a:cubicBezTo>
                    <a:pt x="2496" y="7453"/>
                    <a:pt x="2441" y="7397"/>
                    <a:pt x="2330" y="7342"/>
                  </a:cubicBezTo>
                  <a:cubicBezTo>
                    <a:pt x="2108" y="7120"/>
                    <a:pt x="1831" y="6954"/>
                    <a:pt x="1554" y="6843"/>
                  </a:cubicBezTo>
                  <a:lnTo>
                    <a:pt x="1443" y="6843"/>
                  </a:lnTo>
                  <a:lnTo>
                    <a:pt x="1443" y="6011"/>
                  </a:lnTo>
                  <a:cubicBezTo>
                    <a:pt x="1443" y="5512"/>
                    <a:pt x="1387" y="4958"/>
                    <a:pt x="1332" y="4403"/>
                  </a:cubicBezTo>
                  <a:lnTo>
                    <a:pt x="1332" y="4403"/>
                  </a:lnTo>
                  <a:cubicBezTo>
                    <a:pt x="2062" y="4484"/>
                    <a:pt x="2793" y="4536"/>
                    <a:pt x="3524" y="4536"/>
                  </a:cubicBezTo>
                  <a:cubicBezTo>
                    <a:pt x="3791" y="4536"/>
                    <a:pt x="4059" y="4529"/>
                    <a:pt x="4326" y="4514"/>
                  </a:cubicBezTo>
                  <a:lnTo>
                    <a:pt x="6544" y="4514"/>
                  </a:lnTo>
                  <a:cubicBezTo>
                    <a:pt x="6489" y="5069"/>
                    <a:pt x="6489" y="5568"/>
                    <a:pt x="6433" y="6067"/>
                  </a:cubicBezTo>
                  <a:lnTo>
                    <a:pt x="6433" y="6954"/>
                  </a:lnTo>
                  <a:cubicBezTo>
                    <a:pt x="6433" y="7065"/>
                    <a:pt x="6433" y="7176"/>
                    <a:pt x="6433" y="7342"/>
                  </a:cubicBezTo>
                  <a:cubicBezTo>
                    <a:pt x="6433" y="7397"/>
                    <a:pt x="6433" y="7453"/>
                    <a:pt x="6433" y="7564"/>
                  </a:cubicBezTo>
                  <a:cubicBezTo>
                    <a:pt x="6711" y="8285"/>
                    <a:pt x="7043" y="8950"/>
                    <a:pt x="7487" y="9505"/>
                  </a:cubicBezTo>
                  <a:cubicBezTo>
                    <a:pt x="7986" y="10059"/>
                    <a:pt x="8651" y="10392"/>
                    <a:pt x="9428" y="10447"/>
                  </a:cubicBezTo>
                  <a:cubicBezTo>
                    <a:pt x="9760" y="10447"/>
                    <a:pt x="10038" y="10170"/>
                    <a:pt x="10038" y="9782"/>
                  </a:cubicBezTo>
                  <a:cubicBezTo>
                    <a:pt x="10038" y="9172"/>
                    <a:pt x="9816" y="8562"/>
                    <a:pt x="9428" y="8007"/>
                  </a:cubicBezTo>
                  <a:cubicBezTo>
                    <a:pt x="9261" y="7786"/>
                    <a:pt x="9095" y="7619"/>
                    <a:pt x="8873" y="7453"/>
                  </a:cubicBezTo>
                  <a:cubicBezTo>
                    <a:pt x="8818" y="7397"/>
                    <a:pt x="8707" y="7287"/>
                    <a:pt x="8651" y="7231"/>
                  </a:cubicBezTo>
                  <a:cubicBezTo>
                    <a:pt x="8430" y="7009"/>
                    <a:pt x="8152" y="6898"/>
                    <a:pt x="7875" y="6788"/>
                  </a:cubicBezTo>
                  <a:lnTo>
                    <a:pt x="7875" y="6122"/>
                  </a:lnTo>
                  <a:cubicBezTo>
                    <a:pt x="7875" y="5457"/>
                    <a:pt x="7820" y="4847"/>
                    <a:pt x="7820" y="4237"/>
                  </a:cubicBezTo>
                  <a:lnTo>
                    <a:pt x="7820" y="4015"/>
                  </a:lnTo>
                  <a:cubicBezTo>
                    <a:pt x="7875" y="3849"/>
                    <a:pt x="7875" y="3627"/>
                    <a:pt x="7820" y="3460"/>
                  </a:cubicBezTo>
                  <a:cubicBezTo>
                    <a:pt x="7820" y="2518"/>
                    <a:pt x="7709" y="1520"/>
                    <a:pt x="7709" y="577"/>
                  </a:cubicBezTo>
                  <a:cubicBezTo>
                    <a:pt x="7709" y="466"/>
                    <a:pt x="7653" y="411"/>
                    <a:pt x="7542" y="411"/>
                  </a:cubicBezTo>
                  <a:cubicBezTo>
                    <a:pt x="7487" y="300"/>
                    <a:pt x="7376" y="189"/>
                    <a:pt x="7265" y="133"/>
                  </a:cubicBezTo>
                  <a:cubicBezTo>
                    <a:pt x="6859" y="52"/>
                    <a:pt x="6483" y="1"/>
                    <a:pt x="6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8"/>
          <p:cNvGrpSpPr/>
          <p:nvPr/>
        </p:nvGrpSpPr>
        <p:grpSpPr>
          <a:xfrm rot="-3523190" flipH="1">
            <a:off x="9174272" y="494155"/>
            <a:ext cx="252388" cy="805455"/>
            <a:chOff x="8478897" y="4127025"/>
            <a:chExt cx="252400" cy="805492"/>
          </a:xfrm>
        </p:grpSpPr>
        <p:sp>
          <p:nvSpPr>
            <p:cNvPr id="2632" name="Google Shape;2632;p48"/>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8"/>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8"/>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8"/>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48"/>
          <p:cNvGrpSpPr/>
          <p:nvPr/>
        </p:nvGrpSpPr>
        <p:grpSpPr>
          <a:xfrm rot="-1039784">
            <a:off x="-185" y="-65513"/>
            <a:ext cx="1730461" cy="1383820"/>
            <a:chOff x="15524550" y="1548900"/>
            <a:chExt cx="1307925" cy="1045925"/>
          </a:xfrm>
        </p:grpSpPr>
        <p:sp>
          <p:nvSpPr>
            <p:cNvPr id="2637" name="Google Shape;2637;p48"/>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8"/>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8"/>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8"/>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8"/>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8"/>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8"/>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8"/>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8"/>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8"/>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8"/>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8"/>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8"/>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8"/>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8"/>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8"/>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8"/>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8"/>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8"/>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8"/>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8"/>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8"/>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8"/>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8"/>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8"/>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8"/>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8"/>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8"/>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8"/>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8"/>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8"/>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8"/>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8"/>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8"/>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8"/>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8"/>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8"/>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8"/>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8"/>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8"/>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8"/>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8"/>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8"/>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2426;p47"/>
          <p:cNvSpPr txBox="1">
            <a:spLocks noGrp="1"/>
          </p:cNvSpPr>
          <p:nvPr>
            <p:ph type="title"/>
          </p:nvPr>
        </p:nvSpPr>
        <p:spPr>
          <a:xfrm flipH="1">
            <a:off x="2524969" y="123156"/>
            <a:ext cx="6022452" cy="954900"/>
          </a:xfrm>
          <a:prstGeom prst="rect">
            <a:avLst/>
          </a:prstGeom>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3200" b="1" smtClean="0">
                <a:ln/>
                <a:solidFill>
                  <a:srgbClr val="FF73D3"/>
                </a:solidFill>
                <a:latin typeface="Tahoma" panose="020B0604030504040204" pitchFamily="34" charset="0"/>
                <a:ea typeface="Tahoma" panose="020B0604030504040204" pitchFamily="34" charset="0"/>
                <a:cs typeface="Tahoma" panose="020B0604030504040204" pitchFamily="34" charset="0"/>
              </a:rPr>
              <a:t>CÂU HỎI THỰC HÀNH</a:t>
            </a:r>
            <a:endParaRPr sz="3200" b="1">
              <a:ln/>
              <a:solidFill>
                <a:srgbClr val="FF73D3"/>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sp>
        <p:nvSpPr>
          <p:cNvPr id="2686" name="Google Shape;2686;p49"/>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Practice</a:t>
            </a:r>
            <a:endParaRPr/>
          </a:p>
        </p:txBody>
      </p:sp>
      <p:grpSp>
        <p:nvGrpSpPr>
          <p:cNvPr id="2687" name="Google Shape;2687;p49"/>
          <p:cNvGrpSpPr/>
          <p:nvPr/>
        </p:nvGrpSpPr>
        <p:grpSpPr>
          <a:xfrm>
            <a:off x="1559364" y="1405914"/>
            <a:ext cx="5885946" cy="534671"/>
            <a:chOff x="1873599" y="1325200"/>
            <a:chExt cx="4633509" cy="477598"/>
          </a:xfrm>
        </p:grpSpPr>
        <p:sp>
          <p:nvSpPr>
            <p:cNvPr id="2688" name="Google Shape;2688;p49"/>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9"/>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9"/>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1" name="Google Shape;2691;p49"/>
          <p:cNvSpPr txBox="1"/>
          <p:nvPr/>
        </p:nvSpPr>
        <p:spPr>
          <a:xfrm>
            <a:off x="1943100" y="1495363"/>
            <a:ext cx="5257800" cy="35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solidFill>
                  <a:schemeClr val="dk2"/>
                </a:solidFill>
                <a:latin typeface="Calibri" panose="020F0502020204030204" pitchFamily="34" charset="0"/>
                <a:ea typeface="Luckiest Guy"/>
                <a:cs typeface="Calibri" panose="020F0502020204030204" pitchFamily="34" charset="0"/>
                <a:sym typeface="Luckiest Guy"/>
              </a:rPr>
              <a:t>Làm gì để bảo vệ môi trường?</a:t>
            </a:r>
            <a:endParaRPr sz="2800">
              <a:solidFill>
                <a:schemeClr val="dk2"/>
              </a:solidFill>
              <a:latin typeface="Calibri" panose="020F0502020204030204" pitchFamily="34" charset="0"/>
              <a:ea typeface="Luckiest Guy"/>
              <a:cs typeface="Calibri" panose="020F0502020204030204" pitchFamily="34" charset="0"/>
              <a:sym typeface="Luckiest Guy"/>
            </a:endParaRPr>
          </a:p>
        </p:txBody>
      </p:sp>
      <p:sp>
        <p:nvSpPr>
          <p:cNvPr id="2692" name="Google Shape;2692;p49"/>
          <p:cNvSpPr txBox="1"/>
          <p:nvPr/>
        </p:nvSpPr>
        <p:spPr>
          <a:xfrm>
            <a:off x="1581725" y="2221375"/>
            <a:ext cx="3160800" cy="2066400"/>
          </a:xfrm>
          <a:prstGeom prst="rect">
            <a:avLst/>
          </a:prstGeom>
          <a:noFill/>
          <a:ln>
            <a:noFill/>
          </a:ln>
        </p:spPr>
        <p:txBody>
          <a:bodyPr spcFirstLastPara="1" wrap="square" lIns="91425" tIns="91425" rIns="91425" bIns="91425" anchor="t" anchorCtr="0">
            <a:noAutofit/>
          </a:bodyPr>
          <a:lstStyle/>
          <a:p>
            <a:pPr marL="320399" lvl="0" indent="-319299" algn="l" rtl="0">
              <a:spcBef>
                <a:spcPts val="0"/>
              </a:spcBef>
              <a:spcAft>
                <a:spcPts val="0"/>
              </a:spcAft>
              <a:buClr>
                <a:schemeClr val="accent1"/>
              </a:buClr>
              <a:buSzPts val="1400"/>
              <a:buFont typeface="Englebert"/>
              <a:buChar char="●"/>
            </a:pPr>
            <a:r>
              <a:rPr lang="en" smtClean="0">
                <a:solidFill>
                  <a:schemeClr val="dk2"/>
                </a:solidFill>
                <a:latin typeface="Calibri" panose="020F0502020204030204" pitchFamily="34" charset="0"/>
                <a:ea typeface="Englebert"/>
                <a:cs typeface="Calibri" panose="020F0502020204030204" pitchFamily="34" charset="0"/>
                <a:sym typeface="Englebert"/>
              </a:rPr>
              <a:t>Nêu ý kiến của bạn</a:t>
            </a:r>
            <a:endParaRPr>
              <a:solidFill>
                <a:schemeClr val="dk2"/>
              </a:solidFill>
              <a:latin typeface="Calibri" panose="020F0502020204030204" pitchFamily="34" charset="0"/>
              <a:ea typeface="Englebert"/>
              <a:cs typeface="Calibri" panose="020F0502020204030204" pitchFamily="34" charset="0"/>
              <a:sym typeface="Englebert"/>
            </a:endParaRP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p>
          <a:p>
            <a:pPr marL="320399" lvl="0" indent="-319299">
              <a:buClr>
                <a:schemeClr val="accent1"/>
              </a:buClr>
              <a:buSzPts val="1400"/>
              <a:buFont typeface="Englebert"/>
              <a:buChar char="●"/>
            </a:pPr>
            <a:r>
              <a:rPr lang="en-US">
                <a:solidFill>
                  <a:schemeClr val="dk2"/>
                </a:solidFill>
                <a:latin typeface="Calibri" panose="020F0502020204030204" pitchFamily="34" charset="0"/>
                <a:ea typeface="Englebert"/>
                <a:cs typeface="Calibri" panose="020F0502020204030204" pitchFamily="34" charset="0"/>
                <a:sym typeface="Englebert"/>
              </a:rPr>
              <a:t>Nêu ý kiến của bạn</a:t>
            </a:r>
            <a:endParaRPr lang="en-US">
              <a:solidFill>
                <a:schemeClr val="dk2"/>
              </a:solidFill>
              <a:latin typeface="Calibri" panose="020F0502020204030204" pitchFamily="34" charset="0"/>
              <a:ea typeface="Englebert"/>
              <a:cs typeface="Calibri" panose="020F0502020204030204" pitchFamily="34" charset="0"/>
              <a:sym typeface="Englebert"/>
            </a:endParaRPr>
          </a:p>
        </p:txBody>
      </p:sp>
      <p:grpSp>
        <p:nvGrpSpPr>
          <p:cNvPr id="2693" name="Google Shape;2693;p49"/>
          <p:cNvGrpSpPr/>
          <p:nvPr/>
        </p:nvGrpSpPr>
        <p:grpSpPr>
          <a:xfrm>
            <a:off x="1589305" y="2501725"/>
            <a:ext cx="3160835" cy="1257285"/>
            <a:chOff x="728675" y="2062075"/>
            <a:chExt cx="2419500" cy="1257285"/>
          </a:xfrm>
        </p:grpSpPr>
        <p:cxnSp>
          <p:nvCxnSpPr>
            <p:cNvPr id="2694" name="Google Shape;2694;p49"/>
            <p:cNvCxnSpPr/>
            <p:nvPr/>
          </p:nvCxnSpPr>
          <p:spPr>
            <a:xfrm>
              <a:off x="728675" y="2062075"/>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695" name="Google Shape;2695;p49"/>
            <p:cNvCxnSpPr/>
            <p:nvPr/>
          </p:nvCxnSpPr>
          <p:spPr>
            <a:xfrm>
              <a:off x="728675" y="2271623"/>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696" name="Google Shape;2696;p49"/>
            <p:cNvCxnSpPr/>
            <p:nvPr/>
          </p:nvCxnSpPr>
          <p:spPr>
            <a:xfrm>
              <a:off x="728675" y="2481170"/>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697" name="Google Shape;2697;p49"/>
            <p:cNvCxnSpPr/>
            <p:nvPr/>
          </p:nvCxnSpPr>
          <p:spPr>
            <a:xfrm>
              <a:off x="728675" y="2690718"/>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698" name="Google Shape;2698;p49"/>
            <p:cNvCxnSpPr/>
            <p:nvPr/>
          </p:nvCxnSpPr>
          <p:spPr>
            <a:xfrm>
              <a:off x="728675" y="2900265"/>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699" name="Google Shape;2699;p49"/>
            <p:cNvCxnSpPr/>
            <p:nvPr/>
          </p:nvCxnSpPr>
          <p:spPr>
            <a:xfrm>
              <a:off x="728675" y="3109813"/>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2700" name="Google Shape;2700;p49"/>
            <p:cNvCxnSpPr/>
            <p:nvPr/>
          </p:nvCxnSpPr>
          <p:spPr>
            <a:xfrm>
              <a:off x="728675" y="3319360"/>
              <a:ext cx="2419500" cy="0"/>
            </a:xfrm>
            <a:prstGeom prst="straightConnector1">
              <a:avLst/>
            </a:prstGeom>
            <a:noFill/>
            <a:ln w="9525" cap="flat" cmpd="sng">
              <a:solidFill>
                <a:schemeClr val="accent4"/>
              </a:solidFill>
              <a:prstDash val="solid"/>
              <a:round/>
              <a:headEnd type="none" w="med" len="med"/>
              <a:tailEnd type="none" w="med" len="med"/>
            </a:ln>
          </p:spPr>
        </p:cxnSp>
      </p:grpSp>
      <p:sp>
        <p:nvSpPr>
          <p:cNvPr id="2701" name="Google Shape;2701;p49">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9">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9">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4" name="Google Shape;2704;p49"/>
          <p:cNvGrpSpPr/>
          <p:nvPr/>
        </p:nvGrpSpPr>
        <p:grpSpPr>
          <a:xfrm>
            <a:off x="4750156" y="1851264"/>
            <a:ext cx="2753120" cy="2111321"/>
            <a:chOff x="4906100" y="1851175"/>
            <a:chExt cx="2605395" cy="1997844"/>
          </a:xfrm>
        </p:grpSpPr>
        <p:sp>
          <p:nvSpPr>
            <p:cNvPr id="2705" name="Google Shape;2705;p49"/>
            <p:cNvSpPr/>
            <p:nvPr/>
          </p:nvSpPr>
          <p:spPr>
            <a:xfrm>
              <a:off x="7445300" y="2027885"/>
              <a:ext cx="66195" cy="63734"/>
            </a:xfrm>
            <a:custGeom>
              <a:avLst/>
              <a:gdLst/>
              <a:ahLst/>
              <a:cxnLst/>
              <a:rect l="l" t="t" r="r" b="b"/>
              <a:pathLst>
                <a:path w="1668" h="1606" extrusionOk="0">
                  <a:moveTo>
                    <a:pt x="920" y="0"/>
                  </a:moveTo>
                  <a:cubicBezTo>
                    <a:pt x="902" y="0"/>
                    <a:pt x="888" y="9"/>
                    <a:pt x="882" y="21"/>
                  </a:cubicBezTo>
                  <a:lnTo>
                    <a:pt x="858" y="33"/>
                  </a:lnTo>
                  <a:cubicBezTo>
                    <a:pt x="727" y="116"/>
                    <a:pt x="667" y="354"/>
                    <a:pt x="620" y="509"/>
                  </a:cubicBezTo>
                  <a:cubicBezTo>
                    <a:pt x="544" y="479"/>
                    <a:pt x="347" y="410"/>
                    <a:pt x="196" y="410"/>
                  </a:cubicBezTo>
                  <a:cubicBezTo>
                    <a:pt x="110" y="410"/>
                    <a:pt x="38" y="432"/>
                    <a:pt x="12" y="497"/>
                  </a:cubicBezTo>
                  <a:cubicBezTo>
                    <a:pt x="1" y="533"/>
                    <a:pt x="12" y="581"/>
                    <a:pt x="48" y="616"/>
                  </a:cubicBezTo>
                  <a:cubicBezTo>
                    <a:pt x="131" y="747"/>
                    <a:pt x="251" y="819"/>
                    <a:pt x="405" y="866"/>
                  </a:cubicBezTo>
                  <a:cubicBezTo>
                    <a:pt x="322" y="974"/>
                    <a:pt x="24" y="1474"/>
                    <a:pt x="322" y="1474"/>
                  </a:cubicBezTo>
                  <a:cubicBezTo>
                    <a:pt x="477" y="1474"/>
                    <a:pt x="667" y="1295"/>
                    <a:pt x="763" y="1176"/>
                  </a:cubicBezTo>
                  <a:cubicBezTo>
                    <a:pt x="798" y="1331"/>
                    <a:pt x="941" y="1533"/>
                    <a:pt x="1084" y="1593"/>
                  </a:cubicBezTo>
                  <a:cubicBezTo>
                    <a:pt x="1109" y="1602"/>
                    <a:pt x="1131" y="1606"/>
                    <a:pt x="1150" y="1606"/>
                  </a:cubicBezTo>
                  <a:cubicBezTo>
                    <a:pt x="1360" y="1606"/>
                    <a:pt x="1247" y="1106"/>
                    <a:pt x="1203" y="997"/>
                  </a:cubicBezTo>
                  <a:cubicBezTo>
                    <a:pt x="1358" y="997"/>
                    <a:pt x="1501" y="950"/>
                    <a:pt x="1620" y="866"/>
                  </a:cubicBezTo>
                  <a:cubicBezTo>
                    <a:pt x="1632" y="854"/>
                    <a:pt x="1667" y="807"/>
                    <a:pt x="1667" y="759"/>
                  </a:cubicBezTo>
                  <a:cubicBezTo>
                    <a:pt x="1658" y="595"/>
                    <a:pt x="1359" y="580"/>
                    <a:pt x="1183" y="580"/>
                  </a:cubicBezTo>
                  <a:cubicBezTo>
                    <a:pt x="1141" y="580"/>
                    <a:pt x="1107" y="581"/>
                    <a:pt x="1084" y="581"/>
                  </a:cubicBezTo>
                  <a:cubicBezTo>
                    <a:pt x="1084" y="473"/>
                    <a:pt x="1096" y="331"/>
                    <a:pt x="1072" y="212"/>
                  </a:cubicBezTo>
                  <a:cubicBezTo>
                    <a:pt x="1060" y="81"/>
                    <a:pt x="977" y="33"/>
                    <a:pt x="977" y="33"/>
                  </a:cubicBezTo>
                  <a:cubicBezTo>
                    <a:pt x="959" y="9"/>
                    <a:pt x="938" y="0"/>
                    <a:pt x="9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6" name="Google Shape;2706;p49"/>
            <p:cNvGrpSpPr/>
            <p:nvPr/>
          </p:nvGrpSpPr>
          <p:grpSpPr>
            <a:xfrm>
              <a:off x="4906100" y="1851175"/>
              <a:ext cx="2539199" cy="1997844"/>
              <a:chOff x="4906100" y="1851175"/>
              <a:chExt cx="2539199" cy="1997844"/>
            </a:xfrm>
          </p:grpSpPr>
          <p:sp>
            <p:nvSpPr>
              <p:cNvPr id="2707" name="Google Shape;2707;p49"/>
              <p:cNvSpPr/>
              <p:nvPr/>
            </p:nvSpPr>
            <p:spPr>
              <a:xfrm>
                <a:off x="5757524" y="1851175"/>
                <a:ext cx="126198" cy="120881"/>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9"/>
              <p:cNvSpPr/>
              <p:nvPr/>
            </p:nvSpPr>
            <p:spPr>
              <a:xfrm>
                <a:off x="6839513" y="1852484"/>
                <a:ext cx="86513" cy="85005"/>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9"/>
              <p:cNvSpPr/>
              <p:nvPr/>
            </p:nvSpPr>
            <p:spPr>
              <a:xfrm>
                <a:off x="4906100" y="2182460"/>
                <a:ext cx="66195" cy="63734"/>
              </a:xfrm>
              <a:custGeom>
                <a:avLst/>
                <a:gdLst/>
                <a:ahLst/>
                <a:cxnLst/>
                <a:rect l="l" t="t" r="r" b="b"/>
                <a:pathLst>
                  <a:path w="1668" h="1606" extrusionOk="0">
                    <a:moveTo>
                      <a:pt x="920" y="0"/>
                    </a:moveTo>
                    <a:cubicBezTo>
                      <a:pt x="902" y="0"/>
                      <a:pt x="888" y="9"/>
                      <a:pt x="882" y="21"/>
                    </a:cubicBezTo>
                    <a:lnTo>
                      <a:pt x="858" y="33"/>
                    </a:lnTo>
                    <a:cubicBezTo>
                      <a:pt x="727" y="116"/>
                      <a:pt x="667" y="354"/>
                      <a:pt x="620" y="509"/>
                    </a:cubicBezTo>
                    <a:cubicBezTo>
                      <a:pt x="544" y="479"/>
                      <a:pt x="347" y="410"/>
                      <a:pt x="196" y="410"/>
                    </a:cubicBezTo>
                    <a:cubicBezTo>
                      <a:pt x="110" y="410"/>
                      <a:pt x="38" y="432"/>
                      <a:pt x="12" y="497"/>
                    </a:cubicBezTo>
                    <a:cubicBezTo>
                      <a:pt x="1" y="533"/>
                      <a:pt x="12" y="581"/>
                      <a:pt x="48" y="616"/>
                    </a:cubicBezTo>
                    <a:cubicBezTo>
                      <a:pt x="131" y="747"/>
                      <a:pt x="251" y="819"/>
                      <a:pt x="405" y="866"/>
                    </a:cubicBezTo>
                    <a:cubicBezTo>
                      <a:pt x="322" y="974"/>
                      <a:pt x="24" y="1474"/>
                      <a:pt x="322" y="1474"/>
                    </a:cubicBezTo>
                    <a:cubicBezTo>
                      <a:pt x="477" y="1474"/>
                      <a:pt x="667" y="1295"/>
                      <a:pt x="763" y="1176"/>
                    </a:cubicBezTo>
                    <a:cubicBezTo>
                      <a:pt x="798" y="1331"/>
                      <a:pt x="941" y="1533"/>
                      <a:pt x="1084" y="1593"/>
                    </a:cubicBezTo>
                    <a:cubicBezTo>
                      <a:pt x="1109" y="1602"/>
                      <a:pt x="1131" y="1606"/>
                      <a:pt x="1150" y="1606"/>
                    </a:cubicBezTo>
                    <a:cubicBezTo>
                      <a:pt x="1360" y="1606"/>
                      <a:pt x="1247" y="1106"/>
                      <a:pt x="1203" y="997"/>
                    </a:cubicBezTo>
                    <a:cubicBezTo>
                      <a:pt x="1358" y="997"/>
                      <a:pt x="1501" y="950"/>
                      <a:pt x="1620" y="866"/>
                    </a:cubicBezTo>
                    <a:cubicBezTo>
                      <a:pt x="1632" y="854"/>
                      <a:pt x="1667" y="807"/>
                      <a:pt x="1667" y="759"/>
                    </a:cubicBezTo>
                    <a:cubicBezTo>
                      <a:pt x="1658" y="595"/>
                      <a:pt x="1359" y="580"/>
                      <a:pt x="1183" y="580"/>
                    </a:cubicBezTo>
                    <a:cubicBezTo>
                      <a:pt x="1141" y="580"/>
                      <a:pt x="1107" y="581"/>
                      <a:pt x="1084" y="581"/>
                    </a:cubicBezTo>
                    <a:cubicBezTo>
                      <a:pt x="1084" y="473"/>
                      <a:pt x="1096" y="331"/>
                      <a:pt x="1072" y="212"/>
                    </a:cubicBezTo>
                    <a:cubicBezTo>
                      <a:pt x="1060" y="81"/>
                      <a:pt x="977" y="33"/>
                      <a:pt x="977" y="33"/>
                    </a:cubicBezTo>
                    <a:cubicBezTo>
                      <a:pt x="959" y="9"/>
                      <a:pt x="938" y="0"/>
                      <a:pt x="9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9"/>
              <p:cNvSpPr/>
              <p:nvPr/>
            </p:nvSpPr>
            <p:spPr>
              <a:xfrm>
                <a:off x="6390208" y="2447551"/>
                <a:ext cx="69965" cy="64409"/>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9"/>
              <p:cNvSpPr/>
              <p:nvPr/>
            </p:nvSpPr>
            <p:spPr>
              <a:xfrm>
                <a:off x="6857966" y="2789472"/>
                <a:ext cx="252357" cy="230451"/>
              </a:xfrm>
              <a:custGeom>
                <a:avLst/>
                <a:gdLst/>
                <a:ahLst/>
                <a:cxnLst/>
                <a:rect l="l" t="t" r="r" b="b"/>
                <a:pathLst>
                  <a:path w="6359" h="5807" extrusionOk="0">
                    <a:moveTo>
                      <a:pt x="2393" y="1"/>
                    </a:moveTo>
                    <a:cubicBezTo>
                      <a:pt x="1822" y="120"/>
                      <a:pt x="1262" y="382"/>
                      <a:pt x="846" y="798"/>
                    </a:cubicBezTo>
                    <a:lnTo>
                      <a:pt x="548" y="1251"/>
                    </a:lnTo>
                    <a:cubicBezTo>
                      <a:pt x="524" y="2703"/>
                      <a:pt x="238" y="4311"/>
                      <a:pt x="0" y="5442"/>
                    </a:cubicBezTo>
                    <a:cubicBezTo>
                      <a:pt x="726" y="5697"/>
                      <a:pt x="1503" y="5806"/>
                      <a:pt x="2277" y="5806"/>
                    </a:cubicBezTo>
                    <a:cubicBezTo>
                      <a:pt x="2696" y="5806"/>
                      <a:pt x="3115" y="5774"/>
                      <a:pt x="3525" y="5716"/>
                    </a:cubicBezTo>
                    <a:cubicBezTo>
                      <a:pt x="4298" y="5620"/>
                      <a:pt x="5072" y="5418"/>
                      <a:pt x="5763" y="5049"/>
                    </a:cubicBezTo>
                    <a:cubicBezTo>
                      <a:pt x="5965" y="4942"/>
                      <a:pt x="6156" y="4811"/>
                      <a:pt x="6358" y="4680"/>
                    </a:cubicBezTo>
                    <a:cubicBezTo>
                      <a:pt x="6049" y="4549"/>
                      <a:pt x="5811" y="4406"/>
                      <a:pt x="5691" y="4275"/>
                    </a:cubicBezTo>
                    <a:cubicBezTo>
                      <a:pt x="5060" y="3549"/>
                      <a:pt x="4989" y="1525"/>
                      <a:pt x="4989" y="1525"/>
                    </a:cubicBezTo>
                    <a:cubicBezTo>
                      <a:pt x="4989" y="1525"/>
                      <a:pt x="3620" y="477"/>
                      <a:pt x="2393" y="1"/>
                    </a:cubicBezTo>
                    <a:close/>
                  </a:path>
                </a:pathLst>
              </a:custGeom>
              <a:solidFill>
                <a:srgbClr val="E8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9"/>
              <p:cNvSpPr/>
              <p:nvPr/>
            </p:nvSpPr>
            <p:spPr>
              <a:xfrm>
                <a:off x="5703196" y="2835784"/>
                <a:ext cx="250452" cy="149851"/>
              </a:xfrm>
              <a:custGeom>
                <a:avLst/>
                <a:gdLst/>
                <a:ahLst/>
                <a:cxnLst/>
                <a:rect l="l" t="t" r="r" b="b"/>
                <a:pathLst>
                  <a:path w="6311" h="3776" extrusionOk="0">
                    <a:moveTo>
                      <a:pt x="5358" y="1"/>
                    </a:moveTo>
                    <a:lnTo>
                      <a:pt x="1632" y="727"/>
                    </a:lnTo>
                    <a:lnTo>
                      <a:pt x="798" y="1965"/>
                    </a:lnTo>
                    <a:cubicBezTo>
                      <a:pt x="619" y="2227"/>
                      <a:pt x="322" y="2429"/>
                      <a:pt x="0" y="2465"/>
                    </a:cubicBezTo>
                    <a:cubicBezTo>
                      <a:pt x="584" y="3001"/>
                      <a:pt x="1346" y="3358"/>
                      <a:pt x="2120" y="3561"/>
                    </a:cubicBezTo>
                    <a:cubicBezTo>
                      <a:pt x="2677" y="3705"/>
                      <a:pt x="3251" y="3775"/>
                      <a:pt x="3825" y="3775"/>
                    </a:cubicBezTo>
                    <a:cubicBezTo>
                      <a:pt x="4674" y="3775"/>
                      <a:pt x="5522" y="3621"/>
                      <a:pt x="6311" y="3322"/>
                    </a:cubicBezTo>
                    <a:lnTo>
                      <a:pt x="5882" y="3049"/>
                    </a:lnTo>
                    <a:lnTo>
                      <a:pt x="5358" y="1"/>
                    </a:lnTo>
                    <a:close/>
                  </a:path>
                </a:pathLst>
              </a:custGeom>
              <a:solidFill>
                <a:srgbClr val="E8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9"/>
              <p:cNvSpPr/>
              <p:nvPr/>
            </p:nvSpPr>
            <p:spPr>
              <a:xfrm>
                <a:off x="6607082" y="2205754"/>
                <a:ext cx="772548" cy="493046"/>
              </a:xfrm>
              <a:custGeom>
                <a:avLst/>
                <a:gdLst/>
                <a:ahLst/>
                <a:cxnLst/>
                <a:rect l="l" t="t" r="r" b="b"/>
                <a:pathLst>
                  <a:path w="19467" h="12424" extrusionOk="0">
                    <a:moveTo>
                      <a:pt x="7942" y="0"/>
                    </a:moveTo>
                    <a:cubicBezTo>
                      <a:pt x="7593" y="0"/>
                      <a:pt x="7243" y="10"/>
                      <a:pt x="6894" y="29"/>
                    </a:cubicBezTo>
                    <a:cubicBezTo>
                      <a:pt x="5608" y="101"/>
                      <a:pt x="4239" y="470"/>
                      <a:pt x="3143" y="1125"/>
                    </a:cubicBezTo>
                    <a:cubicBezTo>
                      <a:pt x="1857" y="1887"/>
                      <a:pt x="762" y="3387"/>
                      <a:pt x="536" y="4887"/>
                    </a:cubicBezTo>
                    <a:cubicBezTo>
                      <a:pt x="441" y="5459"/>
                      <a:pt x="524" y="6066"/>
                      <a:pt x="845" y="6542"/>
                    </a:cubicBezTo>
                    <a:cubicBezTo>
                      <a:pt x="0" y="7971"/>
                      <a:pt x="71" y="9912"/>
                      <a:pt x="1036" y="11257"/>
                    </a:cubicBezTo>
                    <a:lnTo>
                      <a:pt x="18181" y="12424"/>
                    </a:lnTo>
                    <a:cubicBezTo>
                      <a:pt x="18752" y="11245"/>
                      <a:pt x="19121" y="9971"/>
                      <a:pt x="19288" y="8673"/>
                    </a:cubicBezTo>
                    <a:cubicBezTo>
                      <a:pt x="19467" y="7387"/>
                      <a:pt x="19455" y="5863"/>
                      <a:pt x="18919" y="4649"/>
                    </a:cubicBezTo>
                    <a:cubicBezTo>
                      <a:pt x="18586" y="3911"/>
                      <a:pt x="18062" y="3399"/>
                      <a:pt x="17467" y="2863"/>
                    </a:cubicBezTo>
                    <a:cubicBezTo>
                      <a:pt x="16145" y="1672"/>
                      <a:pt x="14371" y="1053"/>
                      <a:pt x="12680" y="601"/>
                    </a:cubicBezTo>
                    <a:cubicBezTo>
                      <a:pt x="11128" y="201"/>
                      <a:pt x="9535"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9"/>
              <p:cNvSpPr/>
              <p:nvPr/>
            </p:nvSpPr>
            <p:spPr>
              <a:xfrm>
                <a:off x="6131745" y="2606170"/>
                <a:ext cx="378039" cy="603172"/>
              </a:xfrm>
              <a:custGeom>
                <a:avLst/>
                <a:gdLst/>
                <a:ahLst/>
                <a:cxnLst/>
                <a:rect l="l" t="t" r="r" b="b"/>
                <a:pathLst>
                  <a:path w="9526" h="15199" extrusionOk="0">
                    <a:moveTo>
                      <a:pt x="6763" y="0"/>
                    </a:moveTo>
                    <a:cubicBezTo>
                      <a:pt x="6608" y="0"/>
                      <a:pt x="6501" y="167"/>
                      <a:pt x="6442" y="310"/>
                    </a:cubicBezTo>
                    <a:cubicBezTo>
                      <a:pt x="6115" y="1100"/>
                      <a:pt x="5919" y="1946"/>
                      <a:pt x="5895" y="2807"/>
                    </a:cubicBezTo>
                    <a:lnTo>
                      <a:pt x="5895" y="2807"/>
                    </a:lnTo>
                    <a:cubicBezTo>
                      <a:pt x="5887" y="1979"/>
                      <a:pt x="5813" y="1154"/>
                      <a:pt x="5656" y="357"/>
                    </a:cubicBezTo>
                    <a:cubicBezTo>
                      <a:pt x="5632" y="250"/>
                      <a:pt x="5608" y="131"/>
                      <a:pt x="5501" y="72"/>
                    </a:cubicBezTo>
                    <a:cubicBezTo>
                      <a:pt x="5469" y="51"/>
                      <a:pt x="5436" y="42"/>
                      <a:pt x="5403" y="42"/>
                    </a:cubicBezTo>
                    <a:cubicBezTo>
                      <a:pt x="5265" y="42"/>
                      <a:pt x="5128" y="201"/>
                      <a:pt x="5061" y="345"/>
                    </a:cubicBezTo>
                    <a:cubicBezTo>
                      <a:pt x="4584" y="1322"/>
                      <a:pt x="5013" y="2489"/>
                      <a:pt x="4799" y="3560"/>
                    </a:cubicBezTo>
                    <a:cubicBezTo>
                      <a:pt x="4703" y="3096"/>
                      <a:pt x="4501" y="2643"/>
                      <a:pt x="4239" y="2262"/>
                    </a:cubicBezTo>
                    <a:cubicBezTo>
                      <a:pt x="4129" y="2102"/>
                      <a:pt x="3960" y="1933"/>
                      <a:pt x="3788" y="1933"/>
                    </a:cubicBezTo>
                    <a:cubicBezTo>
                      <a:pt x="3756" y="1933"/>
                      <a:pt x="3723" y="1939"/>
                      <a:pt x="3691" y="1953"/>
                    </a:cubicBezTo>
                    <a:cubicBezTo>
                      <a:pt x="3453" y="2024"/>
                      <a:pt x="3417" y="2346"/>
                      <a:pt x="3465" y="2596"/>
                    </a:cubicBezTo>
                    <a:cubicBezTo>
                      <a:pt x="3584" y="3274"/>
                      <a:pt x="3894" y="3893"/>
                      <a:pt x="4048" y="4572"/>
                    </a:cubicBezTo>
                    <a:cubicBezTo>
                      <a:pt x="4144" y="4977"/>
                      <a:pt x="4179" y="5417"/>
                      <a:pt x="4144" y="5846"/>
                    </a:cubicBezTo>
                    <a:cubicBezTo>
                      <a:pt x="3953" y="6739"/>
                      <a:pt x="3572" y="7584"/>
                      <a:pt x="3096" y="8358"/>
                    </a:cubicBezTo>
                    <a:cubicBezTo>
                      <a:pt x="2536" y="9239"/>
                      <a:pt x="1870" y="10025"/>
                      <a:pt x="1167" y="10787"/>
                    </a:cubicBezTo>
                    <a:cubicBezTo>
                      <a:pt x="917" y="11061"/>
                      <a:pt x="322" y="11418"/>
                      <a:pt x="155" y="11716"/>
                    </a:cubicBezTo>
                    <a:cubicBezTo>
                      <a:pt x="0" y="12013"/>
                      <a:pt x="215" y="12311"/>
                      <a:pt x="334" y="12609"/>
                    </a:cubicBezTo>
                    <a:cubicBezTo>
                      <a:pt x="619" y="13276"/>
                      <a:pt x="917" y="13954"/>
                      <a:pt x="1441" y="14466"/>
                    </a:cubicBezTo>
                    <a:cubicBezTo>
                      <a:pt x="1917" y="14924"/>
                      <a:pt x="2618" y="15198"/>
                      <a:pt x="3300" y="15198"/>
                    </a:cubicBezTo>
                    <a:cubicBezTo>
                      <a:pt x="3506" y="15198"/>
                      <a:pt x="3710" y="15173"/>
                      <a:pt x="3906" y="15121"/>
                    </a:cubicBezTo>
                    <a:cubicBezTo>
                      <a:pt x="4584" y="14954"/>
                      <a:pt x="5025" y="14311"/>
                      <a:pt x="5620" y="13978"/>
                    </a:cubicBezTo>
                    <a:cubicBezTo>
                      <a:pt x="6763" y="13299"/>
                      <a:pt x="8120" y="12013"/>
                      <a:pt x="8549" y="10716"/>
                    </a:cubicBezTo>
                    <a:cubicBezTo>
                      <a:pt x="8882" y="9728"/>
                      <a:pt x="9061" y="8692"/>
                      <a:pt x="9132" y="7668"/>
                    </a:cubicBezTo>
                    <a:cubicBezTo>
                      <a:pt x="9132" y="7608"/>
                      <a:pt x="9144" y="7442"/>
                      <a:pt x="9144" y="7215"/>
                    </a:cubicBezTo>
                    <a:cubicBezTo>
                      <a:pt x="9240" y="6382"/>
                      <a:pt x="9252" y="5560"/>
                      <a:pt x="9299" y="4715"/>
                    </a:cubicBezTo>
                    <a:cubicBezTo>
                      <a:pt x="9371" y="3834"/>
                      <a:pt x="9525" y="2941"/>
                      <a:pt x="9371" y="2048"/>
                    </a:cubicBezTo>
                    <a:cubicBezTo>
                      <a:pt x="9359" y="1977"/>
                      <a:pt x="9347" y="1881"/>
                      <a:pt x="9299" y="1810"/>
                    </a:cubicBezTo>
                    <a:cubicBezTo>
                      <a:pt x="9252" y="1738"/>
                      <a:pt x="9180" y="1691"/>
                      <a:pt x="9085" y="1691"/>
                    </a:cubicBezTo>
                    <a:cubicBezTo>
                      <a:pt x="9001" y="1691"/>
                      <a:pt x="8930" y="1762"/>
                      <a:pt x="8871" y="1822"/>
                    </a:cubicBezTo>
                    <a:cubicBezTo>
                      <a:pt x="8656" y="2084"/>
                      <a:pt x="8549" y="2417"/>
                      <a:pt x="8490" y="2750"/>
                    </a:cubicBezTo>
                    <a:cubicBezTo>
                      <a:pt x="8430" y="3084"/>
                      <a:pt x="8394" y="3417"/>
                      <a:pt x="8275" y="3715"/>
                    </a:cubicBezTo>
                    <a:cubicBezTo>
                      <a:pt x="8287" y="2870"/>
                      <a:pt x="8287" y="2024"/>
                      <a:pt x="8228" y="1167"/>
                    </a:cubicBezTo>
                    <a:cubicBezTo>
                      <a:pt x="8228" y="1072"/>
                      <a:pt x="8216" y="953"/>
                      <a:pt x="8168" y="857"/>
                    </a:cubicBezTo>
                    <a:cubicBezTo>
                      <a:pt x="8120" y="750"/>
                      <a:pt x="8025" y="679"/>
                      <a:pt x="7930" y="667"/>
                    </a:cubicBezTo>
                    <a:cubicBezTo>
                      <a:pt x="7922" y="666"/>
                      <a:pt x="7913" y="665"/>
                      <a:pt x="7905" y="665"/>
                    </a:cubicBezTo>
                    <a:cubicBezTo>
                      <a:pt x="7816" y="665"/>
                      <a:pt x="7723" y="720"/>
                      <a:pt x="7680" y="774"/>
                    </a:cubicBezTo>
                    <a:cubicBezTo>
                      <a:pt x="7418" y="1000"/>
                      <a:pt x="7358" y="1357"/>
                      <a:pt x="7299" y="1691"/>
                    </a:cubicBezTo>
                    <a:cubicBezTo>
                      <a:pt x="7216" y="2227"/>
                      <a:pt x="7144" y="2750"/>
                      <a:pt x="7049" y="3286"/>
                    </a:cubicBezTo>
                    <a:cubicBezTo>
                      <a:pt x="7037" y="2750"/>
                      <a:pt x="7025" y="2227"/>
                      <a:pt x="7001" y="1691"/>
                    </a:cubicBezTo>
                    <a:cubicBezTo>
                      <a:pt x="6989" y="1298"/>
                      <a:pt x="7085" y="905"/>
                      <a:pt x="7061" y="500"/>
                    </a:cubicBezTo>
                    <a:cubicBezTo>
                      <a:pt x="7061" y="286"/>
                      <a:pt x="6989" y="0"/>
                      <a:pt x="6763"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9"/>
              <p:cNvSpPr/>
              <p:nvPr/>
            </p:nvSpPr>
            <p:spPr>
              <a:xfrm>
                <a:off x="7089959" y="2746494"/>
                <a:ext cx="197076" cy="151200"/>
              </a:xfrm>
              <a:custGeom>
                <a:avLst/>
                <a:gdLst/>
                <a:ahLst/>
                <a:cxnLst/>
                <a:rect l="l" t="t" r="r" b="b"/>
                <a:pathLst>
                  <a:path w="4966" h="3810" extrusionOk="0">
                    <a:moveTo>
                      <a:pt x="2679" y="0"/>
                    </a:moveTo>
                    <a:lnTo>
                      <a:pt x="0" y="3501"/>
                    </a:lnTo>
                    <a:cubicBezTo>
                      <a:pt x="425" y="3709"/>
                      <a:pt x="898" y="3809"/>
                      <a:pt x="1373" y="3809"/>
                    </a:cubicBezTo>
                    <a:cubicBezTo>
                      <a:pt x="2230" y="3809"/>
                      <a:pt x="3094" y="3482"/>
                      <a:pt x="3691" y="2870"/>
                    </a:cubicBezTo>
                    <a:cubicBezTo>
                      <a:pt x="4025" y="2548"/>
                      <a:pt x="4275" y="2131"/>
                      <a:pt x="4489" y="1715"/>
                    </a:cubicBezTo>
                    <a:cubicBezTo>
                      <a:pt x="4691" y="1298"/>
                      <a:pt x="4858" y="869"/>
                      <a:pt x="4965" y="405"/>
                    </a:cubicBezTo>
                    <a:cubicBezTo>
                      <a:pt x="4215" y="215"/>
                      <a:pt x="3441" y="72"/>
                      <a:pt x="2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9"/>
              <p:cNvSpPr/>
              <p:nvPr/>
            </p:nvSpPr>
            <p:spPr>
              <a:xfrm>
                <a:off x="6603273" y="2549739"/>
                <a:ext cx="86513" cy="213783"/>
              </a:xfrm>
              <a:custGeom>
                <a:avLst/>
                <a:gdLst/>
                <a:ahLst/>
                <a:cxnLst/>
                <a:rect l="l" t="t" r="r" b="b"/>
                <a:pathLst>
                  <a:path w="2180" h="5387" extrusionOk="0">
                    <a:moveTo>
                      <a:pt x="1856" y="1"/>
                    </a:moveTo>
                    <a:cubicBezTo>
                      <a:pt x="1273" y="1"/>
                      <a:pt x="715" y="397"/>
                      <a:pt x="406" y="898"/>
                    </a:cubicBezTo>
                    <a:cubicBezTo>
                      <a:pt x="60" y="1458"/>
                      <a:pt x="1" y="2160"/>
                      <a:pt x="84" y="2815"/>
                    </a:cubicBezTo>
                    <a:cubicBezTo>
                      <a:pt x="144" y="3410"/>
                      <a:pt x="322" y="4018"/>
                      <a:pt x="656" y="4518"/>
                    </a:cubicBezTo>
                    <a:cubicBezTo>
                      <a:pt x="1013" y="5006"/>
                      <a:pt x="1572" y="5363"/>
                      <a:pt x="2180" y="5387"/>
                    </a:cubicBezTo>
                    <a:lnTo>
                      <a:pt x="2061" y="17"/>
                    </a:lnTo>
                    <a:cubicBezTo>
                      <a:pt x="1992" y="6"/>
                      <a:pt x="1924" y="1"/>
                      <a:pt x="1856" y="1"/>
                    </a:cubicBezTo>
                    <a:close/>
                  </a:path>
                </a:pathLst>
              </a:custGeom>
              <a:solidFill>
                <a:srgbClr val="E8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9"/>
              <p:cNvSpPr/>
              <p:nvPr/>
            </p:nvSpPr>
            <p:spPr>
              <a:xfrm>
                <a:off x="6633988" y="2303775"/>
                <a:ext cx="236284" cy="352284"/>
              </a:xfrm>
              <a:custGeom>
                <a:avLst/>
                <a:gdLst/>
                <a:ahLst/>
                <a:cxnLst/>
                <a:rect l="l" t="t" r="r" b="b"/>
                <a:pathLst>
                  <a:path w="5954" h="8877" extrusionOk="0">
                    <a:moveTo>
                      <a:pt x="2727" y="0"/>
                    </a:moveTo>
                    <a:cubicBezTo>
                      <a:pt x="2132" y="381"/>
                      <a:pt x="1537" y="786"/>
                      <a:pt x="1096" y="1334"/>
                    </a:cubicBezTo>
                    <a:cubicBezTo>
                      <a:pt x="644" y="1881"/>
                      <a:pt x="394" y="2631"/>
                      <a:pt x="572" y="3310"/>
                    </a:cubicBezTo>
                    <a:cubicBezTo>
                      <a:pt x="703" y="3810"/>
                      <a:pt x="1072" y="4263"/>
                      <a:pt x="1001" y="4775"/>
                    </a:cubicBezTo>
                    <a:cubicBezTo>
                      <a:pt x="953" y="5120"/>
                      <a:pt x="715" y="5382"/>
                      <a:pt x="536" y="5667"/>
                    </a:cubicBezTo>
                    <a:cubicBezTo>
                      <a:pt x="179" y="6227"/>
                      <a:pt x="1" y="6941"/>
                      <a:pt x="179" y="7596"/>
                    </a:cubicBezTo>
                    <a:cubicBezTo>
                      <a:pt x="358" y="8251"/>
                      <a:pt x="929" y="8811"/>
                      <a:pt x="1608" y="8870"/>
                    </a:cubicBezTo>
                    <a:cubicBezTo>
                      <a:pt x="1653" y="8874"/>
                      <a:pt x="1698" y="8876"/>
                      <a:pt x="1742" y="8876"/>
                    </a:cubicBezTo>
                    <a:cubicBezTo>
                      <a:pt x="2367" y="8876"/>
                      <a:pt x="2929" y="8499"/>
                      <a:pt x="3430" y="8132"/>
                    </a:cubicBezTo>
                    <a:cubicBezTo>
                      <a:pt x="4275" y="7537"/>
                      <a:pt x="5108" y="6965"/>
                      <a:pt x="5954" y="6370"/>
                    </a:cubicBezTo>
                    <a:lnTo>
                      <a:pt x="2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9"/>
              <p:cNvSpPr/>
              <p:nvPr/>
            </p:nvSpPr>
            <p:spPr>
              <a:xfrm>
                <a:off x="6625972" y="2590891"/>
                <a:ext cx="56273" cy="143342"/>
              </a:xfrm>
              <a:custGeom>
                <a:avLst/>
                <a:gdLst/>
                <a:ahLst/>
                <a:cxnLst/>
                <a:rect l="l" t="t" r="r" b="b"/>
                <a:pathLst>
                  <a:path w="1418" h="3612" extrusionOk="0">
                    <a:moveTo>
                      <a:pt x="18" y="1"/>
                    </a:moveTo>
                    <a:cubicBezTo>
                      <a:pt x="14" y="1"/>
                      <a:pt x="12" y="2"/>
                      <a:pt x="12" y="4"/>
                    </a:cubicBezTo>
                    <a:cubicBezTo>
                      <a:pt x="0" y="40"/>
                      <a:pt x="191" y="159"/>
                      <a:pt x="417" y="421"/>
                    </a:cubicBezTo>
                    <a:cubicBezTo>
                      <a:pt x="655" y="695"/>
                      <a:pt x="917" y="1111"/>
                      <a:pt x="1072" y="1635"/>
                    </a:cubicBezTo>
                    <a:cubicBezTo>
                      <a:pt x="1227" y="2147"/>
                      <a:pt x="1262" y="2659"/>
                      <a:pt x="1274" y="3016"/>
                    </a:cubicBezTo>
                    <a:cubicBezTo>
                      <a:pt x="1298" y="3374"/>
                      <a:pt x="1274" y="3612"/>
                      <a:pt x="1310" y="3612"/>
                    </a:cubicBezTo>
                    <a:cubicBezTo>
                      <a:pt x="1322" y="3612"/>
                      <a:pt x="1381" y="3385"/>
                      <a:pt x="1393" y="3016"/>
                    </a:cubicBezTo>
                    <a:cubicBezTo>
                      <a:pt x="1417" y="2647"/>
                      <a:pt x="1393" y="2135"/>
                      <a:pt x="1239" y="1588"/>
                    </a:cubicBezTo>
                    <a:cubicBezTo>
                      <a:pt x="1072" y="1040"/>
                      <a:pt x="774" y="599"/>
                      <a:pt x="500" y="337"/>
                    </a:cubicBezTo>
                    <a:cubicBezTo>
                      <a:pt x="262" y="110"/>
                      <a:pt x="53" y="1"/>
                      <a:pt x="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9"/>
              <p:cNvSpPr/>
              <p:nvPr/>
            </p:nvSpPr>
            <p:spPr>
              <a:xfrm>
                <a:off x="5731054" y="2907136"/>
                <a:ext cx="2897" cy="4286"/>
              </a:xfrm>
              <a:custGeom>
                <a:avLst/>
                <a:gdLst/>
                <a:ahLst/>
                <a:cxnLst/>
                <a:rect l="l" t="t" r="r" b="b"/>
                <a:pathLst>
                  <a:path w="73" h="108" extrusionOk="0">
                    <a:moveTo>
                      <a:pt x="72" y="0"/>
                    </a:moveTo>
                    <a:lnTo>
                      <a:pt x="72" y="0"/>
                    </a:lnTo>
                    <a:cubicBezTo>
                      <a:pt x="48" y="48"/>
                      <a:pt x="25" y="72"/>
                      <a:pt x="1" y="108"/>
                    </a:cubicBezTo>
                    <a:cubicBezTo>
                      <a:pt x="37" y="72"/>
                      <a:pt x="60" y="36"/>
                      <a:pt x="72" y="0"/>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9"/>
              <p:cNvSpPr/>
              <p:nvPr/>
            </p:nvSpPr>
            <p:spPr>
              <a:xfrm>
                <a:off x="5727761" y="2913287"/>
                <a:ext cx="1468" cy="1429"/>
              </a:xfrm>
              <a:custGeom>
                <a:avLst/>
                <a:gdLst/>
                <a:ahLst/>
                <a:cxnLst/>
                <a:rect l="l" t="t" r="r" b="b"/>
                <a:pathLst>
                  <a:path w="37" h="36" extrusionOk="0">
                    <a:moveTo>
                      <a:pt x="36" y="0"/>
                    </a:moveTo>
                    <a:lnTo>
                      <a:pt x="0" y="36"/>
                    </a:ln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9"/>
              <p:cNvSpPr/>
              <p:nvPr/>
            </p:nvSpPr>
            <p:spPr>
              <a:xfrm>
                <a:off x="5723991" y="2917057"/>
                <a:ext cx="1429" cy="992"/>
              </a:xfrm>
              <a:custGeom>
                <a:avLst/>
                <a:gdLst/>
                <a:ahLst/>
                <a:cxnLst/>
                <a:rect l="l" t="t" r="r" b="b"/>
                <a:pathLst>
                  <a:path w="36" h="25" extrusionOk="0">
                    <a:moveTo>
                      <a:pt x="0" y="24"/>
                    </a:moveTo>
                    <a:cubicBezTo>
                      <a:pt x="12" y="24"/>
                      <a:pt x="12" y="0"/>
                      <a:pt x="36" y="0"/>
                    </a:cubicBezTo>
                    <a:cubicBezTo>
                      <a:pt x="12" y="0"/>
                      <a:pt x="12" y="24"/>
                      <a:pt x="0" y="24"/>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9"/>
              <p:cNvSpPr/>
              <p:nvPr/>
            </p:nvSpPr>
            <p:spPr>
              <a:xfrm>
                <a:off x="5720657" y="2920351"/>
                <a:ext cx="40" cy="516"/>
              </a:xfrm>
              <a:custGeom>
                <a:avLst/>
                <a:gdLst/>
                <a:ahLst/>
                <a:cxnLst/>
                <a:rect l="l" t="t" r="r" b="b"/>
                <a:pathLst>
                  <a:path w="1" h="13" extrusionOk="0">
                    <a:moveTo>
                      <a:pt x="1" y="13"/>
                    </a:moveTo>
                    <a:cubicBezTo>
                      <a:pt x="1" y="13"/>
                      <a:pt x="1" y="1"/>
                      <a:pt x="1" y="13"/>
                    </a:cubicBezTo>
                    <a:cubicBezTo>
                      <a:pt x="1" y="1"/>
                      <a:pt x="1" y="13"/>
                      <a:pt x="1" y="13"/>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9"/>
              <p:cNvSpPr/>
              <p:nvPr/>
            </p:nvSpPr>
            <p:spPr>
              <a:xfrm>
                <a:off x="5329451" y="2927454"/>
                <a:ext cx="841084" cy="729093"/>
              </a:xfrm>
              <a:custGeom>
                <a:avLst/>
                <a:gdLst/>
                <a:ahLst/>
                <a:cxnLst/>
                <a:rect l="l" t="t" r="r" b="b"/>
                <a:pathLst>
                  <a:path w="21194" h="18372" extrusionOk="0">
                    <a:moveTo>
                      <a:pt x="9383" y="0"/>
                    </a:moveTo>
                    <a:cubicBezTo>
                      <a:pt x="8275" y="131"/>
                      <a:pt x="5727" y="608"/>
                      <a:pt x="4632" y="2179"/>
                    </a:cubicBezTo>
                    <a:cubicBezTo>
                      <a:pt x="3203" y="4227"/>
                      <a:pt x="1" y="8370"/>
                      <a:pt x="1667" y="12538"/>
                    </a:cubicBezTo>
                    <a:cubicBezTo>
                      <a:pt x="3346" y="16705"/>
                      <a:pt x="10252" y="18372"/>
                      <a:pt x="10252" y="18372"/>
                    </a:cubicBezTo>
                    <a:lnTo>
                      <a:pt x="19682" y="11942"/>
                    </a:lnTo>
                    <a:lnTo>
                      <a:pt x="21194" y="4120"/>
                    </a:lnTo>
                    <a:lnTo>
                      <a:pt x="15717" y="846"/>
                    </a:lnTo>
                    <a:cubicBezTo>
                      <a:pt x="14928" y="1144"/>
                      <a:pt x="14076" y="1298"/>
                      <a:pt x="13226" y="1298"/>
                    </a:cubicBezTo>
                    <a:cubicBezTo>
                      <a:pt x="12651" y="1298"/>
                      <a:pt x="12078" y="1228"/>
                      <a:pt x="11526" y="1084"/>
                    </a:cubicBezTo>
                    <a:cubicBezTo>
                      <a:pt x="10752" y="870"/>
                      <a:pt x="9990" y="536"/>
                      <a:pt x="9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9"/>
              <p:cNvSpPr/>
              <p:nvPr/>
            </p:nvSpPr>
            <p:spPr>
              <a:xfrm>
                <a:off x="5702720" y="2920827"/>
                <a:ext cx="17977" cy="6667"/>
              </a:xfrm>
              <a:custGeom>
                <a:avLst/>
                <a:gdLst/>
                <a:ahLst/>
                <a:cxnLst/>
                <a:rect l="l" t="t" r="r" b="b"/>
                <a:pathLst>
                  <a:path w="453" h="168" extrusionOk="0">
                    <a:moveTo>
                      <a:pt x="453" y="1"/>
                    </a:moveTo>
                    <a:cubicBezTo>
                      <a:pt x="310" y="72"/>
                      <a:pt x="167" y="132"/>
                      <a:pt x="0" y="167"/>
                    </a:cubicBezTo>
                    <a:cubicBezTo>
                      <a:pt x="167" y="132"/>
                      <a:pt x="310" y="84"/>
                      <a:pt x="453" y="1"/>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9"/>
              <p:cNvSpPr/>
              <p:nvPr/>
            </p:nvSpPr>
            <p:spPr>
              <a:xfrm>
                <a:off x="5721133" y="2918010"/>
                <a:ext cx="3373" cy="2381"/>
              </a:xfrm>
              <a:custGeom>
                <a:avLst/>
                <a:gdLst/>
                <a:ahLst/>
                <a:cxnLst/>
                <a:rect l="l" t="t" r="r" b="b"/>
                <a:pathLst>
                  <a:path w="85" h="60" extrusionOk="0">
                    <a:moveTo>
                      <a:pt x="84" y="0"/>
                    </a:moveTo>
                    <a:cubicBezTo>
                      <a:pt x="60" y="12"/>
                      <a:pt x="25" y="36"/>
                      <a:pt x="1" y="60"/>
                    </a:cubicBezTo>
                    <a:cubicBezTo>
                      <a:pt x="25" y="36"/>
                      <a:pt x="60" y="24"/>
                      <a:pt x="84" y="0"/>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9"/>
              <p:cNvSpPr/>
              <p:nvPr/>
            </p:nvSpPr>
            <p:spPr>
              <a:xfrm>
                <a:off x="5936618" y="2951067"/>
                <a:ext cx="16549" cy="9961"/>
              </a:xfrm>
              <a:custGeom>
                <a:avLst/>
                <a:gdLst/>
                <a:ahLst/>
                <a:cxnLst/>
                <a:rect l="l" t="t" r="r" b="b"/>
                <a:pathLst>
                  <a:path w="417" h="251" extrusionOk="0">
                    <a:moveTo>
                      <a:pt x="0" y="1"/>
                    </a:moveTo>
                    <a:lnTo>
                      <a:pt x="417" y="251"/>
                    </a:lnTo>
                    <a:lnTo>
                      <a:pt x="417" y="251"/>
                    </a:ln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9"/>
              <p:cNvSpPr/>
              <p:nvPr/>
            </p:nvSpPr>
            <p:spPr>
              <a:xfrm>
                <a:off x="5729189" y="2911382"/>
                <a:ext cx="1905" cy="1945"/>
              </a:xfrm>
              <a:custGeom>
                <a:avLst/>
                <a:gdLst/>
                <a:ahLst/>
                <a:cxnLst/>
                <a:rect l="l" t="t" r="r" b="b"/>
                <a:pathLst>
                  <a:path w="48" h="49" extrusionOk="0">
                    <a:moveTo>
                      <a:pt x="0" y="48"/>
                    </a:moveTo>
                    <a:lnTo>
                      <a:pt x="48" y="1"/>
                    </a:ln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9"/>
              <p:cNvSpPr/>
              <p:nvPr/>
            </p:nvSpPr>
            <p:spPr>
              <a:xfrm>
                <a:off x="5725380" y="2914676"/>
                <a:ext cx="2897" cy="2421"/>
              </a:xfrm>
              <a:custGeom>
                <a:avLst/>
                <a:gdLst/>
                <a:ahLst/>
                <a:cxnLst/>
                <a:rect l="l" t="t" r="r" b="b"/>
                <a:pathLst>
                  <a:path w="73" h="61" extrusionOk="0">
                    <a:moveTo>
                      <a:pt x="72" y="1"/>
                    </a:moveTo>
                    <a:cubicBezTo>
                      <a:pt x="37" y="25"/>
                      <a:pt x="25" y="37"/>
                      <a:pt x="1" y="60"/>
                    </a:cubicBezTo>
                    <a:cubicBezTo>
                      <a:pt x="25" y="49"/>
                      <a:pt x="60" y="25"/>
                      <a:pt x="72" y="1"/>
                    </a:cubicBezTo>
                    <a:close/>
                  </a:path>
                </a:pathLst>
              </a:custGeom>
              <a:solidFill>
                <a:srgbClr val="B0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9"/>
              <p:cNvSpPr/>
              <p:nvPr/>
            </p:nvSpPr>
            <p:spPr>
              <a:xfrm>
                <a:off x="6666132" y="2338776"/>
                <a:ext cx="706433" cy="592616"/>
              </a:xfrm>
              <a:custGeom>
                <a:avLst/>
                <a:gdLst/>
                <a:ahLst/>
                <a:cxnLst/>
                <a:rect l="l" t="t" r="r" b="b"/>
                <a:pathLst>
                  <a:path w="17801" h="14933" extrusionOk="0">
                    <a:moveTo>
                      <a:pt x="7248" y="1"/>
                    </a:moveTo>
                    <a:cubicBezTo>
                      <a:pt x="5310" y="1"/>
                      <a:pt x="3305" y="557"/>
                      <a:pt x="2036" y="1940"/>
                    </a:cubicBezTo>
                    <a:cubicBezTo>
                      <a:pt x="1072" y="3000"/>
                      <a:pt x="548" y="4416"/>
                      <a:pt x="358" y="5821"/>
                    </a:cubicBezTo>
                    <a:cubicBezTo>
                      <a:pt x="0" y="8548"/>
                      <a:pt x="107" y="11477"/>
                      <a:pt x="2393" y="13322"/>
                    </a:cubicBezTo>
                    <a:cubicBezTo>
                      <a:pt x="3729" y="14400"/>
                      <a:pt x="5515" y="14933"/>
                      <a:pt x="7305" y="14933"/>
                    </a:cubicBezTo>
                    <a:cubicBezTo>
                      <a:pt x="9075" y="14933"/>
                      <a:pt x="10849" y="14412"/>
                      <a:pt x="12192" y="13382"/>
                    </a:cubicBezTo>
                    <a:cubicBezTo>
                      <a:pt x="12383" y="13239"/>
                      <a:pt x="12561" y="13072"/>
                      <a:pt x="12704" y="12906"/>
                    </a:cubicBezTo>
                    <a:cubicBezTo>
                      <a:pt x="12871" y="12751"/>
                      <a:pt x="13002" y="12548"/>
                      <a:pt x="13121" y="12358"/>
                    </a:cubicBezTo>
                    <a:cubicBezTo>
                      <a:pt x="13204" y="12251"/>
                      <a:pt x="13276" y="12132"/>
                      <a:pt x="13335" y="12036"/>
                    </a:cubicBezTo>
                    <a:cubicBezTo>
                      <a:pt x="13685" y="12161"/>
                      <a:pt x="14047" y="12224"/>
                      <a:pt x="14406" y="12224"/>
                    </a:cubicBezTo>
                    <a:cubicBezTo>
                      <a:pt x="15146" y="12224"/>
                      <a:pt x="15877" y="11955"/>
                      <a:pt x="16479" y="11393"/>
                    </a:cubicBezTo>
                    <a:cubicBezTo>
                      <a:pt x="17562" y="10393"/>
                      <a:pt x="17800" y="8524"/>
                      <a:pt x="16717" y="7405"/>
                    </a:cubicBezTo>
                    <a:cubicBezTo>
                      <a:pt x="16281" y="6959"/>
                      <a:pt x="15647" y="6710"/>
                      <a:pt x="15022" y="6710"/>
                    </a:cubicBezTo>
                    <a:cubicBezTo>
                      <a:pt x="14879" y="6710"/>
                      <a:pt x="14737" y="6723"/>
                      <a:pt x="14597" y="6750"/>
                    </a:cubicBezTo>
                    <a:lnTo>
                      <a:pt x="14597" y="6643"/>
                    </a:lnTo>
                    <a:cubicBezTo>
                      <a:pt x="14585" y="4666"/>
                      <a:pt x="13919" y="2654"/>
                      <a:pt x="12264" y="1476"/>
                    </a:cubicBezTo>
                    <a:cubicBezTo>
                      <a:pt x="11514" y="940"/>
                      <a:pt x="10668" y="559"/>
                      <a:pt x="9775" y="321"/>
                    </a:cubicBezTo>
                    <a:cubicBezTo>
                      <a:pt x="8997" y="116"/>
                      <a:pt x="8129" y="1"/>
                      <a:pt x="7248"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9"/>
              <p:cNvSpPr/>
              <p:nvPr/>
            </p:nvSpPr>
            <p:spPr>
              <a:xfrm>
                <a:off x="5342666" y="2971345"/>
                <a:ext cx="499475" cy="786755"/>
              </a:xfrm>
              <a:custGeom>
                <a:avLst/>
                <a:gdLst/>
                <a:ahLst/>
                <a:cxnLst/>
                <a:rect l="l" t="t" r="r" b="b"/>
                <a:pathLst>
                  <a:path w="12586" h="19825" extrusionOk="0">
                    <a:moveTo>
                      <a:pt x="7420" y="1"/>
                    </a:moveTo>
                    <a:cubicBezTo>
                      <a:pt x="6396" y="1"/>
                      <a:pt x="5358" y="580"/>
                      <a:pt x="4549" y="1133"/>
                    </a:cubicBezTo>
                    <a:cubicBezTo>
                      <a:pt x="3716" y="1728"/>
                      <a:pt x="3132" y="2228"/>
                      <a:pt x="2561" y="3097"/>
                    </a:cubicBezTo>
                    <a:cubicBezTo>
                      <a:pt x="1942" y="4014"/>
                      <a:pt x="1442" y="4978"/>
                      <a:pt x="1049" y="5990"/>
                    </a:cubicBezTo>
                    <a:cubicBezTo>
                      <a:pt x="811" y="6610"/>
                      <a:pt x="620" y="7241"/>
                      <a:pt x="489" y="7895"/>
                    </a:cubicBezTo>
                    <a:cubicBezTo>
                      <a:pt x="60" y="9908"/>
                      <a:pt x="1" y="12122"/>
                      <a:pt x="572" y="14075"/>
                    </a:cubicBezTo>
                    <a:cubicBezTo>
                      <a:pt x="1096" y="15801"/>
                      <a:pt x="2108" y="17313"/>
                      <a:pt x="3835" y="18290"/>
                    </a:cubicBezTo>
                    <a:cubicBezTo>
                      <a:pt x="5490" y="19218"/>
                      <a:pt x="7359" y="19683"/>
                      <a:pt x="9240" y="19754"/>
                    </a:cubicBezTo>
                    <a:cubicBezTo>
                      <a:pt x="9584" y="19761"/>
                      <a:pt x="10143" y="19824"/>
                      <a:pt x="10700" y="19824"/>
                    </a:cubicBezTo>
                    <a:cubicBezTo>
                      <a:pt x="11069" y="19824"/>
                      <a:pt x="11437" y="19797"/>
                      <a:pt x="11740" y="19706"/>
                    </a:cubicBezTo>
                    <a:cubicBezTo>
                      <a:pt x="11979" y="19016"/>
                      <a:pt x="12133" y="18266"/>
                      <a:pt x="12276" y="17528"/>
                    </a:cubicBezTo>
                    <a:cubicBezTo>
                      <a:pt x="12467" y="16516"/>
                      <a:pt x="12491" y="15492"/>
                      <a:pt x="12586" y="14480"/>
                    </a:cubicBezTo>
                    <a:cubicBezTo>
                      <a:pt x="11633" y="14146"/>
                      <a:pt x="10681" y="13777"/>
                      <a:pt x="9752" y="13360"/>
                    </a:cubicBezTo>
                    <a:cubicBezTo>
                      <a:pt x="9026" y="13015"/>
                      <a:pt x="8288" y="12646"/>
                      <a:pt x="7811" y="12003"/>
                    </a:cubicBezTo>
                    <a:cubicBezTo>
                      <a:pt x="6383" y="10086"/>
                      <a:pt x="7645" y="6943"/>
                      <a:pt x="8538" y="5086"/>
                    </a:cubicBezTo>
                    <a:cubicBezTo>
                      <a:pt x="8954" y="4216"/>
                      <a:pt x="9407" y="3359"/>
                      <a:pt x="9490" y="2407"/>
                    </a:cubicBezTo>
                    <a:cubicBezTo>
                      <a:pt x="9597" y="1311"/>
                      <a:pt x="9050" y="275"/>
                      <a:pt x="7919" y="49"/>
                    </a:cubicBezTo>
                    <a:cubicBezTo>
                      <a:pt x="7753" y="16"/>
                      <a:pt x="7587" y="1"/>
                      <a:pt x="7420"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9"/>
              <p:cNvSpPr/>
              <p:nvPr/>
            </p:nvSpPr>
            <p:spPr>
              <a:xfrm>
                <a:off x="5347864" y="3015316"/>
                <a:ext cx="363872" cy="429471"/>
              </a:xfrm>
              <a:custGeom>
                <a:avLst/>
                <a:gdLst/>
                <a:ahLst/>
                <a:cxnLst/>
                <a:rect l="l" t="t" r="r" b="b"/>
                <a:pathLst>
                  <a:path w="9169" h="10822" extrusionOk="0">
                    <a:moveTo>
                      <a:pt x="4430" y="1"/>
                    </a:moveTo>
                    <a:lnTo>
                      <a:pt x="4406" y="25"/>
                    </a:lnTo>
                    <a:cubicBezTo>
                      <a:pt x="3573" y="620"/>
                      <a:pt x="2989" y="1120"/>
                      <a:pt x="2406" y="1989"/>
                    </a:cubicBezTo>
                    <a:cubicBezTo>
                      <a:pt x="1799" y="2906"/>
                      <a:pt x="1311" y="3870"/>
                      <a:pt x="906" y="4882"/>
                    </a:cubicBezTo>
                    <a:cubicBezTo>
                      <a:pt x="668" y="5502"/>
                      <a:pt x="477" y="6133"/>
                      <a:pt x="346" y="6787"/>
                    </a:cubicBezTo>
                    <a:cubicBezTo>
                      <a:pt x="120" y="7823"/>
                      <a:pt x="1" y="8919"/>
                      <a:pt x="13" y="10002"/>
                    </a:cubicBezTo>
                    <a:cubicBezTo>
                      <a:pt x="1025" y="10466"/>
                      <a:pt x="2168" y="10693"/>
                      <a:pt x="3287" y="10776"/>
                    </a:cubicBezTo>
                    <a:cubicBezTo>
                      <a:pt x="3682" y="10806"/>
                      <a:pt x="4076" y="10821"/>
                      <a:pt x="4469" y="10821"/>
                    </a:cubicBezTo>
                    <a:cubicBezTo>
                      <a:pt x="5473" y="10821"/>
                      <a:pt x="6467" y="10723"/>
                      <a:pt x="7442" y="10526"/>
                    </a:cubicBezTo>
                    <a:cubicBezTo>
                      <a:pt x="6418" y="8585"/>
                      <a:pt x="7573" y="5728"/>
                      <a:pt x="8407" y="3989"/>
                    </a:cubicBezTo>
                    <a:cubicBezTo>
                      <a:pt x="8692" y="3394"/>
                      <a:pt x="8990" y="2799"/>
                      <a:pt x="9169" y="2180"/>
                    </a:cubicBezTo>
                    <a:cubicBezTo>
                      <a:pt x="8061" y="965"/>
                      <a:pt x="6454" y="251"/>
                      <a:pt x="4835" y="49"/>
                    </a:cubicBezTo>
                    <a:lnTo>
                      <a:pt x="4430"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9"/>
              <p:cNvSpPr/>
              <p:nvPr/>
            </p:nvSpPr>
            <p:spPr>
              <a:xfrm>
                <a:off x="5331356" y="2954718"/>
                <a:ext cx="407327" cy="426058"/>
              </a:xfrm>
              <a:custGeom>
                <a:avLst/>
                <a:gdLst/>
                <a:ahLst/>
                <a:cxnLst/>
                <a:rect l="l" t="t" r="r" b="b"/>
                <a:pathLst>
                  <a:path w="10264" h="10736" extrusionOk="0">
                    <a:moveTo>
                      <a:pt x="7361" y="1"/>
                    </a:moveTo>
                    <a:cubicBezTo>
                      <a:pt x="6767" y="1"/>
                      <a:pt x="6157" y="145"/>
                      <a:pt x="5608" y="397"/>
                    </a:cubicBezTo>
                    <a:cubicBezTo>
                      <a:pt x="4036" y="1123"/>
                      <a:pt x="2679" y="2409"/>
                      <a:pt x="1715" y="3921"/>
                    </a:cubicBezTo>
                    <a:cubicBezTo>
                      <a:pt x="1119" y="4862"/>
                      <a:pt x="774" y="5802"/>
                      <a:pt x="405" y="6850"/>
                    </a:cubicBezTo>
                    <a:cubicBezTo>
                      <a:pt x="250" y="7267"/>
                      <a:pt x="107" y="7707"/>
                      <a:pt x="0" y="8136"/>
                    </a:cubicBezTo>
                    <a:cubicBezTo>
                      <a:pt x="976" y="8957"/>
                      <a:pt x="2072" y="9624"/>
                      <a:pt x="3274" y="10100"/>
                    </a:cubicBezTo>
                    <a:cubicBezTo>
                      <a:pt x="4431" y="10547"/>
                      <a:pt x="5643" y="10735"/>
                      <a:pt x="6869" y="10735"/>
                    </a:cubicBezTo>
                    <a:cubicBezTo>
                      <a:pt x="7246" y="10735"/>
                      <a:pt x="7623" y="10717"/>
                      <a:pt x="8001" y="10684"/>
                    </a:cubicBezTo>
                    <a:cubicBezTo>
                      <a:pt x="8287" y="9338"/>
                      <a:pt x="8680" y="8041"/>
                      <a:pt x="9180" y="6790"/>
                    </a:cubicBezTo>
                    <a:cubicBezTo>
                      <a:pt x="9668" y="5576"/>
                      <a:pt x="10263" y="4326"/>
                      <a:pt x="10204" y="3016"/>
                    </a:cubicBezTo>
                    <a:cubicBezTo>
                      <a:pt x="10168" y="2254"/>
                      <a:pt x="9787" y="1064"/>
                      <a:pt x="9204" y="599"/>
                    </a:cubicBezTo>
                    <a:cubicBezTo>
                      <a:pt x="8680" y="183"/>
                      <a:pt x="8030" y="1"/>
                      <a:pt x="7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9"/>
              <p:cNvSpPr/>
              <p:nvPr/>
            </p:nvSpPr>
            <p:spPr>
              <a:xfrm>
                <a:off x="5341753" y="3233143"/>
                <a:ext cx="315654" cy="116277"/>
              </a:xfrm>
              <a:custGeom>
                <a:avLst/>
                <a:gdLst/>
                <a:ahLst/>
                <a:cxnLst/>
                <a:rect l="l" t="t" r="r" b="b"/>
                <a:pathLst>
                  <a:path w="7954" h="2930" extrusionOk="0">
                    <a:moveTo>
                      <a:pt x="83" y="1"/>
                    </a:moveTo>
                    <a:cubicBezTo>
                      <a:pt x="60" y="72"/>
                      <a:pt x="36" y="132"/>
                      <a:pt x="0" y="227"/>
                    </a:cubicBezTo>
                    <a:cubicBezTo>
                      <a:pt x="60" y="251"/>
                      <a:pt x="107" y="298"/>
                      <a:pt x="155" y="334"/>
                    </a:cubicBezTo>
                    <a:cubicBezTo>
                      <a:pt x="238" y="405"/>
                      <a:pt x="322" y="465"/>
                      <a:pt x="405" y="525"/>
                    </a:cubicBezTo>
                    <a:lnTo>
                      <a:pt x="679" y="703"/>
                    </a:lnTo>
                    <a:cubicBezTo>
                      <a:pt x="1405" y="1191"/>
                      <a:pt x="2250" y="1644"/>
                      <a:pt x="3203" y="2013"/>
                    </a:cubicBezTo>
                    <a:cubicBezTo>
                      <a:pt x="4155" y="2370"/>
                      <a:pt x="5096" y="2620"/>
                      <a:pt x="5953" y="2751"/>
                    </a:cubicBezTo>
                    <a:cubicBezTo>
                      <a:pt x="6668" y="2870"/>
                      <a:pt x="7322" y="2918"/>
                      <a:pt x="7906" y="2930"/>
                    </a:cubicBezTo>
                    <a:cubicBezTo>
                      <a:pt x="7918" y="2870"/>
                      <a:pt x="7942" y="2799"/>
                      <a:pt x="7953" y="2739"/>
                    </a:cubicBezTo>
                    <a:cubicBezTo>
                      <a:pt x="7358" y="2715"/>
                      <a:pt x="6703" y="2656"/>
                      <a:pt x="5989" y="2513"/>
                    </a:cubicBezTo>
                    <a:cubicBezTo>
                      <a:pt x="5144" y="2370"/>
                      <a:pt x="4215" y="2120"/>
                      <a:pt x="3298" y="1763"/>
                    </a:cubicBezTo>
                    <a:cubicBezTo>
                      <a:pt x="2369" y="1406"/>
                      <a:pt x="1524" y="953"/>
                      <a:pt x="798" y="489"/>
                    </a:cubicBezTo>
                    <a:lnTo>
                      <a:pt x="524" y="310"/>
                    </a:lnTo>
                    <a:cubicBezTo>
                      <a:pt x="441" y="251"/>
                      <a:pt x="357" y="191"/>
                      <a:pt x="274" y="132"/>
                    </a:cubicBezTo>
                    <a:cubicBezTo>
                      <a:pt x="214" y="96"/>
                      <a:pt x="143" y="48"/>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9"/>
              <p:cNvSpPr/>
              <p:nvPr/>
            </p:nvSpPr>
            <p:spPr>
              <a:xfrm>
                <a:off x="6753080" y="2477434"/>
                <a:ext cx="101594" cy="52979"/>
              </a:xfrm>
              <a:custGeom>
                <a:avLst/>
                <a:gdLst/>
                <a:ahLst/>
                <a:cxnLst/>
                <a:rect l="l" t="t" r="r" b="b"/>
                <a:pathLst>
                  <a:path w="2560" h="1335" extrusionOk="0">
                    <a:moveTo>
                      <a:pt x="1628" y="0"/>
                    </a:moveTo>
                    <a:cubicBezTo>
                      <a:pt x="1476" y="0"/>
                      <a:pt x="1312" y="17"/>
                      <a:pt x="1143" y="53"/>
                    </a:cubicBezTo>
                    <a:cubicBezTo>
                      <a:pt x="476" y="208"/>
                      <a:pt x="0" y="589"/>
                      <a:pt x="72" y="934"/>
                    </a:cubicBezTo>
                    <a:cubicBezTo>
                      <a:pt x="124" y="1190"/>
                      <a:pt x="464" y="1335"/>
                      <a:pt x="908" y="1335"/>
                    </a:cubicBezTo>
                    <a:cubicBezTo>
                      <a:pt x="1063" y="1335"/>
                      <a:pt x="1232" y="1317"/>
                      <a:pt x="1405" y="1280"/>
                    </a:cubicBezTo>
                    <a:cubicBezTo>
                      <a:pt x="2084" y="1125"/>
                      <a:pt x="2560" y="744"/>
                      <a:pt x="2477" y="399"/>
                    </a:cubicBezTo>
                    <a:cubicBezTo>
                      <a:pt x="2423" y="149"/>
                      <a:pt x="2077"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9"/>
              <p:cNvSpPr/>
              <p:nvPr/>
            </p:nvSpPr>
            <p:spPr>
              <a:xfrm>
                <a:off x="6985511" y="2489220"/>
                <a:ext cx="101633" cy="53019"/>
              </a:xfrm>
              <a:custGeom>
                <a:avLst/>
                <a:gdLst/>
                <a:ahLst/>
                <a:cxnLst/>
                <a:rect l="l" t="t" r="r" b="b"/>
                <a:pathLst>
                  <a:path w="2561" h="1336" extrusionOk="0">
                    <a:moveTo>
                      <a:pt x="933" y="1"/>
                    </a:moveTo>
                    <a:cubicBezTo>
                      <a:pt x="483" y="1"/>
                      <a:pt x="135" y="150"/>
                      <a:pt x="72" y="399"/>
                    </a:cubicBezTo>
                    <a:cubicBezTo>
                      <a:pt x="1" y="744"/>
                      <a:pt x="477" y="1125"/>
                      <a:pt x="1144" y="1280"/>
                    </a:cubicBezTo>
                    <a:cubicBezTo>
                      <a:pt x="1320" y="1317"/>
                      <a:pt x="1491" y="1335"/>
                      <a:pt x="1648" y="1335"/>
                    </a:cubicBezTo>
                    <a:cubicBezTo>
                      <a:pt x="2097" y="1335"/>
                      <a:pt x="2436" y="1191"/>
                      <a:pt x="2489" y="935"/>
                    </a:cubicBezTo>
                    <a:cubicBezTo>
                      <a:pt x="2561" y="590"/>
                      <a:pt x="2085" y="209"/>
                      <a:pt x="1418" y="54"/>
                    </a:cubicBezTo>
                    <a:cubicBezTo>
                      <a:pt x="1249" y="18"/>
                      <a:pt x="1085"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9"/>
              <p:cNvSpPr/>
              <p:nvPr/>
            </p:nvSpPr>
            <p:spPr>
              <a:xfrm>
                <a:off x="6913722" y="2679864"/>
                <a:ext cx="9485" cy="7143"/>
              </a:xfrm>
              <a:custGeom>
                <a:avLst/>
                <a:gdLst/>
                <a:ahLst/>
                <a:cxnLst/>
                <a:rect l="l" t="t" r="r" b="b"/>
                <a:pathLst>
                  <a:path w="239" h="180" extrusionOk="0">
                    <a:moveTo>
                      <a:pt x="141" y="0"/>
                    </a:moveTo>
                    <a:cubicBezTo>
                      <a:pt x="123" y="0"/>
                      <a:pt x="103" y="4"/>
                      <a:pt x="84" y="12"/>
                    </a:cubicBezTo>
                    <a:cubicBezTo>
                      <a:pt x="24" y="48"/>
                      <a:pt x="0" y="84"/>
                      <a:pt x="12" y="131"/>
                    </a:cubicBezTo>
                    <a:cubicBezTo>
                      <a:pt x="20" y="163"/>
                      <a:pt x="49" y="179"/>
                      <a:pt x="85" y="179"/>
                    </a:cubicBezTo>
                    <a:cubicBezTo>
                      <a:pt x="103" y="179"/>
                      <a:pt x="123" y="175"/>
                      <a:pt x="143" y="167"/>
                    </a:cubicBezTo>
                    <a:cubicBezTo>
                      <a:pt x="203" y="143"/>
                      <a:pt x="238" y="96"/>
                      <a:pt x="215" y="48"/>
                    </a:cubicBezTo>
                    <a:cubicBezTo>
                      <a:pt x="207" y="16"/>
                      <a:pt x="177"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9"/>
              <p:cNvSpPr/>
              <p:nvPr/>
            </p:nvSpPr>
            <p:spPr>
              <a:xfrm>
                <a:off x="6962375" y="2598312"/>
                <a:ext cx="164931" cy="160764"/>
              </a:xfrm>
              <a:custGeom>
                <a:avLst/>
                <a:gdLst/>
                <a:ahLst/>
                <a:cxnLst/>
                <a:rect l="l" t="t" r="r" b="b"/>
                <a:pathLst>
                  <a:path w="4156" h="4051" extrusionOk="0">
                    <a:moveTo>
                      <a:pt x="2095" y="1"/>
                    </a:moveTo>
                    <a:cubicBezTo>
                      <a:pt x="1991" y="1"/>
                      <a:pt x="1885" y="7"/>
                      <a:pt x="1775" y="20"/>
                    </a:cubicBezTo>
                    <a:cubicBezTo>
                      <a:pt x="751" y="139"/>
                      <a:pt x="24" y="972"/>
                      <a:pt x="1" y="1984"/>
                    </a:cubicBezTo>
                    <a:cubicBezTo>
                      <a:pt x="1" y="2532"/>
                      <a:pt x="215" y="3079"/>
                      <a:pt x="584" y="3472"/>
                    </a:cubicBezTo>
                    <a:cubicBezTo>
                      <a:pt x="962" y="3857"/>
                      <a:pt x="1512" y="4050"/>
                      <a:pt x="2058" y="4050"/>
                    </a:cubicBezTo>
                    <a:cubicBezTo>
                      <a:pt x="2628" y="4050"/>
                      <a:pt x="3195" y="3839"/>
                      <a:pt x="3561" y="3413"/>
                    </a:cubicBezTo>
                    <a:cubicBezTo>
                      <a:pt x="3775" y="3198"/>
                      <a:pt x="3906" y="2937"/>
                      <a:pt x="4013" y="2651"/>
                    </a:cubicBezTo>
                    <a:cubicBezTo>
                      <a:pt x="4084" y="2425"/>
                      <a:pt x="4144" y="2175"/>
                      <a:pt x="4144" y="1936"/>
                    </a:cubicBezTo>
                    <a:cubicBezTo>
                      <a:pt x="4156" y="1377"/>
                      <a:pt x="3834" y="841"/>
                      <a:pt x="3418" y="484"/>
                    </a:cubicBezTo>
                    <a:cubicBezTo>
                      <a:pt x="3023" y="148"/>
                      <a:pt x="2596" y="1"/>
                      <a:pt x="2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9"/>
              <p:cNvSpPr/>
              <p:nvPr/>
            </p:nvSpPr>
            <p:spPr>
              <a:xfrm>
                <a:off x="5228812" y="2154720"/>
                <a:ext cx="448440" cy="414351"/>
              </a:xfrm>
              <a:custGeom>
                <a:avLst/>
                <a:gdLst/>
                <a:ahLst/>
                <a:cxnLst/>
                <a:rect l="l" t="t" r="r" b="b"/>
                <a:pathLst>
                  <a:path w="11300" h="10441" extrusionOk="0">
                    <a:moveTo>
                      <a:pt x="5008" y="0"/>
                    </a:moveTo>
                    <a:cubicBezTo>
                      <a:pt x="4569" y="0"/>
                      <a:pt x="4133" y="80"/>
                      <a:pt x="3739" y="256"/>
                    </a:cubicBezTo>
                    <a:cubicBezTo>
                      <a:pt x="2608" y="756"/>
                      <a:pt x="1513" y="1970"/>
                      <a:pt x="2191" y="3292"/>
                    </a:cubicBezTo>
                    <a:cubicBezTo>
                      <a:pt x="1572" y="3363"/>
                      <a:pt x="1048" y="3816"/>
                      <a:pt x="715" y="4351"/>
                    </a:cubicBezTo>
                    <a:cubicBezTo>
                      <a:pt x="215" y="5125"/>
                      <a:pt x="0" y="6137"/>
                      <a:pt x="346" y="6995"/>
                    </a:cubicBezTo>
                    <a:cubicBezTo>
                      <a:pt x="647" y="7781"/>
                      <a:pt x="1436" y="8372"/>
                      <a:pt x="2271" y="8372"/>
                    </a:cubicBezTo>
                    <a:cubicBezTo>
                      <a:pt x="2359" y="8372"/>
                      <a:pt x="2448" y="8366"/>
                      <a:pt x="2537" y="8352"/>
                    </a:cubicBezTo>
                    <a:lnTo>
                      <a:pt x="2537" y="8352"/>
                    </a:lnTo>
                    <a:cubicBezTo>
                      <a:pt x="2406" y="8792"/>
                      <a:pt x="2548" y="9293"/>
                      <a:pt x="2846" y="9626"/>
                    </a:cubicBezTo>
                    <a:cubicBezTo>
                      <a:pt x="3144" y="9971"/>
                      <a:pt x="3560" y="10209"/>
                      <a:pt x="4013" y="10328"/>
                    </a:cubicBezTo>
                    <a:cubicBezTo>
                      <a:pt x="4278" y="10404"/>
                      <a:pt x="4551" y="10440"/>
                      <a:pt x="4825" y="10440"/>
                    </a:cubicBezTo>
                    <a:cubicBezTo>
                      <a:pt x="5843" y="10440"/>
                      <a:pt x="6865" y="9940"/>
                      <a:pt x="7466" y="9114"/>
                    </a:cubicBezTo>
                    <a:lnTo>
                      <a:pt x="10335" y="5614"/>
                    </a:lnTo>
                    <a:cubicBezTo>
                      <a:pt x="10930" y="5066"/>
                      <a:pt x="11300" y="4256"/>
                      <a:pt x="11288" y="3458"/>
                    </a:cubicBezTo>
                    <a:cubicBezTo>
                      <a:pt x="11264" y="2649"/>
                      <a:pt x="10811" y="1851"/>
                      <a:pt x="10097" y="1446"/>
                    </a:cubicBezTo>
                    <a:cubicBezTo>
                      <a:pt x="9777" y="1265"/>
                      <a:pt x="9410" y="1175"/>
                      <a:pt x="9046" y="1175"/>
                    </a:cubicBezTo>
                    <a:cubicBezTo>
                      <a:pt x="8597" y="1175"/>
                      <a:pt x="8153" y="1313"/>
                      <a:pt x="7811" y="1589"/>
                    </a:cubicBezTo>
                    <a:cubicBezTo>
                      <a:pt x="7644" y="1030"/>
                      <a:pt x="7168" y="613"/>
                      <a:pt x="6644" y="363"/>
                    </a:cubicBezTo>
                    <a:cubicBezTo>
                      <a:pt x="6153" y="134"/>
                      <a:pt x="5578" y="0"/>
                      <a:pt x="5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9"/>
              <p:cNvSpPr/>
              <p:nvPr/>
            </p:nvSpPr>
            <p:spPr>
              <a:xfrm>
                <a:off x="5438106" y="2337943"/>
                <a:ext cx="143699" cy="129333"/>
              </a:xfrm>
              <a:custGeom>
                <a:avLst/>
                <a:gdLst/>
                <a:ahLst/>
                <a:cxnLst/>
                <a:rect l="l" t="t" r="r" b="b"/>
                <a:pathLst>
                  <a:path w="3621" h="3259" extrusionOk="0">
                    <a:moveTo>
                      <a:pt x="2281" y="1"/>
                    </a:moveTo>
                    <a:cubicBezTo>
                      <a:pt x="2148" y="1"/>
                      <a:pt x="2015" y="11"/>
                      <a:pt x="1882" y="32"/>
                    </a:cubicBezTo>
                    <a:cubicBezTo>
                      <a:pt x="1287" y="104"/>
                      <a:pt x="715" y="425"/>
                      <a:pt x="406" y="937"/>
                    </a:cubicBezTo>
                    <a:cubicBezTo>
                      <a:pt x="1" y="1616"/>
                      <a:pt x="120" y="2485"/>
                      <a:pt x="251" y="3259"/>
                    </a:cubicBezTo>
                    <a:lnTo>
                      <a:pt x="3620" y="306"/>
                    </a:lnTo>
                    <a:cubicBezTo>
                      <a:pt x="3195" y="121"/>
                      <a:pt x="2741" y="1"/>
                      <a:pt x="2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9"/>
              <p:cNvSpPr/>
              <p:nvPr/>
            </p:nvSpPr>
            <p:spPr>
              <a:xfrm>
                <a:off x="5744785" y="2091622"/>
                <a:ext cx="464949" cy="411176"/>
              </a:xfrm>
              <a:custGeom>
                <a:avLst/>
                <a:gdLst/>
                <a:ahLst/>
                <a:cxnLst/>
                <a:rect l="l" t="t" r="r" b="b"/>
                <a:pathLst>
                  <a:path w="11716" h="10361" extrusionOk="0">
                    <a:moveTo>
                      <a:pt x="6275" y="0"/>
                    </a:moveTo>
                    <a:cubicBezTo>
                      <a:pt x="5500" y="0"/>
                      <a:pt x="4703" y="300"/>
                      <a:pt x="4096" y="738"/>
                    </a:cubicBezTo>
                    <a:cubicBezTo>
                      <a:pt x="3620" y="1108"/>
                      <a:pt x="3227" y="1608"/>
                      <a:pt x="3179" y="2191"/>
                    </a:cubicBezTo>
                    <a:cubicBezTo>
                      <a:pt x="2905" y="2050"/>
                      <a:pt x="2600" y="1982"/>
                      <a:pt x="2293" y="1982"/>
                    </a:cubicBezTo>
                    <a:cubicBezTo>
                      <a:pt x="1797" y="1982"/>
                      <a:pt x="1294" y="2158"/>
                      <a:pt x="905" y="2489"/>
                    </a:cubicBezTo>
                    <a:cubicBezTo>
                      <a:pt x="286" y="3024"/>
                      <a:pt x="0" y="3882"/>
                      <a:pt x="131" y="4691"/>
                    </a:cubicBezTo>
                    <a:cubicBezTo>
                      <a:pt x="262" y="5489"/>
                      <a:pt x="786" y="6203"/>
                      <a:pt x="1488" y="6620"/>
                    </a:cubicBezTo>
                    <a:lnTo>
                      <a:pt x="5025" y="9513"/>
                    </a:lnTo>
                    <a:cubicBezTo>
                      <a:pt x="5608" y="10068"/>
                      <a:pt x="6417" y="10360"/>
                      <a:pt x="7223" y="10360"/>
                    </a:cubicBezTo>
                    <a:cubicBezTo>
                      <a:pt x="7715" y="10360"/>
                      <a:pt x="8206" y="10251"/>
                      <a:pt x="8644" y="10025"/>
                    </a:cubicBezTo>
                    <a:cubicBezTo>
                      <a:pt x="9061" y="9823"/>
                      <a:pt x="9430" y="9513"/>
                      <a:pt x="9644" y="9109"/>
                    </a:cubicBezTo>
                    <a:cubicBezTo>
                      <a:pt x="9847" y="8704"/>
                      <a:pt x="9894" y="8180"/>
                      <a:pt x="9692" y="7787"/>
                    </a:cubicBezTo>
                    <a:cubicBezTo>
                      <a:pt x="10609" y="7751"/>
                      <a:pt x="11394" y="6930"/>
                      <a:pt x="11561" y="6025"/>
                    </a:cubicBezTo>
                    <a:cubicBezTo>
                      <a:pt x="11716" y="5108"/>
                      <a:pt x="11323" y="4167"/>
                      <a:pt x="10668" y="3501"/>
                    </a:cubicBezTo>
                    <a:cubicBezTo>
                      <a:pt x="10271" y="3081"/>
                      <a:pt x="9731" y="2744"/>
                      <a:pt x="9152" y="2744"/>
                    </a:cubicBezTo>
                    <a:cubicBezTo>
                      <a:pt x="9106" y="2744"/>
                      <a:pt x="9060" y="2746"/>
                      <a:pt x="9013" y="2751"/>
                    </a:cubicBezTo>
                    <a:cubicBezTo>
                      <a:pt x="9418" y="1310"/>
                      <a:pt x="8108" y="346"/>
                      <a:pt x="6906" y="72"/>
                    </a:cubicBezTo>
                    <a:cubicBezTo>
                      <a:pt x="6700" y="23"/>
                      <a:pt x="6488" y="0"/>
                      <a:pt x="6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9"/>
              <p:cNvSpPr/>
              <p:nvPr/>
            </p:nvSpPr>
            <p:spPr>
              <a:xfrm>
                <a:off x="5404097" y="2229525"/>
                <a:ext cx="774453" cy="469275"/>
              </a:xfrm>
              <a:custGeom>
                <a:avLst/>
                <a:gdLst/>
                <a:ahLst/>
                <a:cxnLst/>
                <a:rect l="l" t="t" r="r" b="b"/>
                <a:pathLst>
                  <a:path w="19515" h="11825" extrusionOk="0">
                    <a:moveTo>
                      <a:pt x="14723" y="0"/>
                    </a:moveTo>
                    <a:cubicBezTo>
                      <a:pt x="13987" y="0"/>
                      <a:pt x="13252" y="219"/>
                      <a:pt x="12550" y="502"/>
                    </a:cubicBezTo>
                    <a:cubicBezTo>
                      <a:pt x="12228" y="633"/>
                      <a:pt x="11919" y="776"/>
                      <a:pt x="11574" y="811"/>
                    </a:cubicBezTo>
                    <a:cubicBezTo>
                      <a:pt x="11536" y="814"/>
                      <a:pt x="11499" y="815"/>
                      <a:pt x="11463" y="815"/>
                    </a:cubicBezTo>
                    <a:cubicBezTo>
                      <a:pt x="10813" y="815"/>
                      <a:pt x="10192" y="437"/>
                      <a:pt x="9550" y="347"/>
                    </a:cubicBezTo>
                    <a:cubicBezTo>
                      <a:pt x="8959" y="275"/>
                      <a:pt x="8407" y="182"/>
                      <a:pt x="7841" y="182"/>
                    </a:cubicBezTo>
                    <a:cubicBezTo>
                      <a:pt x="7562" y="182"/>
                      <a:pt x="7281" y="205"/>
                      <a:pt x="6990" y="264"/>
                    </a:cubicBezTo>
                    <a:cubicBezTo>
                      <a:pt x="5573" y="538"/>
                      <a:pt x="4632" y="1466"/>
                      <a:pt x="3870" y="2609"/>
                    </a:cubicBezTo>
                    <a:cubicBezTo>
                      <a:pt x="3799" y="2716"/>
                      <a:pt x="3727" y="2824"/>
                      <a:pt x="3632" y="2895"/>
                    </a:cubicBezTo>
                    <a:cubicBezTo>
                      <a:pt x="3489" y="3002"/>
                      <a:pt x="3311" y="3026"/>
                      <a:pt x="3156" y="3074"/>
                    </a:cubicBezTo>
                    <a:cubicBezTo>
                      <a:pt x="1810" y="3431"/>
                      <a:pt x="691" y="4550"/>
                      <a:pt x="334" y="5895"/>
                    </a:cubicBezTo>
                    <a:cubicBezTo>
                      <a:pt x="1" y="7193"/>
                      <a:pt x="334" y="8562"/>
                      <a:pt x="715" y="9860"/>
                    </a:cubicBezTo>
                    <a:cubicBezTo>
                      <a:pt x="906" y="10575"/>
                      <a:pt x="1144" y="11313"/>
                      <a:pt x="1679" y="11825"/>
                    </a:cubicBezTo>
                    <a:lnTo>
                      <a:pt x="18479" y="10860"/>
                    </a:lnTo>
                    <a:cubicBezTo>
                      <a:pt x="19063" y="9586"/>
                      <a:pt x="19515" y="8205"/>
                      <a:pt x="19396" y="6788"/>
                    </a:cubicBezTo>
                    <a:cubicBezTo>
                      <a:pt x="19265" y="5383"/>
                      <a:pt x="18420" y="3967"/>
                      <a:pt x="17134" y="3669"/>
                    </a:cubicBezTo>
                    <a:cubicBezTo>
                      <a:pt x="17658" y="2776"/>
                      <a:pt x="17574" y="1788"/>
                      <a:pt x="16931" y="1002"/>
                    </a:cubicBezTo>
                    <a:cubicBezTo>
                      <a:pt x="16408" y="359"/>
                      <a:pt x="15610" y="38"/>
                      <a:pt x="14836" y="2"/>
                    </a:cubicBezTo>
                    <a:cubicBezTo>
                      <a:pt x="14798" y="1"/>
                      <a:pt x="14761" y="0"/>
                      <a:pt x="1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9"/>
              <p:cNvSpPr/>
              <p:nvPr/>
            </p:nvSpPr>
            <p:spPr>
              <a:xfrm>
                <a:off x="5516562" y="2718596"/>
                <a:ext cx="215013" cy="197234"/>
              </a:xfrm>
              <a:custGeom>
                <a:avLst/>
                <a:gdLst/>
                <a:ahLst/>
                <a:cxnLst/>
                <a:rect l="l" t="t" r="r" b="b"/>
                <a:pathLst>
                  <a:path w="5418" h="4970" extrusionOk="0">
                    <a:moveTo>
                      <a:pt x="2084" y="1"/>
                    </a:moveTo>
                    <a:lnTo>
                      <a:pt x="0" y="1775"/>
                    </a:lnTo>
                    <a:cubicBezTo>
                      <a:pt x="203" y="2537"/>
                      <a:pt x="477" y="3263"/>
                      <a:pt x="977" y="3882"/>
                    </a:cubicBezTo>
                    <a:cubicBezTo>
                      <a:pt x="1465" y="4478"/>
                      <a:pt x="2179" y="4918"/>
                      <a:pt x="2953" y="4966"/>
                    </a:cubicBezTo>
                    <a:cubicBezTo>
                      <a:pt x="2998" y="4968"/>
                      <a:pt x="3043" y="4969"/>
                      <a:pt x="3088" y="4969"/>
                    </a:cubicBezTo>
                    <a:cubicBezTo>
                      <a:pt x="3485" y="4969"/>
                      <a:pt x="3888" y="4876"/>
                      <a:pt x="4263" y="4716"/>
                    </a:cubicBezTo>
                    <a:cubicBezTo>
                      <a:pt x="4584" y="4561"/>
                      <a:pt x="4906" y="4382"/>
                      <a:pt x="5180" y="4144"/>
                    </a:cubicBezTo>
                    <a:cubicBezTo>
                      <a:pt x="5263" y="4085"/>
                      <a:pt x="5334" y="4013"/>
                      <a:pt x="5382" y="3918"/>
                    </a:cubicBezTo>
                    <a:cubicBezTo>
                      <a:pt x="5418" y="3811"/>
                      <a:pt x="5418" y="3692"/>
                      <a:pt x="5406" y="3596"/>
                    </a:cubicBezTo>
                    <a:cubicBezTo>
                      <a:pt x="5215" y="1870"/>
                      <a:pt x="3798" y="334"/>
                      <a:pt x="2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9"/>
              <p:cNvSpPr/>
              <p:nvPr/>
            </p:nvSpPr>
            <p:spPr>
              <a:xfrm>
                <a:off x="6074084" y="2528666"/>
                <a:ext cx="86513" cy="214537"/>
              </a:xfrm>
              <a:custGeom>
                <a:avLst/>
                <a:gdLst/>
                <a:ahLst/>
                <a:cxnLst/>
                <a:rect l="l" t="t" r="r" b="b"/>
                <a:pathLst>
                  <a:path w="2180" h="5406" extrusionOk="0">
                    <a:moveTo>
                      <a:pt x="303" y="1"/>
                    </a:moveTo>
                    <a:cubicBezTo>
                      <a:pt x="202" y="1"/>
                      <a:pt x="101" y="12"/>
                      <a:pt x="1" y="36"/>
                    </a:cubicBezTo>
                    <a:lnTo>
                      <a:pt x="215" y="5406"/>
                    </a:lnTo>
                    <a:cubicBezTo>
                      <a:pt x="822" y="5334"/>
                      <a:pt x="1346" y="4930"/>
                      <a:pt x="1668" y="4418"/>
                    </a:cubicBezTo>
                    <a:cubicBezTo>
                      <a:pt x="2001" y="3918"/>
                      <a:pt x="2120" y="3310"/>
                      <a:pt x="2144" y="2691"/>
                    </a:cubicBezTo>
                    <a:cubicBezTo>
                      <a:pt x="2180" y="2036"/>
                      <a:pt x="2072" y="1358"/>
                      <a:pt x="1703" y="810"/>
                    </a:cubicBezTo>
                    <a:cubicBezTo>
                      <a:pt x="1392" y="337"/>
                      <a:pt x="851" y="1"/>
                      <a:pt x="303" y="1"/>
                    </a:cubicBezTo>
                    <a:close/>
                  </a:path>
                </a:pathLst>
              </a:custGeom>
              <a:solidFill>
                <a:srgbClr val="E8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9"/>
              <p:cNvSpPr/>
              <p:nvPr/>
            </p:nvSpPr>
            <p:spPr>
              <a:xfrm>
                <a:off x="6085434" y="2566922"/>
                <a:ext cx="51075" cy="146041"/>
              </a:xfrm>
              <a:custGeom>
                <a:avLst/>
                <a:gdLst/>
                <a:ahLst/>
                <a:cxnLst/>
                <a:rect l="l" t="t" r="r" b="b"/>
                <a:pathLst>
                  <a:path w="1287" h="3680" extrusionOk="0">
                    <a:moveTo>
                      <a:pt x="1259" y="0"/>
                    </a:moveTo>
                    <a:cubicBezTo>
                      <a:pt x="1231" y="0"/>
                      <a:pt x="1035" y="110"/>
                      <a:pt x="786" y="382"/>
                    </a:cubicBezTo>
                    <a:cubicBezTo>
                      <a:pt x="536" y="644"/>
                      <a:pt x="274" y="1108"/>
                      <a:pt x="132" y="1668"/>
                    </a:cubicBezTo>
                    <a:cubicBezTo>
                      <a:pt x="1" y="2227"/>
                      <a:pt x="12" y="2739"/>
                      <a:pt x="60" y="3120"/>
                    </a:cubicBezTo>
                    <a:cubicBezTo>
                      <a:pt x="96" y="3454"/>
                      <a:pt x="155" y="3680"/>
                      <a:pt x="179" y="3680"/>
                    </a:cubicBezTo>
                    <a:cubicBezTo>
                      <a:pt x="215" y="3680"/>
                      <a:pt x="179" y="3454"/>
                      <a:pt x="179" y="3085"/>
                    </a:cubicBezTo>
                    <a:cubicBezTo>
                      <a:pt x="167" y="2727"/>
                      <a:pt x="179" y="2227"/>
                      <a:pt x="298" y="1703"/>
                    </a:cubicBezTo>
                    <a:cubicBezTo>
                      <a:pt x="417" y="1168"/>
                      <a:pt x="655" y="739"/>
                      <a:pt x="882" y="453"/>
                    </a:cubicBezTo>
                    <a:cubicBezTo>
                      <a:pt x="1108" y="168"/>
                      <a:pt x="1286" y="37"/>
                      <a:pt x="1263" y="1"/>
                    </a:cubicBezTo>
                    <a:cubicBezTo>
                      <a:pt x="1262" y="0"/>
                      <a:pt x="1261" y="0"/>
                      <a:pt x="1259" y="0"/>
                    </a:cubicBezTo>
                    <a:close/>
                  </a:path>
                </a:pathLst>
              </a:custGeom>
              <a:solidFill>
                <a:srgbClr val="7F3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9"/>
              <p:cNvSpPr/>
              <p:nvPr/>
            </p:nvSpPr>
            <p:spPr>
              <a:xfrm>
                <a:off x="5857687" y="2286988"/>
                <a:ext cx="288272" cy="354189"/>
              </a:xfrm>
              <a:custGeom>
                <a:avLst/>
                <a:gdLst/>
                <a:ahLst/>
                <a:cxnLst/>
                <a:rect l="l" t="t" r="r" b="b"/>
                <a:pathLst>
                  <a:path w="7264" h="8925" extrusionOk="0">
                    <a:moveTo>
                      <a:pt x="2470" y="1"/>
                    </a:moveTo>
                    <a:cubicBezTo>
                      <a:pt x="2404" y="1"/>
                      <a:pt x="2339" y="3"/>
                      <a:pt x="2275" y="6"/>
                    </a:cubicBezTo>
                    <a:cubicBezTo>
                      <a:pt x="1441" y="42"/>
                      <a:pt x="620" y="387"/>
                      <a:pt x="1" y="935"/>
                    </a:cubicBezTo>
                    <a:lnTo>
                      <a:pt x="5013" y="8924"/>
                    </a:lnTo>
                    <a:cubicBezTo>
                      <a:pt x="5799" y="8341"/>
                      <a:pt x="6644" y="7710"/>
                      <a:pt x="6990" y="6805"/>
                    </a:cubicBezTo>
                    <a:cubicBezTo>
                      <a:pt x="7264" y="6126"/>
                      <a:pt x="7204" y="5340"/>
                      <a:pt x="6883" y="4686"/>
                    </a:cubicBezTo>
                    <a:cubicBezTo>
                      <a:pt x="6573" y="4043"/>
                      <a:pt x="6013" y="3519"/>
                      <a:pt x="5335" y="3221"/>
                    </a:cubicBezTo>
                    <a:cubicBezTo>
                      <a:pt x="5013" y="3066"/>
                      <a:pt x="4644" y="2959"/>
                      <a:pt x="4442" y="2662"/>
                    </a:cubicBezTo>
                    <a:cubicBezTo>
                      <a:pt x="4168" y="2257"/>
                      <a:pt x="4382" y="1685"/>
                      <a:pt x="4287" y="1173"/>
                    </a:cubicBezTo>
                    <a:cubicBezTo>
                      <a:pt x="4192" y="768"/>
                      <a:pt x="3882" y="423"/>
                      <a:pt x="3513" y="221"/>
                    </a:cubicBezTo>
                    <a:cubicBezTo>
                      <a:pt x="3191" y="60"/>
                      <a:pt x="2826" y="1"/>
                      <a:pt x="2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9"/>
              <p:cNvSpPr/>
              <p:nvPr/>
            </p:nvSpPr>
            <p:spPr>
              <a:xfrm>
                <a:off x="5409295" y="2338776"/>
                <a:ext cx="708338" cy="593569"/>
              </a:xfrm>
              <a:custGeom>
                <a:avLst/>
                <a:gdLst/>
                <a:ahLst/>
                <a:cxnLst/>
                <a:rect l="l" t="t" r="r" b="b"/>
                <a:pathLst>
                  <a:path w="17849" h="14957" extrusionOk="0">
                    <a:moveTo>
                      <a:pt x="10618" y="0"/>
                    </a:moveTo>
                    <a:cubicBezTo>
                      <a:pt x="9510" y="0"/>
                      <a:pt x="8407" y="191"/>
                      <a:pt x="7454" y="511"/>
                    </a:cubicBezTo>
                    <a:cubicBezTo>
                      <a:pt x="6597" y="809"/>
                      <a:pt x="5775" y="1261"/>
                      <a:pt x="5061" y="1833"/>
                    </a:cubicBezTo>
                    <a:cubicBezTo>
                      <a:pt x="3477" y="3119"/>
                      <a:pt x="2942" y="5155"/>
                      <a:pt x="3061" y="7131"/>
                    </a:cubicBezTo>
                    <a:cubicBezTo>
                      <a:pt x="3084" y="7167"/>
                      <a:pt x="3084" y="7214"/>
                      <a:pt x="3084" y="7238"/>
                    </a:cubicBezTo>
                    <a:cubicBezTo>
                      <a:pt x="2987" y="7224"/>
                      <a:pt x="2888" y="7218"/>
                      <a:pt x="2789" y="7218"/>
                    </a:cubicBezTo>
                    <a:cubicBezTo>
                      <a:pt x="2120" y="7218"/>
                      <a:pt x="1449" y="7526"/>
                      <a:pt x="1013" y="8024"/>
                    </a:cubicBezTo>
                    <a:cubicBezTo>
                      <a:pt x="1" y="9203"/>
                      <a:pt x="370" y="11072"/>
                      <a:pt x="1489" y="12013"/>
                    </a:cubicBezTo>
                    <a:cubicBezTo>
                      <a:pt x="2063" y="12477"/>
                      <a:pt x="2729" y="12703"/>
                      <a:pt x="3397" y="12703"/>
                    </a:cubicBezTo>
                    <a:cubicBezTo>
                      <a:pt x="3824" y="12703"/>
                      <a:pt x="4252" y="12610"/>
                      <a:pt x="4656" y="12429"/>
                    </a:cubicBezTo>
                    <a:cubicBezTo>
                      <a:pt x="4727" y="12536"/>
                      <a:pt x="4823" y="12644"/>
                      <a:pt x="4894" y="12751"/>
                    </a:cubicBezTo>
                    <a:cubicBezTo>
                      <a:pt x="5049" y="12929"/>
                      <a:pt x="5192" y="13108"/>
                      <a:pt x="5358" y="13263"/>
                    </a:cubicBezTo>
                    <a:cubicBezTo>
                      <a:pt x="5537" y="13429"/>
                      <a:pt x="5728" y="13584"/>
                      <a:pt x="5918" y="13715"/>
                    </a:cubicBezTo>
                    <a:cubicBezTo>
                      <a:pt x="7165" y="14548"/>
                      <a:pt x="8720" y="14957"/>
                      <a:pt x="10284" y="14957"/>
                    </a:cubicBezTo>
                    <a:cubicBezTo>
                      <a:pt x="12276" y="14957"/>
                      <a:pt x="14281" y="14294"/>
                      <a:pt x="15681" y="13001"/>
                    </a:cubicBezTo>
                    <a:cubicBezTo>
                      <a:pt x="17848" y="11001"/>
                      <a:pt x="17753" y="8072"/>
                      <a:pt x="17217" y="5381"/>
                    </a:cubicBezTo>
                    <a:cubicBezTo>
                      <a:pt x="16931" y="3964"/>
                      <a:pt x="16312" y="2607"/>
                      <a:pt x="15288" y="1618"/>
                    </a:cubicBezTo>
                    <a:cubicBezTo>
                      <a:pt x="14091" y="464"/>
                      <a:pt x="12348" y="0"/>
                      <a:pt x="10618"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9"/>
              <p:cNvSpPr/>
              <p:nvPr/>
            </p:nvSpPr>
            <p:spPr>
              <a:xfrm>
                <a:off x="5928563" y="2583708"/>
                <a:ext cx="154097" cy="152430"/>
              </a:xfrm>
              <a:custGeom>
                <a:avLst/>
                <a:gdLst/>
                <a:ahLst/>
                <a:cxnLst/>
                <a:rect l="l" t="t" r="r" b="b"/>
                <a:pathLst>
                  <a:path w="3883" h="3841" extrusionOk="0">
                    <a:moveTo>
                      <a:pt x="1994" y="0"/>
                    </a:moveTo>
                    <a:cubicBezTo>
                      <a:pt x="1614" y="0"/>
                      <a:pt x="1225" y="111"/>
                      <a:pt x="894" y="316"/>
                    </a:cubicBezTo>
                    <a:cubicBezTo>
                      <a:pt x="536" y="530"/>
                      <a:pt x="310" y="864"/>
                      <a:pt x="191" y="1245"/>
                    </a:cubicBezTo>
                    <a:cubicBezTo>
                      <a:pt x="1" y="1900"/>
                      <a:pt x="132" y="2674"/>
                      <a:pt x="513" y="3185"/>
                    </a:cubicBezTo>
                    <a:cubicBezTo>
                      <a:pt x="856" y="3646"/>
                      <a:pt x="1319" y="3840"/>
                      <a:pt x="1806" y="3840"/>
                    </a:cubicBezTo>
                    <a:cubicBezTo>
                      <a:pt x="2164" y="3840"/>
                      <a:pt x="2534" y="3736"/>
                      <a:pt x="2882" y="3555"/>
                    </a:cubicBezTo>
                    <a:cubicBezTo>
                      <a:pt x="3823" y="3055"/>
                      <a:pt x="3882" y="1602"/>
                      <a:pt x="3370" y="745"/>
                    </a:cubicBezTo>
                    <a:cubicBezTo>
                      <a:pt x="3068" y="231"/>
                      <a:pt x="2541" y="0"/>
                      <a:pt x="1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9"/>
              <p:cNvSpPr/>
              <p:nvPr/>
            </p:nvSpPr>
            <p:spPr>
              <a:xfrm>
                <a:off x="5658313" y="2621647"/>
                <a:ext cx="167748" cy="161320"/>
              </a:xfrm>
              <a:custGeom>
                <a:avLst/>
                <a:gdLst/>
                <a:ahLst/>
                <a:cxnLst/>
                <a:rect l="l" t="t" r="r" b="b"/>
                <a:pathLst>
                  <a:path w="4227" h="4065" extrusionOk="0">
                    <a:moveTo>
                      <a:pt x="2183" y="1"/>
                    </a:moveTo>
                    <a:cubicBezTo>
                      <a:pt x="1604" y="1"/>
                      <a:pt x="1127" y="172"/>
                      <a:pt x="703" y="575"/>
                    </a:cubicBezTo>
                    <a:cubicBezTo>
                      <a:pt x="298" y="956"/>
                      <a:pt x="0" y="1515"/>
                      <a:pt x="60" y="2075"/>
                    </a:cubicBezTo>
                    <a:cubicBezTo>
                      <a:pt x="84" y="2313"/>
                      <a:pt x="155" y="2551"/>
                      <a:pt x="238" y="2777"/>
                    </a:cubicBezTo>
                    <a:cubicBezTo>
                      <a:pt x="346" y="3051"/>
                      <a:pt x="512" y="3301"/>
                      <a:pt x="738" y="3515"/>
                    </a:cubicBezTo>
                    <a:cubicBezTo>
                      <a:pt x="1088" y="3887"/>
                      <a:pt x="1597" y="4064"/>
                      <a:pt x="2113" y="4064"/>
                    </a:cubicBezTo>
                    <a:cubicBezTo>
                      <a:pt x="2706" y="4064"/>
                      <a:pt x="3309" y="3830"/>
                      <a:pt x="3691" y="3384"/>
                    </a:cubicBezTo>
                    <a:cubicBezTo>
                      <a:pt x="4048" y="2968"/>
                      <a:pt x="4227" y="2408"/>
                      <a:pt x="4191" y="1848"/>
                    </a:cubicBezTo>
                    <a:cubicBezTo>
                      <a:pt x="4108" y="836"/>
                      <a:pt x="3322" y="51"/>
                      <a:pt x="2298" y="3"/>
                    </a:cubicBezTo>
                    <a:cubicBezTo>
                      <a:pt x="2259" y="2"/>
                      <a:pt x="2221" y="1"/>
                      <a:pt x="2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9"/>
              <p:cNvSpPr/>
              <p:nvPr/>
            </p:nvSpPr>
            <p:spPr>
              <a:xfrm>
                <a:off x="5835503" y="2740819"/>
                <a:ext cx="86474" cy="43058"/>
              </a:xfrm>
              <a:custGeom>
                <a:avLst/>
                <a:gdLst/>
                <a:ahLst/>
                <a:cxnLst/>
                <a:rect l="l" t="t" r="r" b="b"/>
                <a:pathLst>
                  <a:path w="2179" h="1085" extrusionOk="0">
                    <a:moveTo>
                      <a:pt x="2179" y="0"/>
                    </a:moveTo>
                    <a:lnTo>
                      <a:pt x="0" y="143"/>
                    </a:lnTo>
                    <a:cubicBezTo>
                      <a:pt x="150" y="698"/>
                      <a:pt x="604" y="1085"/>
                      <a:pt x="1110" y="1085"/>
                    </a:cubicBezTo>
                    <a:cubicBezTo>
                      <a:pt x="1125" y="1085"/>
                      <a:pt x="1140" y="1085"/>
                      <a:pt x="1155" y="1084"/>
                    </a:cubicBezTo>
                    <a:cubicBezTo>
                      <a:pt x="1691" y="1048"/>
                      <a:pt x="2084" y="596"/>
                      <a:pt x="2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9"/>
              <p:cNvSpPr/>
              <p:nvPr/>
            </p:nvSpPr>
            <p:spPr>
              <a:xfrm>
                <a:off x="5818955" y="2668514"/>
                <a:ext cx="40" cy="40"/>
              </a:xfrm>
              <a:custGeom>
                <a:avLst/>
                <a:gdLst/>
                <a:ahLst/>
                <a:cxnLst/>
                <a:rect l="l" t="t" r="r" b="b"/>
                <a:pathLst>
                  <a:path w="1" h="1" fill="none" extrusionOk="0">
                    <a:moveTo>
                      <a:pt x="0" y="1"/>
                    </a:moveTo>
                    <a:close/>
                  </a:path>
                </a:pathLst>
              </a:custGeom>
              <a:noFill/>
              <a:ln w="1200" cap="flat" cmpd="sng">
                <a:solidFill>
                  <a:srgbClr val="69B90D"/>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9"/>
              <p:cNvSpPr/>
              <p:nvPr/>
            </p:nvSpPr>
            <p:spPr>
              <a:xfrm>
                <a:off x="5654980" y="2609583"/>
                <a:ext cx="172511" cy="118103"/>
              </a:xfrm>
              <a:custGeom>
                <a:avLst/>
                <a:gdLst/>
                <a:ahLst/>
                <a:cxnLst/>
                <a:rect l="l" t="t" r="r" b="b"/>
                <a:pathLst>
                  <a:path w="4347" h="2976" extrusionOk="0">
                    <a:moveTo>
                      <a:pt x="2149" y="1"/>
                    </a:moveTo>
                    <a:cubicBezTo>
                      <a:pt x="2002" y="1"/>
                      <a:pt x="1852" y="15"/>
                      <a:pt x="1704" y="45"/>
                    </a:cubicBezTo>
                    <a:cubicBezTo>
                      <a:pt x="1192" y="164"/>
                      <a:pt x="739" y="426"/>
                      <a:pt x="441" y="783"/>
                    </a:cubicBezTo>
                    <a:cubicBezTo>
                      <a:pt x="144" y="1164"/>
                      <a:pt x="37" y="1569"/>
                      <a:pt x="25" y="1902"/>
                    </a:cubicBezTo>
                    <a:cubicBezTo>
                      <a:pt x="1" y="2248"/>
                      <a:pt x="60" y="2510"/>
                      <a:pt x="120" y="2688"/>
                    </a:cubicBezTo>
                    <a:cubicBezTo>
                      <a:pt x="176" y="2889"/>
                      <a:pt x="232" y="2975"/>
                      <a:pt x="248" y="2975"/>
                    </a:cubicBezTo>
                    <a:cubicBezTo>
                      <a:pt x="249" y="2975"/>
                      <a:pt x="250" y="2975"/>
                      <a:pt x="251" y="2974"/>
                    </a:cubicBezTo>
                    <a:cubicBezTo>
                      <a:pt x="287" y="2974"/>
                      <a:pt x="251" y="2867"/>
                      <a:pt x="239" y="2700"/>
                    </a:cubicBezTo>
                    <a:cubicBezTo>
                      <a:pt x="227" y="2510"/>
                      <a:pt x="203" y="2260"/>
                      <a:pt x="251" y="1950"/>
                    </a:cubicBezTo>
                    <a:cubicBezTo>
                      <a:pt x="299" y="1652"/>
                      <a:pt x="418" y="1295"/>
                      <a:pt x="680" y="986"/>
                    </a:cubicBezTo>
                    <a:cubicBezTo>
                      <a:pt x="942" y="688"/>
                      <a:pt x="1334" y="450"/>
                      <a:pt x="1787" y="355"/>
                    </a:cubicBezTo>
                    <a:cubicBezTo>
                      <a:pt x="1921" y="322"/>
                      <a:pt x="2057" y="307"/>
                      <a:pt x="2192" y="307"/>
                    </a:cubicBezTo>
                    <a:cubicBezTo>
                      <a:pt x="2500" y="307"/>
                      <a:pt x="2800" y="385"/>
                      <a:pt x="3049" y="509"/>
                    </a:cubicBezTo>
                    <a:cubicBezTo>
                      <a:pt x="3406" y="676"/>
                      <a:pt x="3692" y="938"/>
                      <a:pt x="3870" y="1176"/>
                    </a:cubicBezTo>
                    <a:cubicBezTo>
                      <a:pt x="4049" y="1426"/>
                      <a:pt x="4156" y="1664"/>
                      <a:pt x="4192" y="1831"/>
                    </a:cubicBezTo>
                    <a:cubicBezTo>
                      <a:pt x="4251" y="1998"/>
                      <a:pt x="4275" y="2093"/>
                      <a:pt x="4299" y="2093"/>
                    </a:cubicBezTo>
                    <a:cubicBezTo>
                      <a:pt x="4311" y="2093"/>
                      <a:pt x="4347" y="1998"/>
                      <a:pt x="4311" y="1795"/>
                    </a:cubicBezTo>
                    <a:cubicBezTo>
                      <a:pt x="4299" y="1617"/>
                      <a:pt x="4228" y="1343"/>
                      <a:pt x="4049" y="1057"/>
                    </a:cubicBezTo>
                    <a:cubicBezTo>
                      <a:pt x="3882" y="759"/>
                      <a:pt x="3585" y="450"/>
                      <a:pt x="3168" y="236"/>
                    </a:cubicBezTo>
                    <a:cubicBezTo>
                      <a:pt x="2878" y="91"/>
                      <a:pt x="2521" y="1"/>
                      <a:pt x="2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9"/>
              <p:cNvSpPr/>
              <p:nvPr/>
            </p:nvSpPr>
            <p:spPr>
              <a:xfrm>
                <a:off x="5691370" y="2689666"/>
                <a:ext cx="132349" cy="92506"/>
              </a:xfrm>
              <a:custGeom>
                <a:avLst/>
                <a:gdLst/>
                <a:ahLst/>
                <a:cxnLst/>
                <a:rect l="l" t="t" r="r" b="b"/>
                <a:pathLst>
                  <a:path w="3335" h="2331" extrusionOk="0">
                    <a:moveTo>
                      <a:pt x="2114" y="1"/>
                    </a:moveTo>
                    <a:cubicBezTo>
                      <a:pt x="2077" y="1"/>
                      <a:pt x="2039" y="2"/>
                      <a:pt x="2001" y="4"/>
                    </a:cubicBezTo>
                    <a:cubicBezTo>
                      <a:pt x="941" y="63"/>
                      <a:pt x="108" y="885"/>
                      <a:pt x="1" y="1897"/>
                    </a:cubicBezTo>
                    <a:cubicBezTo>
                      <a:pt x="351" y="2189"/>
                      <a:pt x="811" y="2330"/>
                      <a:pt x="1274" y="2330"/>
                    </a:cubicBezTo>
                    <a:cubicBezTo>
                      <a:pt x="1867" y="2330"/>
                      <a:pt x="2465" y="2099"/>
                      <a:pt x="2846" y="1658"/>
                    </a:cubicBezTo>
                    <a:cubicBezTo>
                      <a:pt x="3156" y="1301"/>
                      <a:pt x="3323" y="837"/>
                      <a:pt x="3334" y="361"/>
                    </a:cubicBezTo>
                    <a:cubicBezTo>
                      <a:pt x="2983" y="130"/>
                      <a:pt x="2561" y="1"/>
                      <a:pt x="2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9"/>
              <p:cNvSpPr/>
              <p:nvPr/>
            </p:nvSpPr>
            <p:spPr>
              <a:xfrm>
                <a:off x="5927610" y="2576803"/>
                <a:ext cx="148422" cy="99332"/>
              </a:xfrm>
              <a:custGeom>
                <a:avLst/>
                <a:gdLst/>
                <a:ahLst/>
                <a:cxnLst/>
                <a:rect l="l" t="t" r="r" b="b"/>
                <a:pathLst>
                  <a:path w="3740" h="2503" extrusionOk="0">
                    <a:moveTo>
                      <a:pt x="1914" y="0"/>
                    </a:moveTo>
                    <a:cubicBezTo>
                      <a:pt x="1809" y="0"/>
                      <a:pt x="1701" y="9"/>
                      <a:pt x="1596" y="26"/>
                    </a:cubicBezTo>
                    <a:cubicBezTo>
                      <a:pt x="1132" y="109"/>
                      <a:pt x="763" y="359"/>
                      <a:pt x="513" y="657"/>
                    </a:cubicBezTo>
                    <a:cubicBezTo>
                      <a:pt x="370" y="812"/>
                      <a:pt x="287" y="978"/>
                      <a:pt x="215" y="1121"/>
                    </a:cubicBezTo>
                    <a:cubicBezTo>
                      <a:pt x="132" y="1288"/>
                      <a:pt x="96" y="1431"/>
                      <a:pt x="60" y="1574"/>
                    </a:cubicBezTo>
                    <a:cubicBezTo>
                      <a:pt x="1" y="1847"/>
                      <a:pt x="13" y="2086"/>
                      <a:pt x="60" y="2252"/>
                    </a:cubicBezTo>
                    <a:cubicBezTo>
                      <a:pt x="96" y="2431"/>
                      <a:pt x="144" y="2502"/>
                      <a:pt x="156" y="2502"/>
                    </a:cubicBezTo>
                    <a:cubicBezTo>
                      <a:pt x="215" y="2490"/>
                      <a:pt x="120" y="2145"/>
                      <a:pt x="275" y="1645"/>
                    </a:cubicBezTo>
                    <a:cubicBezTo>
                      <a:pt x="298" y="1526"/>
                      <a:pt x="358" y="1395"/>
                      <a:pt x="441" y="1252"/>
                    </a:cubicBezTo>
                    <a:cubicBezTo>
                      <a:pt x="513" y="1121"/>
                      <a:pt x="596" y="990"/>
                      <a:pt x="715" y="871"/>
                    </a:cubicBezTo>
                    <a:cubicBezTo>
                      <a:pt x="941" y="621"/>
                      <a:pt x="1275" y="419"/>
                      <a:pt x="1656" y="347"/>
                    </a:cubicBezTo>
                    <a:cubicBezTo>
                      <a:pt x="1751" y="335"/>
                      <a:pt x="1843" y="329"/>
                      <a:pt x="1934" y="329"/>
                    </a:cubicBezTo>
                    <a:cubicBezTo>
                      <a:pt x="2025" y="329"/>
                      <a:pt x="2114" y="335"/>
                      <a:pt x="2204" y="347"/>
                    </a:cubicBezTo>
                    <a:cubicBezTo>
                      <a:pt x="2382" y="383"/>
                      <a:pt x="2549" y="454"/>
                      <a:pt x="2704" y="526"/>
                    </a:cubicBezTo>
                    <a:cubicBezTo>
                      <a:pt x="2846" y="609"/>
                      <a:pt x="2966" y="716"/>
                      <a:pt x="3085" y="823"/>
                    </a:cubicBezTo>
                    <a:cubicBezTo>
                      <a:pt x="3192" y="931"/>
                      <a:pt x="3275" y="1050"/>
                      <a:pt x="3358" y="1157"/>
                    </a:cubicBezTo>
                    <a:cubicBezTo>
                      <a:pt x="3628" y="1590"/>
                      <a:pt x="3655" y="1943"/>
                      <a:pt x="3690" y="1943"/>
                    </a:cubicBezTo>
                    <a:cubicBezTo>
                      <a:pt x="3691" y="1943"/>
                      <a:pt x="3691" y="1943"/>
                      <a:pt x="3692" y="1943"/>
                    </a:cubicBezTo>
                    <a:cubicBezTo>
                      <a:pt x="3716" y="1943"/>
                      <a:pt x="3739" y="1847"/>
                      <a:pt x="3728" y="1693"/>
                    </a:cubicBezTo>
                    <a:cubicBezTo>
                      <a:pt x="3716" y="1526"/>
                      <a:pt x="3668" y="1300"/>
                      <a:pt x="3537" y="1038"/>
                    </a:cubicBezTo>
                    <a:cubicBezTo>
                      <a:pt x="3477" y="907"/>
                      <a:pt x="3382" y="764"/>
                      <a:pt x="3263" y="633"/>
                    </a:cubicBezTo>
                    <a:cubicBezTo>
                      <a:pt x="3144" y="502"/>
                      <a:pt x="3013" y="383"/>
                      <a:pt x="2846" y="276"/>
                    </a:cubicBezTo>
                    <a:cubicBezTo>
                      <a:pt x="2680" y="169"/>
                      <a:pt x="2489" y="85"/>
                      <a:pt x="2263" y="38"/>
                    </a:cubicBezTo>
                    <a:cubicBezTo>
                      <a:pt x="2155" y="12"/>
                      <a:pt x="2036"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p:nvPr/>
            </p:nvSpPr>
            <p:spPr>
              <a:xfrm>
                <a:off x="5947928" y="2656609"/>
                <a:ext cx="126198" cy="80362"/>
              </a:xfrm>
              <a:custGeom>
                <a:avLst/>
                <a:gdLst/>
                <a:ahLst/>
                <a:cxnLst/>
                <a:rect l="l" t="t" r="r" b="b"/>
                <a:pathLst>
                  <a:path w="3180" h="2025" extrusionOk="0">
                    <a:moveTo>
                      <a:pt x="1959" y="0"/>
                    </a:moveTo>
                    <a:cubicBezTo>
                      <a:pt x="1922" y="0"/>
                      <a:pt x="1884" y="1"/>
                      <a:pt x="1846" y="3"/>
                    </a:cubicBezTo>
                    <a:cubicBezTo>
                      <a:pt x="1001" y="51"/>
                      <a:pt x="310" y="586"/>
                      <a:pt x="1" y="1313"/>
                    </a:cubicBezTo>
                    <a:cubicBezTo>
                      <a:pt x="13" y="1325"/>
                      <a:pt x="13" y="1348"/>
                      <a:pt x="25" y="1360"/>
                    </a:cubicBezTo>
                    <a:cubicBezTo>
                      <a:pt x="367" y="1826"/>
                      <a:pt x="828" y="2024"/>
                      <a:pt x="1314" y="2024"/>
                    </a:cubicBezTo>
                    <a:cubicBezTo>
                      <a:pt x="1673" y="2024"/>
                      <a:pt x="2045" y="1916"/>
                      <a:pt x="2394" y="1729"/>
                    </a:cubicBezTo>
                    <a:cubicBezTo>
                      <a:pt x="2882" y="1468"/>
                      <a:pt x="3144" y="932"/>
                      <a:pt x="3180" y="360"/>
                    </a:cubicBezTo>
                    <a:cubicBezTo>
                      <a:pt x="2828" y="130"/>
                      <a:pt x="2406" y="0"/>
                      <a:pt x="1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9"/>
              <p:cNvSpPr/>
              <p:nvPr/>
            </p:nvSpPr>
            <p:spPr>
              <a:xfrm>
                <a:off x="6028249" y="2703476"/>
                <a:ext cx="76116" cy="144176"/>
              </a:xfrm>
              <a:custGeom>
                <a:avLst/>
                <a:gdLst/>
                <a:ahLst/>
                <a:cxnLst/>
                <a:rect l="l" t="t" r="r" b="b"/>
                <a:pathLst>
                  <a:path w="1918" h="3633" extrusionOk="0">
                    <a:moveTo>
                      <a:pt x="1918" y="1"/>
                    </a:moveTo>
                    <a:lnTo>
                      <a:pt x="1918" y="1"/>
                    </a:lnTo>
                    <a:cubicBezTo>
                      <a:pt x="775" y="418"/>
                      <a:pt x="1" y="1537"/>
                      <a:pt x="84" y="2787"/>
                    </a:cubicBezTo>
                    <a:cubicBezTo>
                      <a:pt x="108" y="3085"/>
                      <a:pt x="179" y="3382"/>
                      <a:pt x="287" y="3632"/>
                    </a:cubicBezTo>
                    <a:cubicBezTo>
                      <a:pt x="1311" y="2608"/>
                      <a:pt x="1775" y="1334"/>
                      <a:pt x="1918"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9"/>
              <p:cNvSpPr/>
              <p:nvPr/>
            </p:nvSpPr>
            <p:spPr>
              <a:xfrm>
                <a:off x="5605375" y="2800147"/>
                <a:ext cx="198981" cy="131119"/>
              </a:xfrm>
              <a:custGeom>
                <a:avLst/>
                <a:gdLst/>
                <a:ahLst/>
                <a:cxnLst/>
                <a:rect l="l" t="t" r="r" b="b"/>
                <a:pathLst>
                  <a:path w="5014" h="3304" extrusionOk="0">
                    <a:moveTo>
                      <a:pt x="2223" y="0"/>
                    </a:moveTo>
                    <a:cubicBezTo>
                      <a:pt x="2165" y="0"/>
                      <a:pt x="2107" y="2"/>
                      <a:pt x="2049" y="6"/>
                    </a:cubicBezTo>
                    <a:cubicBezTo>
                      <a:pt x="1203" y="65"/>
                      <a:pt x="465" y="494"/>
                      <a:pt x="1" y="1137"/>
                    </a:cubicBezTo>
                    <a:cubicBezTo>
                      <a:pt x="132" y="1315"/>
                      <a:pt x="263" y="1482"/>
                      <a:pt x="429" y="1625"/>
                    </a:cubicBezTo>
                    <a:cubicBezTo>
                      <a:pt x="608" y="1792"/>
                      <a:pt x="787" y="1934"/>
                      <a:pt x="977" y="2077"/>
                    </a:cubicBezTo>
                    <a:cubicBezTo>
                      <a:pt x="2108" y="2827"/>
                      <a:pt x="3513" y="3244"/>
                      <a:pt x="4942" y="3304"/>
                    </a:cubicBezTo>
                    <a:cubicBezTo>
                      <a:pt x="4978" y="3065"/>
                      <a:pt x="5013" y="2827"/>
                      <a:pt x="5001" y="2577"/>
                    </a:cubicBezTo>
                    <a:cubicBezTo>
                      <a:pt x="4898" y="1135"/>
                      <a:pt x="3672" y="0"/>
                      <a:pt x="2223"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9"/>
              <p:cNvSpPr/>
              <p:nvPr/>
            </p:nvSpPr>
            <p:spPr>
              <a:xfrm>
                <a:off x="5530253" y="2823958"/>
                <a:ext cx="47781" cy="47781"/>
              </a:xfrm>
              <a:custGeom>
                <a:avLst/>
                <a:gdLst/>
                <a:ahLst/>
                <a:cxnLst/>
                <a:rect l="l" t="t" r="r" b="b"/>
                <a:pathLst>
                  <a:path w="1204" h="1204" extrusionOk="0">
                    <a:moveTo>
                      <a:pt x="596" y="1"/>
                    </a:moveTo>
                    <a:cubicBezTo>
                      <a:pt x="275" y="1"/>
                      <a:pt x="1" y="263"/>
                      <a:pt x="1" y="608"/>
                    </a:cubicBezTo>
                    <a:cubicBezTo>
                      <a:pt x="1" y="941"/>
                      <a:pt x="275" y="1203"/>
                      <a:pt x="608" y="1203"/>
                    </a:cubicBezTo>
                    <a:cubicBezTo>
                      <a:pt x="941" y="1192"/>
                      <a:pt x="1203" y="930"/>
                      <a:pt x="1203" y="596"/>
                    </a:cubicBezTo>
                    <a:cubicBezTo>
                      <a:pt x="1203" y="263"/>
                      <a:pt x="941"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9"/>
              <p:cNvSpPr/>
              <p:nvPr/>
            </p:nvSpPr>
            <p:spPr>
              <a:xfrm>
                <a:off x="6112856" y="2701611"/>
                <a:ext cx="47741" cy="47741"/>
              </a:xfrm>
              <a:custGeom>
                <a:avLst/>
                <a:gdLst/>
                <a:ahLst/>
                <a:cxnLst/>
                <a:rect l="l" t="t" r="r" b="b"/>
                <a:pathLst>
                  <a:path w="1203" h="1203" extrusionOk="0">
                    <a:moveTo>
                      <a:pt x="595" y="0"/>
                    </a:moveTo>
                    <a:cubicBezTo>
                      <a:pt x="262" y="0"/>
                      <a:pt x="0" y="274"/>
                      <a:pt x="0" y="607"/>
                    </a:cubicBezTo>
                    <a:cubicBezTo>
                      <a:pt x="0" y="941"/>
                      <a:pt x="262" y="1203"/>
                      <a:pt x="607" y="1203"/>
                    </a:cubicBezTo>
                    <a:cubicBezTo>
                      <a:pt x="929" y="1203"/>
                      <a:pt x="1203" y="929"/>
                      <a:pt x="1203" y="595"/>
                    </a:cubicBezTo>
                    <a:cubicBezTo>
                      <a:pt x="1203" y="274"/>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9"/>
              <p:cNvSpPr/>
              <p:nvPr/>
            </p:nvSpPr>
            <p:spPr>
              <a:xfrm>
                <a:off x="5653115" y="2511880"/>
                <a:ext cx="96911" cy="59805"/>
              </a:xfrm>
              <a:custGeom>
                <a:avLst/>
                <a:gdLst/>
                <a:ahLst/>
                <a:cxnLst/>
                <a:rect l="l" t="t" r="r" b="b"/>
                <a:pathLst>
                  <a:path w="2442" h="1507" extrusionOk="0">
                    <a:moveTo>
                      <a:pt x="1886" y="0"/>
                    </a:moveTo>
                    <a:cubicBezTo>
                      <a:pt x="1633" y="0"/>
                      <a:pt x="1303" y="88"/>
                      <a:pt x="965" y="257"/>
                    </a:cubicBezTo>
                    <a:cubicBezTo>
                      <a:pt x="369" y="566"/>
                      <a:pt x="0" y="1055"/>
                      <a:pt x="131" y="1316"/>
                    </a:cubicBezTo>
                    <a:cubicBezTo>
                      <a:pt x="196" y="1445"/>
                      <a:pt x="354" y="1506"/>
                      <a:pt x="563" y="1506"/>
                    </a:cubicBezTo>
                    <a:cubicBezTo>
                      <a:pt x="819" y="1506"/>
                      <a:pt x="1149" y="1415"/>
                      <a:pt x="1477" y="1245"/>
                    </a:cubicBezTo>
                    <a:cubicBezTo>
                      <a:pt x="2072" y="924"/>
                      <a:pt x="2441" y="447"/>
                      <a:pt x="2310" y="185"/>
                    </a:cubicBezTo>
                    <a:cubicBezTo>
                      <a:pt x="2251" y="61"/>
                      <a:pt x="2095" y="0"/>
                      <a:pt x="1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9"/>
              <p:cNvSpPr/>
              <p:nvPr/>
            </p:nvSpPr>
            <p:spPr>
              <a:xfrm>
                <a:off x="5930944" y="2481918"/>
                <a:ext cx="97347" cy="58694"/>
              </a:xfrm>
              <a:custGeom>
                <a:avLst/>
                <a:gdLst/>
                <a:ahLst/>
                <a:cxnLst/>
                <a:rect l="l" t="t" r="r" b="b"/>
                <a:pathLst>
                  <a:path w="2453" h="1479" extrusionOk="0">
                    <a:moveTo>
                      <a:pt x="569" y="0"/>
                    </a:moveTo>
                    <a:cubicBezTo>
                      <a:pt x="353" y="0"/>
                      <a:pt x="192" y="63"/>
                      <a:pt x="131" y="190"/>
                    </a:cubicBezTo>
                    <a:cubicBezTo>
                      <a:pt x="0" y="464"/>
                      <a:pt x="381" y="940"/>
                      <a:pt x="976" y="1238"/>
                    </a:cubicBezTo>
                    <a:cubicBezTo>
                      <a:pt x="1303" y="1398"/>
                      <a:pt x="1625" y="1479"/>
                      <a:pt x="1876" y="1479"/>
                    </a:cubicBezTo>
                    <a:cubicBezTo>
                      <a:pt x="2093" y="1479"/>
                      <a:pt x="2256" y="1419"/>
                      <a:pt x="2322" y="1298"/>
                    </a:cubicBezTo>
                    <a:cubicBezTo>
                      <a:pt x="2453" y="1024"/>
                      <a:pt x="2060" y="547"/>
                      <a:pt x="1465" y="250"/>
                    </a:cubicBezTo>
                    <a:cubicBezTo>
                      <a:pt x="1139" y="84"/>
                      <a:pt x="817" y="0"/>
                      <a:pt x="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9"/>
              <p:cNvSpPr/>
              <p:nvPr/>
            </p:nvSpPr>
            <p:spPr>
              <a:xfrm>
                <a:off x="5522713" y="2333538"/>
                <a:ext cx="387008" cy="321845"/>
              </a:xfrm>
              <a:custGeom>
                <a:avLst/>
                <a:gdLst/>
                <a:ahLst/>
                <a:cxnLst/>
                <a:rect l="l" t="t" r="r" b="b"/>
                <a:pathLst>
                  <a:path w="9752" h="8110" extrusionOk="0">
                    <a:moveTo>
                      <a:pt x="8509" y="1"/>
                    </a:moveTo>
                    <a:cubicBezTo>
                      <a:pt x="8136" y="1"/>
                      <a:pt x="7764" y="172"/>
                      <a:pt x="7442" y="393"/>
                    </a:cubicBezTo>
                    <a:cubicBezTo>
                      <a:pt x="7025" y="655"/>
                      <a:pt x="6632" y="1000"/>
                      <a:pt x="6156" y="1155"/>
                    </a:cubicBezTo>
                    <a:cubicBezTo>
                      <a:pt x="5978" y="1205"/>
                      <a:pt x="5798" y="1225"/>
                      <a:pt x="5617" y="1225"/>
                    </a:cubicBezTo>
                    <a:cubicBezTo>
                      <a:pt x="4983" y="1225"/>
                      <a:pt x="4335" y="985"/>
                      <a:pt x="3692" y="985"/>
                    </a:cubicBezTo>
                    <a:cubicBezTo>
                      <a:pt x="3648" y="985"/>
                      <a:pt x="3604" y="986"/>
                      <a:pt x="3560" y="988"/>
                    </a:cubicBezTo>
                    <a:cubicBezTo>
                      <a:pt x="2965" y="1012"/>
                      <a:pt x="2370" y="1274"/>
                      <a:pt x="1941" y="1703"/>
                    </a:cubicBezTo>
                    <a:lnTo>
                      <a:pt x="0" y="7596"/>
                    </a:lnTo>
                    <a:cubicBezTo>
                      <a:pt x="524" y="7938"/>
                      <a:pt x="1139" y="8110"/>
                      <a:pt x="1753" y="8110"/>
                    </a:cubicBezTo>
                    <a:cubicBezTo>
                      <a:pt x="2104" y="8110"/>
                      <a:pt x="2453" y="8054"/>
                      <a:pt x="2786" y="7942"/>
                    </a:cubicBezTo>
                    <a:cubicBezTo>
                      <a:pt x="3703" y="7620"/>
                      <a:pt x="4453" y="6870"/>
                      <a:pt x="4763" y="5953"/>
                    </a:cubicBezTo>
                    <a:cubicBezTo>
                      <a:pt x="4834" y="5751"/>
                      <a:pt x="4906" y="5513"/>
                      <a:pt x="5120" y="5453"/>
                    </a:cubicBezTo>
                    <a:cubicBezTo>
                      <a:pt x="5153" y="5439"/>
                      <a:pt x="5187" y="5434"/>
                      <a:pt x="5223" y="5434"/>
                    </a:cubicBezTo>
                    <a:cubicBezTo>
                      <a:pt x="5280" y="5434"/>
                      <a:pt x="5340" y="5446"/>
                      <a:pt x="5406" y="5453"/>
                    </a:cubicBezTo>
                    <a:cubicBezTo>
                      <a:pt x="5580" y="5477"/>
                      <a:pt x="5758" y="5488"/>
                      <a:pt x="5935" y="5488"/>
                    </a:cubicBezTo>
                    <a:cubicBezTo>
                      <a:pt x="7307" y="5488"/>
                      <a:pt x="8709" y="4805"/>
                      <a:pt x="9299" y="3572"/>
                    </a:cubicBezTo>
                    <a:cubicBezTo>
                      <a:pt x="9525" y="3132"/>
                      <a:pt x="9632" y="2620"/>
                      <a:pt x="9692" y="2131"/>
                    </a:cubicBezTo>
                    <a:cubicBezTo>
                      <a:pt x="9728" y="1727"/>
                      <a:pt x="9751" y="1310"/>
                      <a:pt x="9632" y="929"/>
                    </a:cubicBezTo>
                    <a:cubicBezTo>
                      <a:pt x="9513" y="536"/>
                      <a:pt x="9228" y="179"/>
                      <a:pt x="8835" y="48"/>
                    </a:cubicBezTo>
                    <a:cubicBezTo>
                      <a:pt x="8727" y="16"/>
                      <a:pt x="8618" y="1"/>
                      <a:pt x="8509"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9"/>
              <p:cNvSpPr/>
              <p:nvPr/>
            </p:nvSpPr>
            <p:spPr>
              <a:xfrm>
                <a:off x="5485370" y="2268376"/>
                <a:ext cx="440900" cy="375976"/>
              </a:xfrm>
              <a:custGeom>
                <a:avLst/>
                <a:gdLst/>
                <a:ahLst/>
                <a:cxnLst/>
                <a:rect l="l" t="t" r="r" b="b"/>
                <a:pathLst>
                  <a:path w="11110" h="9474" extrusionOk="0">
                    <a:moveTo>
                      <a:pt x="10746" y="1"/>
                    </a:moveTo>
                    <a:cubicBezTo>
                      <a:pt x="10659" y="1"/>
                      <a:pt x="10573" y="54"/>
                      <a:pt x="10526" y="130"/>
                    </a:cubicBezTo>
                    <a:cubicBezTo>
                      <a:pt x="10454" y="202"/>
                      <a:pt x="10407" y="309"/>
                      <a:pt x="10347" y="416"/>
                    </a:cubicBezTo>
                    <a:cubicBezTo>
                      <a:pt x="10061" y="914"/>
                      <a:pt x="9641" y="1054"/>
                      <a:pt x="9166" y="1054"/>
                    </a:cubicBezTo>
                    <a:cubicBezTo>
                      <a:pt x="8949" y="1054"/>
                      <a:pt x="8721" y="1025"/>
                      <a:pt x="8490" y="987"/>
                    </a:cubicBezTo>
                    <a:cubicBezTo>
                      <a:pt x="8029" y="928"/>
                      <a:pt x="7569" y="836"/>
                      <a:pt x="7114" y="836"/>
                    </a:cubicBezTo>
                    <a:cubicBezTo>
                      <a:pt x="6840" y="836"/>
                      <a:pt x="6568" y="870"/>
                      <a:pt x="6299" y="964"/>
                    </a:cubicBezTo>
                    <a:cubicBezTo>
                      <a:pt x="4954" y="1440"/>
                      <a:pt x="3501" y="2154"/>
                      <a:pt x="2477" y="3131"/>
                    </a:cubicBezTo>
                    <a:cubicBezTo>
                      <a:pt x="1536" y="4047"/>
                      <a:pt x="882" y="5202"/>
                      <a:pt x="536" y="6452"/>
                    </a:cubicBezTo>
                    <a:cubicBezTo>
                      <a:pt x="334" y="7226"/>
                      <a:pt x="1" y="8310"/>
                      <a:pt x="596" y="8988"/>
                    </a:cubicBezTo>
                    <a:cubicBezTo>
                      <a:pt x="889" y="9341"/>
                      <a:pt x="1347" y="9474"/>
                      <a:pt x="1839" y="9474"/>
                    </a:cubicBezTo>
                    <a:cubicBezTo>
                      <a:pt x="2527" y="9474"/>
                      <a:pt x="3281" y="9213"/>
                      <a:pt x="3739" y="8929"/>
                    </a:cubicBezTo>
                    <a:cubicBezTo>
                      <a:pt x="4620" y="8369"/>
                      <a:pt x="5192" y="7405"/>
                      <a:pt x="5287" y="6381"/>
                    </a:cubicBezTo>
                    <a:cubicBezTo>
                      <a:pt x="5725" y="6563"/>
                      <a:pt x="6198" y="6651"/>
                      <a:pt x="6671" y="6651"/>
                    </a:cubicBezTo>
                    <a:cubicBezTo>
                      <a:pt x="7406" y="6651"/>
                      <a:pt x="8143" y="6437"/>
                      <a:pt x="8752" y="6024"/>
                    </a:cubicBezTo>
                    <a:cubicBezTo>
                      <a:pt x="9585" y="5452"/>
                      <a:pt x="10359" y="4250"/>
                      <a:pt x="10716" y="3309"/>
                    </a:cubicBezTo>
                    <a:cubicBezTo>
                      <a:pt x="11050" y="2440"/>
                      <a:pt x="11109" y="1404"/>
                      <a:pt x="11050" y="452"/>
                    </a:cubicBezTo>
                    <a:cubicBezTo>
                      <a:pt x="11026" y="273"/>
                      <a:pt x="10978" y="59"/>
                      <a:pt x="10811" y="11"/>
                    </a:cubicBezTo>
                    <a:cubicBezTo>
                      <a:pt x="10790" y="4"/>
                      <a:pt x="10768" y="1"/>
                      <a:pt x="10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9"/>
              <p:cNvSpPr/>
              <p:nvPr/>
            </p:nvSpPr>
            <p:spPr>
              <a:xfrm>
                <a:off x="5844472" y="2652442"/>
                <a:ext cx="76592" cy="56750"/>
              </a:xfrm>
              <a:custGeom>
                <a:avLst/>
                <a:gdLst/>
                <a:ahLst/>
                <a:cxnLst/>
                <a:rect l="l" t="t" r="r" b="b"/>
                <a:pathLst>
                  <a:path w="1930" h="1430" extrusionOk="0">
                    <a:moveTo>
                      <a:pt x="1239" y="1"/>
                    </a:moveTo>
                    <a:cubicBezTo>
                      <a:pt x="1012" y="25"/>
                      <a:pt x="441" y="25"/>
                      <a:pt x="274" y="203"/>
                    </a:cubicBezTo>
                    <a:cubicBezTo>
                      <a:pt x="0" y="453"/>
                      <a:pt x="215" y="1037"/>
                      <a:pt x="417" y="1251"/>
                    </a:cubicBezTo>
                    <a:cubicBezTo>
                      <a:pt x="526" y="1381"/>
                      <a:pt x="651" y="1430"/>
                      <a:pt x="783" y="1430"/>
                    </a:cubicBezTo>
                    <a:cubicBezTo>
                      <a:pt x="1026" y="1430"/>
                      <a:pt x="1293" y="1263"/>
                      <a:pt x="1524" y="1132"/>
                    </a:cubicBezTo>
                    <a:cubicBezTo>
                      <a:pt x="1655" y="1061"/>
                      <a:pt x="1774" y="989"/>
                      <a:pt x="1858" y="858"/>
                    </a:cubicBezTo>
                    <a:cubicBezTo>
                      <a:pt x="1929" y="703"/>
                      <a:pt x="1917" y="525"/>
                      <a:pt x="1858" y="358"/>
                    </a:cubicBezTo>
                    <a:cubicBezTo>
                      <a:pt x="1834" y="287"/>
                      <a:pt x="1798" y="227"/>
                      <a:pt x="1762" y="168"/>
                    </a:cubicBezTo>
                    <a:cubicBezTo>
                      <a:pt x="1620" y="25"/>
                      <a:pt x="1429" y="1"/>
                      <a:pt x="1239"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9"/>
              <p:cNvSpPr/>
              <p:nvPr/>
            </p:nvSpPr>
            <p:spPr>
              <a:xfrm>
                <a:off x="5458900" y="2664903"/>
                <a:ext cx="129532" cy="162470"/>
              </a:xfrm>
              <a:custGeom>
                <a:avLst/>
                <a:gdLst/>
                <a:ahLst/>
                <a:cxnLst/>
                <a:rect l="l" t="t" r="r" b="b"/>
                <a:pathLst>
                  <a:path w="3264" h="4094" extrusionOk="0">
                    <a:moveTo>
                      <a:pt x="868" y="0"/>
                    </a:moveTo>
                    <a:cubicBezTo>
                      <a:pt x="707" y="0"/>
                      <a:pt x="557" y="41"/>
                      <a:pt x="429" y="139"/>
                    </a:cubicBezTo>
                    <a:cubicBezTo>
                      <a:pt x="84" y="401"/>
                      <a:pt x="1" y="901"/>
                      <a:pt x="25" y="1342"/>
                    </a:cubicBezTo>
                    <a:cubicBezTo>
                      <a:pt x="72" y="2413"/>
                      <a:pt x="489" y="3545"/>
                      <a:pt x="1596" y="3914"/>
                    </a:cubicBezTo>
                    <a:cubicBezTo>
                      <a:pt x="1798" y="3981"/>
                      <a:pt x="2188" y="4093"/>
                      <a:pt x="2523" y="4093"/>
                    </a:cubicBezTo>
                    <a:cubicBezTo>
                      <a:pt x="2782" y="4093"/>
                      <a:pt x="3007" y="4026"/>
                      <a:pt x="3085" y="3818"/>
                    </a:cubicBezTo>
                    <a:cubicBezTo>
                      <a:pt x="3263" y="3342"/>
                      <a:pt x="3096" y="2759"/>
                      <a:pt x="2977" y="2294"/>
                    </a:cubicBezTo>
                    <a:cubicBezTo>
                      <a:pt x="2823" y="1794"/>
                      <a:pt x="2858" y="1342"/>
                      <a:pt x="2525" y="937"/>
                    </a:cubicBezTo>
                    <a:cubicBezTo>
                      <a:pt x="2454" y="854"/>
                      <a:pt x="2370" y="747"/>
                      <a:pt x="2275" y="675"/>
                    </a:cubicBezTo>
                    <a:cubicBezTo>
                      <a:pt x="1968" y="396"/>
                      <a:pt x="1369" y="0"/>
                      <a:pt x="868"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9"/>
              <p:cNvSpPr/>
              <p:nvPr/>
            </p:nvSpPr>
            <p:spPr>
              <a:xfrm>
                <a:off x="5486798" y="2660498"/>
                <a:ext cx="95482" cy="161637"/>
              </a:xfrm>
              <a:custGeom>
                <a:avLst/>
                <a:gdLst/>
                <a:ahLst/>
                <a:cxnLst/>
                <a:rect l="l" t="t" r="r" b="b"/>
                <a:pathLst>
                  <a:path w="2406" h="4073" extrusionOk="0">
                    <a:moveTo>
                      <a:pt x="203" y="0"/>
                    </a:moveTo>
                    <a:cubicBezTo>
                      <a:pt x="72" y="0"/>
                      <a:pt x="0" y="0"/>
                      <a:pt x="0" y="12"/>
                    </a:cubicBezTo>
                    <a:cubicBezTo>
                      <a:pt x="0" y="36"/>
                      <a:pt x="298" y="60"/>
                      <a:pt x="691" y="274"/>
                    </a:cubicBezTo>
                    <a:cubicBezTo>
                      <a:pt x="1096" y="488"/>
                      <a:pt x="1584" y="929"/>
                      <a:pt x="1881" y="1560"/>
                    </a:cubicBezTo>
                    <a:cubicBezTo>
                      <a:pt x="2179" y="2203"/>
                      <a:pt x="2262" y="2858"/>
                      <a:pt x="2274" y="3310"/>
                    </a:cubicBezTo>
                    <a:cubicBezTo>
                      <a:pt x="2286" y="3775"/>
                      <a:pt x="2274" y="4072"/>
                      <a:pt x="2286" y="4072"/>
                    </a:cubicBezTo>
                    <a:cubicBezTo>
                      <a:pt x="2298" y="4072"/>
                      <a:pt x="2382" y="3787"/>
                      <a:pt x="2393" y="3310"/>
                    </a:cubicBezTo>
                    <a:cubicBezTo>
                      <a:pt x="2405" y="2834"/>
                      <a:pt x="2358" y="2167"/>
                      <a:pt x="2048" y="1489"/>
                    </a:cubicBezTo>
                    <a:cubicBezTo>
                      <a:pt x="1739" y="810"/>
                      <a:pt x="1179" y="358"/>
                      <a:pt x="750" y="155"/>
                    </a:cubicBezTo>
                    <a:cubicBezTo>
                      <a:pt x="524" y="60"/>
                      <a:pt x="334" y="12"/>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9"/>
              <p:cNvSpPr/>
              <p:nvPr/>
            </p:nvSpPr>
            <p:spPr>
              <a:xfrm>
                <a:off x="5510410" y="2713278"/>
                <a:ext cx="54289" cy="75322"/>
              </a:xfrm>
              <a:custGeom>
                <a:avLst/>
                <a:gdLst/>
                <a:ahLst/>
                <a:cxnLst/>
                <a:rect l="l" t="t" r="r" b="b"/>
                <a:pathLst>
                  <a:path w="1368" h="1898" extrusionOk="0">
                    <a:moveTo>
                      <a:pt x="1044" y="0"/>
                    </a:moveTo>
                    <a:cubicBezTo>
                      <a:pt x="1019" y="0"/>
                      <a:pt x="992" y="1"/>
                      <a:pt x="965" y="4"/>
                    </a:cubicBezTo>
                    <a:cubicBezTo>
                      <a:pt x="715" y="16"/>
                      <a:pt x="358" y="194"/>
                      <a:pt x="179" y="575"/>
                    </a:cubicBezTo>
                    <a:cubicBezTo>
                      <a:pt x="1" y="933"/>
                      <a:pt x="36" y="1302"/>
                      <a:pt x="120" y="1540"/>
                    </a:cubicBezTo>
                    <a:cubicBezTo>
                      <a:pt x="176" y="1778"/>
                      <a:pt x="266" y="1898"/>
                      <a:pt x="295" y="1898"/>
                    </a:cubicBezTo>
                    <a:cubicBezTo>
                      <a:pt x="296" y="1898"/>
                      <a:pt x="297" y="1897"/>
                      <a:pt x="298" y="1897"/>
                    </a:cubicBezTo>
                    <a:cubicBezTo>
                      <a:pt x="322" y="1885"/>
                      <a:pt x="263" y="1742"/>
                      <a:pt x="215" y="1504"/>
                    </a:cubicBezTo>
                    <a:cubicBezTo>
                      <a:pt x="179" y="1290"/>
                      <a:pt x="155" y="944"/>
                      <a:pt x="322" y="647"/>
                    </a:cubicBezTo>
                    <a:cubicBezTo>
                      <a:pt x="477" y="349"/>
                      <a:pt x="775" y="171"/>
                      <a:pt x="977" y="123"/>
                    </a:cubicBezTo>
                    <a:cubicBezTo>
                      <a:pt x="1065" y="109"/>
                      <a:pt x="1140" y="106"/>
                      <a:pt x="1199" y="106"/>
                    </a:cubicBezTo>
                    <a:cubicBezTo>
                      <a:pt x="1247" y="106"/>
                      <a:pt x="1285" y="108"/>
                      <a:pt x="1310" y="108"/>
                    </a:cubicBezTo>
                    <a:cubicBezTo>
                      <a:pt x="1333" y="108"/>
                      <a:pt x="1346" y="106"/>
                      <a:pt x="1346" y="99"/>
                    </a:cubicBezTo>
                    <a:cubicBezTo>
                      <a:pt x="1367" y="78"/>
                      <a:pt x="1247" y="0"/>
                      <a:pt x="1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9"/>
              <p:cNvSpPr/>
              <p:nvPr/>
            </p:nvSpPr>
            <p:spPr>
              <a:xfrm>
                <a:off x="5853917" y="2647759"/>
                <a:ext cx="69965" cy="63179"/>
              </a:xfrm>
              <a:custGeom>
                <a:avLst/>
                <a:gdLst/>
                <a:ahLst/>
                <a:cxnLst/>
                <a:rect l="l" t="t" r="r" b="b"/>
                <a:pathLst>
                  <a:path w="1763" h="1592" extrusionOk="0">
                    <a:moveTo>
                      <a:pt x="989" y="1"/>
                    </a:moveTo>
                    <a:cubicBezTo>
                      <a:pt x="805" y="1"/>
                      <a:pt x="646" y="46"/>
                      <a:pt x="524" y="83"/>
                    </a:cubicBezTo>
                    <a:cubicBezTo>
                      <a:pt x="191" y="190"/>
                      <a:pt x="0" y="309"/>
                      <a:pt x="12" y="321"/>
                    </a:cubicBezTo>
                    <a:cubicBezTo>
                      <a:pt x="14" y="324"/>
                      <a:pt x="18" y="326"/>
                      <a:pt x="25" y="326"/>
                    </a:cubicBezTo>
                    <a:cubicBezTo>
                      <a:pt x="75" y="326"/>
                      <a:pt x="265" y="255"/>
                      <a:pt x="548" y="202"/>
                    </a:cubicBezTo>
                    <a:cubicBezTo>
                      <a:pt x="666" y="177"/>
                      <a:pt x="796" y="152"/>
                      <a:pt x="937" y="152"/>
                    </a:cubicBezTo>
                    <a:cubicBezTo>
                      <a:pt x="996" y="152"/>
                      <a:pt x="1057" y="156"/>
                      <a:pt x="1120" y="167"/>
                    </a:cubicBezTo>
                    <a:cubicBezTo>
                      <a:pt x="1310" y="202"/>
                      <a:pt x="1513" y="345"/>
                      <a:pt x="1548" y="571"/>
                    </a:cubicBezTo>
                    <a:cubicBezTo>
                      <a:pt x="1560" y="679"/>
                      <a:pt x="1536" y="798"/>
                      <a:pt x="1489" y="905"/>
                    </a:cubicBezTo>
                    <a:cubicBezTo>
                      <a:pt x="1441" y="1000"/>
                      <a:pt x="1382" y="1083"/>
                      <a:pt x="1298" y="1155"/>
                    </a:cubicBezTo>
                    <a:cubicBezTo>
                      <a:pt x="1143" y="1298"/>
                      <a:pt x="953" y="1381"/>
                      <a:pt x="798" y="1441"/>
                    </a:cubicBezTo>
                    <a:cubicBezTo>
                      <a:pt x="524" y="1524"/>
                      <a:pt x="298" y="1548"/>
                      <a:pt x="310" y="1583"/>
                    </a:cubicBezTo>
                    <a:cubicBezTo>
                      <a:pt x="310" y="1588"/>
                      <a:pt x="338" y="1592"/>
                      <a:pt x="390" y="1592"/>
                    </a:cubicBezTo>
                    <a:cubicBezTo>
                      <a:pt x="483" y="1592"/>
                      <a:pt x="654" y="1578"/>
                      <a:pt x="870" y="1524"/>
                    </a:cubicBezTo>
                    <a:cubicBezTo>
                      <a:pt x="1024" y="1476"/>
                      <a:pt x="1239" y="1405"/>
                      <a:pt x="1417" y="1238"/>
                    </a:cubicBezTo>
                    <a:cubicBezTo>
                      <a:pt x="1596" y="1095"/>
                      <a:pt x="1763" y="821"/>
                      <a:pt x="1715" y="524"/>
                    </a:cubicBezTo>
                    <a:cubicBezTo>
                      <a:pt x="1691" y="381"/>
                      <a:pt x="1608" y="226"/>
                      <a:pt x="1501" y="155"/>
                    </a:cubicBezTo>
                    <a:cubicBezTo>
                      <a:pt x="1393" y="59"/>
                      <a:pt x="1263" y="24"/>
                      <a:pt x="1143" y="12"/>
                    </a:cubicBezTo>
                    <a:cubicBezTo>
                      <a:pt x="1090" y="4"/>
                      <a:pt x="1039" y="1"/>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9"/>
              <p:cNvSpPr/>
              <p:nvPr/>
            </p:nvSpPr>
            <p:spPr>
              <a:xfrm>
                <a:off x="5857687" y="2695102"/>
                <a:ext cx="10437" cy="7381"/>
              </a:xfrm>
              <a:custGeom>
                <a:avLst/>
                <a:gdLst/>
                <a:ahLst/>
                <a:cxnLst/>
                <a:rect l="l" t="t" r="r" b="b"/>
                <a:pathLst>
                  <a:path w="263" h="186" extrusionOk="0">
                    <a:moveTo>
                      <a:pt x="108" y="0"/>
                    </a:moveTo>
                    <a:cubicBezTo>
                      <a:pt x="67" y="0"/>
                      <a:pt x="30" y="22"/>
                      <a:pt x="13" y="57"/>
                    </a:cubicBezTo>
                    <a:cubicBezTo>
                      <a:pt x="1" y="105"/>
                      <a:pt x="36" y="152"/>
                      <a:pt x="96" y="176"/>
                    </a:cubicBezTo>
                    <a:cubicBezTo>
                      <a:pt x="115" y="182"/>
                      <a:pt x="133" y="185"/>
                      <a:pt x="150" y="185"/>
                    </a:cubicBezTo>
                    <a:cubicBezTo>
                      <a:pt x="196" y="185"/>
                      <a:pt x="230" y="163"/>
                      <a:pt x="239" y="128"/>
                    </a:cubicBezTo>
                    <a:cubicBezTo>
                      <a:pt x="263" y="93"/>
                      <a:pt x="227" y="33"/>
                      <a:pt x="155" y="9"/>
                    </a:cubicBezTo>
                    <a:cubicBezTo>
                      <a:pt x="140" y="3"/>
                      <a:pt x="124" y="0"/>
                      <a:pt x="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9"/>
              <p:cNvSpPr/>
              <p:nvPr/>
            </p:nvSpPr>
            <p:spPr>
              <a:xfrm>
                <a:off x="5830305" y="2273059"/>
                <a:ext cx="95006" cy="231602"/>
              </a:xfrm>
              <a:custGeom>
                <a:avLst/>
                <a:gdLst/>
                <a:ahLst/>
                <a:cxnLst/>
                <a:rect l="l" t="t" r="r" b="b"/>
                <a:pathLst>
                  <a:path w="2394" h="5836" extrusionOk="0">
                    <a:moveTo>
                      <a:pt x="2334" y="0"/>
                    </a:moveTo>
                    <a:lnTo>
                      <a:pt x="2334" y="0"/>
                    </a:lnTo>
                    <a:cubicBezTo>
                      <a:pt x="2310" y="0"/>
                      <a:pt x="2358" y="369"/>
                      <a:pt x="2322" y="953"/>
                    </a:cubicBezTo>
                    <a:cubicBezTo>
                      <a:pt x="2322" y="1096"/>
                      <a:pt x="2310" y="1262"/>
                      <a:pt x="2274" y="1429"/>
                    </a:cubicBezTo>
                    <a:cubicBezTo>
                      <a:pt x="2262" y="1608"/>
                      <a:pt x="2227" y="1786"/>
                      <a:pt x="2191" y="1965"/>
                    </a:cubicBezTo>
                    <a:cubicBezTo>
                      <a:pt x="2119" y="2334"/>
                      <a:pt x="1988" y="2751"/>
                      <a:pt x="1834" y="3167"/>
                    </a:cubicBezTo>
                    <a:cubicBezTo>
                      <a:pt x="1667" y="3584"/>
                      <a:pt x="1477" y="3953"/>
                      <a:pt x="1262" y="4286"/>
                    </a:cubicBezTo>
                    <a:cubicBezTo>
                      <a:pt x="1167" y="4453"/>
                      <a:pt x="1060" y="4596"/>
                      <a:pt x="953" y="4751"/>
                    </a:cubicBezTo>
                    <a:cubicBezTo>
                      <a:pt x="845" y="4882"/>
                      <a:pt x="738" y="5013"/>
                      <a:pt x="655" y="5120"/>
                    </a:cubicBezTo>
                    <a:cubicBezTo>
                      <a:pt x="286" y="5560"/>
                      <a:pt x="0" y="5799"/>
                      <a:pt x="12" y="5834"/>
                    </a:cubicBezTo>
                    <a:cubicBezTo>
                      <a:pt x="13" y="5835"/>
                      <a:pt x="15" y="5836"/>
                      <a:pt x="17" y="5836"/>
                    </a:cubicBezTo>
                    <a:cubicBezTo>
                      <a:pt x="38" y="5836"/>
                      <a:pt x="117" y="5778"/>
                      <a:pt x="226" y="5679"/>
                    </a:cubicBezTo>
                    <a:cubicBezTo>
                      <a:pt x="286" y="5644"/>
                      <a:pt x="369" y="5560"/>
                      <a:pt x="441" y="5489"/>
                    </a:cubicBezTo>
                    <a:cubicBezTo>
                      <a:pt x="536" y="5418"/>
                      <a:pt x="643" y="5322"/>
                      <a:pt x="726" y="5203"/>
                    </a:cubicBezTo>
                    <a:cubicBezTo>
                      <a:pt x="834" y="5108"/>
                      <a:pt x="941" y="4965"/>
                      <a:pt x="1036" y="4834"/>
                    </a:cubicBezTo>
                    <a:cubicBezTo>
                      <a:pt x="1167" y="4703"/>
                      <a:pt x="1262" y="4537"/>
                      <a:pt x="1369" y="4370"/>
                    </a:cubicBezTo>
                    <a:cubicBezTo>
                      <a:pt x="1572" y="4048"/>
                      <a:pt x="1786" y="3655"/>
                      <a:pt x="1965" y="3227"/>
                    </a:cubicBezTo>
                    <a:cubicBezTo>
                      <a:pt x="2131" y="2798"/>
                      <a:pt x="2227" y="2381"/>
                      <a:pt x="2310" y="1989"/>
                    </a:cubicBezTo>
                    <a:cubicBezTo>
                      <a:pt x="2334" y="1798"/>
                      <a:pt x="2369" y="1608"/>
                      <a:pt x="2381" y="1441"/>
                    </a:cubicBezTo>
                    <a:cubicBezTo>
                      <a:pt x="2393" y="1262"/>
                      <a:pt x="2393" y="1096"/>
                      <a:pt x="2393" y="953"/>
                    </a:cubicBezTo>
                    <a:cubicBezTo>
                      <a:pt x="2393" y="798"/>
                      <a:pt x="2381" y="667"/>
                      <a:pt x="2381" y="548"/>
                    </a:cubicBezTo>
                    <a:cubicBezTo>
                      <a:pt x="2381" y="429"/>
                      <a:pt x="2369" y="322"/>
                      <a:pt x="2358" y="250"/>
                    </a:cubicBezTo>
                    <a:cubicBezTo>
                      <a:pt x="2369" y="84"/>
                      <a:pt x="2358" y="0"/>
                      <a:pt x="2334"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9"/>
              <p:cNvSpPr/>
              <p:nvPr/>
            </p:nvSpPr>
            <p:spPr>
              <a:xfrm>
                <a:off x="5477354" y="2297624"/>
                <a:ext cx="371412" cy="306765"/>
              </a:xfrm>
              <a:custGeom>
                <a:avLst/>
                <a:gdLst/>
                <a:ahLst/>
                <a:cxnLst/>
                <a:rect l="l" t="t" r="r" b="b"/>
                <a:pathLst>
                  <a:path w="9359" h="7730" extrusionOk="0">
                    <a:moveTo>
                      <a:pt x="9263" y="0"/>
                    </a:moveTo>
                    <a:lnTo>
                      <a:pt x="9263" y="0"/>
                    </a:lnTo>
                    <a:cubicBezTo>
                      <a:pt x="9251" y="0"/>
                      <a:pt x="9311" y="191"/>
                      <a:pt x="9263" y="536"/>
                    </a:cubicBezTo>
                    <a:cubicBezTo>
                      <a:pt x="9239" y="881"/>
                      <a:pt x="9061" y="1370"/>
                      <a:pt x="8656" y="1834"/>
                    </a:cubicBezTo>
                    <a:cubicBezTo>
                      <a:pt x="8454" y="2060"/>
                      <a:pt x="8180" y="2274"/>
                      <a:pt x="7858" y="2441"/>
                    </a:cubicBezTo>
                    <a:cubicBezTo>
                      <a:pt x="7525" y="2608"/>
                      <a:pt x="7168" y="2739"/>
                      <a:pt x="6763" y="2834"/>
                    </a:cubicBezTo>
                    <a:cubicBezTo>
                      <a:pt x="6370" y="2917"/>
                      <a:pt x="5929" y="2977"/>
                      <a:pt x="5489" y="3025"/>
                    </a:cubicBezTo>
                    <a:cubicBezTo>
                      <a:pt x="5037" y="3072"/>
                      <a:pt x="4548" y="3108"/>
                      <a:pt x="4108" y="3334"/>
                    </a:cubicBezTo>
                    <a:cubicBezTo>
                      <a:pt x="3882" y="3453"/>
                      <a:pt x="3667" y="3608"/>
                      <a:pt x="3524" y="3798"/>
                    </a:cubicBezTo>
                    <a:cubicBezTo>
                      <a:pt x="3370" y="3989"/>
                      <a:pt x="3286" y="4239"/>
                      <a:pt x="3274" y="4477"/>
                    </a:cubicBezTo>
                    <a:cubicBezTo>
                      <a:pt x="3227" y="4965"/>
                      <a:pt x="3334" y="5394"/>
                      <a:pt x="3310" y="5787"/>
                    </a:cubicBezTo>
                    <a:cubicBezTo>
                      <a:pt x="3310" y="6001"/>
                      <a:pt x="3274" y="6180"/>
                      <a:pt x="3191" y="6358"/>
                    </a:cubicBezTo>
                    <a:cubicBezTo>
                      <a:pt x="3120" y="6525"/>
                      <a:pt x="3001" y="6668"/>
                      <a:pt x="2870" y="6787"/>
                    </a:cubicBezTo>
                    <a:cubicBezTo>
                      <a:pt x="2596" y="7025"/>
                      <a:pt x="2286" y="7156"/>
                      <a:pt x="1989" y="7251"/>
                    </a:cubicBezTo>
                    <a:cubicBezTo>
                      <a:pt x="1691" y="7335"/>
                      <a:pt x="1405" y="7382"/>
                      <a:pt x="1167" y="7418"/>
                    </a:cubicBezTo>
                    <a:cubicBezTo>
                      <a:pt x="917" y="7454"/>
                      <a:pt x="715" y="7489"/>
                      <a:pt x="536" y="7513"/>
                    </a:cubicBezTo>
                    <a:cubicBezTo>
                      <a:pt x="357" y="7561"/>
                      <a:pt x="214" y="7597"/>
                      <a:pt x="143" y="7620"/>
                    </a:cubicBezTo>
                    <a:cubicBezTo>
                      <a:pt x="36" y="7692"/>
                      <a:pt x="0" y="7716"/>
                      <a:pt x="0" y="7727"/>
                    </a:cubicBezTo>
                    <a:cubicBezTo>
                      <a:pt x="0" y="7729"/>
                      <a:pt x="2" y="7729"/>
                      <a:pt x="4" y="7729"/>
                    </a:cubicBezTo>
                    <a:cubicBezTo>
                      <a:pt x="35" y="7729"/>
                      <a:pt x="221" y="7675"/>
                      <a:pt x="536" y="7620"/>
                    </a:cubicBezTo>
                    <a:cubicBezTo>
                      <a:pt x="703" y="7597"/>
                      <a:pt x="917" y="7561"/>
                      <a:pt x="1167" y="7537"/>
                    </a:cubicBezTo>
                    <a:cubicBezTo>
                      <a:pt x="1429" y="7501"/>
                      <a:pt x="1703" y="7477"/>
                      <a:pt x="2024" y="7382"/>
                    </a:cubicBezTo>
                    <a:cubicBezTo>
                      <a:pt x="2334" y="7299"/>
                      <a:pt x="2655" y="7156"/>
                      <a:pt x="2953" y="6906"/>
                    </a:cubicBezTo>
                    <a:cubicBezTo>
                      <a:pt x="3108" y="6775"/>
                      <a:pt x="3239" y="6620"/>
                      <a:pt x="3334" y="6430"/>
                    </a:cubicBezTo>
                    <a:cubicBezTo>
                      <a:pt x="3417" y="6239"/>
                      <a:pt x="3465" y="6025"/>
                      <a:pt x="3477" y="5811"/>
                    </a:cubicBezTo>
                    <a:cubicBezTo>
                      <a:pt x="3489" y="5370"/>
                      <a:pt x="3405" y="4941"/>
                      <a:pt x="3453" y="4513"/>
                    </a:cubicBezTo>
                    <a:cubicBezTo>
                      <a:pt x="3477" y="4298"/>
                      <a:pt x="3536" y="4096"/>
                      <a:pt x="3667" y="3918"/>
                    </a:cubicBezTo>
                    <a:cubicBezTo>
                      <a:pt x="3810" y="3739"/>
                      <a:pt x="3989" y="3608"/>
                      <a:pt x="4191" y="3501"/>
                    </a:cubicBezTo>
                    <a:cubicBezTo>
                      <a:pt x="4608" y="3286"/>
                      <a:pt x="5072" y="3251"/>
                      <a:pt x="5513" y="3203"/>
                    </a:cubicBezTo>
                    <a:cubicBezTo>
                      <a:pt x="5965" y="3156"/>
                      <a:pt x="6406" y="3084"/>
                      <a:pt x="6811" y="2989"/>
                    </a:cubicBezTo>
                    <a:cubicBezTo>
                      <a:pt x="7227" y="2894"/>
                      <a:pt x="7596" y="2751"/>
                      <a:pt x="7930" y="2572"/>
                    </a:cubicBezTo>
                    <a:cubicBezTo>
                      <a:pt x="8251" y="2394"/>
                      <a:pt x="8537" y="2155"/>
                      <a:pt x="8751" y="1917"/>
                    </a:cubicBezTo>
                    <a:cubicBezTo>
                      <a:pt x="9168" y="1429"/>
                      <a:pt x="9323" y="905"/>
                      <a:pt x="9347" y="548"/>
                    </a:cubicBezTo>
                    <a:cubicBezTo>
                      <a:pt x="9358" y="369"/>
                      <a:pt x="9323" y="238"/>
                      <a:pt x="9311" y="131"/>
                    </a:cubicBezTo>
                    <a:cubicBezTo>
                      <a:pt x="9287" y="48"/>
                      <a:pt x="9287" y="0"/>
                      <a:pt x="926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9"/>
              <p:cNvSpPr/>
              <p:nvPr/>
            </p:nvSpPr>
            <p:spPr>
              <a:xfrm>
                <a:off x="5431042" y="2290520"/>
                <a:ext cx="268866" cy="228784"/>
              </a:xfrm>
              <a:custGeom>
                <a:avLst/>
                <a:gdLst/>
                <a:ahLst/>
                <a:cxnLst/>
                <a:rect l="l" t="t" r="r" b="b"/>
                <a:pathLst>
                  <a:path w="6775" h="5765" extrusionOk="0">
                    <a:moveTo>
                      <a:pt x="6775" y="1"/>
                    </a:moveTo>
                    <a:cubicBezTo>
                      <a:pt x="6769" y="1"/>
                      <a:pt x="6766" y="43"/>
                      <a:pt x="6752" y="116"/>
                    </a:cubicBezTo>
                    <a:lnTo>
                      <a:pt x="6752" y="116"/>
                    </a:lnTo>
                    <a:cubicBezTo>
                      <a:pt x="6775" y="47"/>
                      <a:pt x="6775" y="1"/>
                      <a:pt x="6775" y="1"/>
                    </a:cubicBezTo>
                    <a:close/>
                    <a:moveTo>
                      <a:pt x="6752" y="116"/>
                    </a:moveTo>
                    <a:lnTo>
                      <a:pt x="6752" y="116"/>
                    </a:lnTo>
                    <a:cubicBezTo>
                      <a:pt x="6752" y="117"/>
                      <a:pt x="6752" y="119"/>
                      <a:pt x="6751" y="120"/>
                    </a:cubicBezTo>
                    <a:cubicBezTo>
                      <a:pt x="6751" y="121"/>
                      <a:pt x="6751" y="122"/>
                      <a:pt x="6751" y="123"/>
                    </a:cubicBezTo>
                    <a:lnTo>
                      <a:pt x="6751" y="123"/>
                    </a:lnTo>
                    <a:cubicBezTo>
                      <a:pt x="6752" y="121"/>
                      <a:pt x="6752" y="118"/>
                      <a:pt x="6752" y="116"/>
                    </a:cubicBezTo>
                    <a:close/>
                    <a:moveTo>
                      <a:pt x="6751" y="123"/>
                    </a:moveTo>
                    <a:cubicBezTo>
                      <a:pt x="6739" y="189"/>
                      <a:pt x="6718" y="278"/>
                      <a:pt x="6680" y="382"/>
                    </a:cubicBezTo>
                    <a:cubicBezTo>
                      <a:pt x="6608" y="596"/>
                      <a:pt x="6406" y="918"/>
                      <a:pt x="6025" y="1156"/>
                    </a:cubicBezTo>
                    <a:cubicBezTo>
                      <a:pt x="5846" y="1275"/>
                      <a:pt x="5644" y="1394"/>
                      <a:pt x="5394" y="1477"/>
                    </a:cubicBezTo>
                    <a:cubicBezTo>
                      <a:pt x="5156" y="1572"/>
                      <a:pt x="4870" y="1632"/>
                      <a:pt x="4584" y="1703"/>
                    </a:cubicBezTo>
                    <a:cubicBezTo>
                      <a:pt x="4299" y="1763"/>
                      <a:pt x="3989" y="1834"/>
                      <a:pt x="3679" y="1941"/>
                    </a:cubicBezTo>
                    <a:cubicBezTo>
                      <a:pt x="3370" y="2049"/>
                      <a:pt x="3048" y="2192"/>
                      <a:pt x="2775" y="2418"/>
                    </a:cubicBezTo>
                    <a:cubicBezTo>
                      <a:pt x="2489" y="2644"/>
                      <a:pt x="2274" y="2918"/>
                      <a:pt x="2132" y="3215"/>
                    </a:cubicBezTo>
                    <a:cubicBezTo>
                      <a:pt x="1977" y="3513"/>
                      <a:pt x="1905" y="3835"/>
                      <a:pt x="1846" y="4132"/>
                    </a:cubicBezTo>
                    <a:cubicBezTo>
                      <a:pt x="1786" y="4406"/>
                      <a:pt x="1715" y="4692"/>
                      <a:pt x="1608" y="4918"/>
                    </a:cubicBezTo>
                    <a:cubicBezTo>
                      <a:pt x="1501" y="5156"/>
                      <a:pt x="1370" y="5347"/>
                      <a:pt x="1191" y="5478"/>
                    </a:cubicBezTo>
                    <a:cubicBezTo>
                      <a:pt x="1024" y="5620"/>
                      <a:pt x="834" y="5680"/>
                      <a:pt x="667" y="5680"/>
                    </a:cubicBezTo>
                    <a:cubicBezTo>
                      <a:pt x="512" y="5680"/>
                      <a:pt x="358" y="5632"/>
                      <a:pt x="250" y="5573"/>
                    </a:cubicBezTo>
                    <a:cubicBezTo>
                      <a:pt x="143" y="5513"/>
                      <a:pt x="84" y="5442"/>
                      <a:pt x="60" y="5382"/>
                    </a:cubicBezTo>
                    <a:cubicBezTo>
                      <a:pt x="24" y="5323"/>
                      <a:pt x="12" y="5287"/>
                      <a:pt x="0" y="5287"/>
                    </a:cubicBezTo>
                    <a:lnTo>
                      <a:pt x="0" y="5287"/>
                    </a:lnTo>
                    <a:cubicBezTo>
                      <a:pt x="0" y="5287"/>
                      <a:pt x="0" y="5335"/>
                      <a:pt x="24" y="5394"/>
                    </a:cubicBezTo>
                    <a:cubicBezTo>
                      <a:pt x="60" y="5454"/>
                      <a:pt x="119" y="5537"/>
                      <a:pt x="227" y="5620"/>
                    </a:cubicBezTo>
                    <a:cubicBezTo>
                      <a:pt x="322" y="5692"/>
                      <a:pt x="489" y="5751"/>
                      <a:pt x="667" y="5763"/>
                    </a:cubicBezTo>
                    <a:cubicBezTo>
                      <a:pt x="682" y="5764"/>
                      <a:pt x="697" y="5765"/>
                      <a:pt x="713" y="5765"/>
                    </a:cubicBezTo>
                    <a:cubicBezTo>
                      <a:pt x="885" y="5765"/>
                      <a:pt x="1099" y="5704"/>
                      <a:pt x="1262" y="5573"/>
                    </a:cubicBezTo>
                    <a:cubicBezTo>
                      <a:pt x="1453" y="5442"/>
                      <a:pt x="1608" y="5216"/>
                      <a:pt x="1727" y="4978"/>
                    </a:cubicBezTo>
                    <a:cubicBezTo>
                      <a:pt x="1846" y="4728"/>
                      <a:pt x="1917" y="4454"/>
                      <a:pt x="1977" y="4156"/>
                    </a:cubicBezTo>
                    <a:cubicBezTo>
                      <a:pt x="2048" y="3870"/>
                      <a:pt x="2108" y="3573"/>
                      <a:pt x="2263" y="3299"/>
                    </a:cubicBezTo>
                    <a:cubicBezTo>
                      <a:pt x="2405" y="3013"/>
                      <a:pt x="2608" y="2763"/>
                      <a:pt x="2858" y="2549"/>
                    </a:cubicBezTo>
                    <a:cubicBezTo>
                      <a:pt x="3108" y="2346"/>
                      <a:pt x="3406" y="2203"/>
                      <a:pt x="3703" y="2108"/>
                    </a:cubicBezTo>
                    <a:cubicBezTo>
                      <a:pt x="4001" y="2001"/>
                      <a:pt x="4299" y="1941"/>
                      <a:pt x="4596" y="1870"/>
                    </a:cubicBezTo>
                    <a:cubicBezTo>
                      <a:pt x="4882" y="1787"/>
                      <a:pt x="5168" y="1727"/>
                      <a:pt x="5418" y="1632"/>
                    </a:cubicBezTo>
                    <a:cubicBezTo>
                      <a:pt x="5668" y="1525"/>
                      <a:pt x="5894" y="1406"/>
                      <a:pt x="6073" y="1275"/>
                    </a:cubicBezTo>
                    <a:cubicBezTo>
                      <a:pt x="6442" y="1001"/>
                      <a:pt x="6656" y="656"/>
                      <a:pt x="6715" y="406"/>
                    </a:cubicBezTo>
                    <a:cubicBezTo>
                      <a:pt x="6727" y="346"/>
                      <a:pt x="6739" y="287"/>
                      <a:pt x="6739" y="239"/>
                    </a:cubicBezTo>
                    <a:cubicBezTo>
                      <a:pt x="6739" y="204"/>
                      <a:pt x="6751" y="158"/>
                      <a:pt x="6751" y="123"/>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9"/>
              <p:cNvSpPr/>
              <p:nvPr/>
            </p:nvSpPr>
            <p:spPr>
              <a:xfrm>
                <a:off x="5640813" y="2431797"/>
                <a:ext cx="180527" cy="81315"/>
              </a:xfrm>
              <a:custGeom>
                <a:avLst/>
                <a:gdLst/>
                <a:ahLst/>
                <a:cxnLst/>
                <a:rect l="l" t="t" r="r" b="b"/>
                <a:pathLst>
                  <a:path w="4549" h="2049" extrusionOk="0">
                    <a:moveTo>
                      <a:pt x="4535" y="0"/>
                    </a:moveTo>
                    <a:cubicBezTo>
                      <a:pt x="4505" y="0"/>
                      <a:pt x="4337" y="245"/>
                      <a:pt x="3954" y="501"/>
                    </a:cubicBezTo>
                    <a:cubicBezTo>
                      <a:pt x="3763" y="644"/>
                      <a:pt x="3513" y="775"/>
                      <a:pt x="3215" y="858"/>
                    </a:cubicBezTo>
                    <a:cubicBezTo>
                      <a:pt x="2977" y="934"/>
                      <a:pt x="2709" y="957"/>
                      <a:pt x="2428" y="957"/>
                    </a:cubicBezTo>
                    <a:cubicBezTo>
                      <a:pt x="2358" y="957"/>
                      <a:pt x="2287" y="956"/>
                      <a:pt x="2215" y="953"/>
                    </a:cubicBezTo>
                    <a:cubicBezTo>
                      <a:pt x="2062" y="938"/>
                      <a:pt x="1912" y="930"/>
                      <a:pt x="1764" y="930"/>
                    </a:cubicBezTo>
                    <a:cubicBezTo>
                      <a:pt x="1554" y="930"/>
                      <a:pt x="1351" y="947"/>
                      <a:pt x="1156" y="989"/>
                    </a:cubicBezTo>
                    <a:cubicBezTo>
                      <a:pt x="834" y="1037"/>
                      <a:pt x="548" y="1191"/>
                      <a:pt x="370" y="1358"/>
                    </a:cubicBezTo>
                    <a:cubicBezTo>
                      <a:pt x="179" y="1525"/>
                      <a:pt x="84" y="1715"/>
                      <a:pt x="48" y="1846"/>
                    </a:cubicBezTo>
                    <a:cubicBezTo>
                      <a:pt x="1" y="1977"/>
                      <a:pt x="1" y="2049"/>
                      <a:pt x="13" y="2049"/>
                    </a:cubicBezTo>
                    <a:cubicBezTo>
                      <a:pt x="25" y="2049"/>
                      <a:pt x="48" y="1977"/>
                      <a:pt x="108" y="1858"/>
                    </a:cubicBezTo>
                    <a:cubicBezTo>
                      <a:pt x="167" y="1739"/>
                      <a:pt x="263" y="1584"/>
                      <a:pt x="441" y="1441"/>
                    </a:cubicBezTo>
                    <a:cubicBezTo>
                      <a:pt x="620" y="1298"/>
                      <a:pt x="882" y="1179"/>
                      <a:pt x="1191" y="1132"/>
                    </a:cubicBezTo>
                    <a:cubicBezTo>
                      <a:pt x="1346" y="1102"/>
                      <a:pt x="1510" y="1090"/>
                      <a:pt x="1680" y="1090"/>
                    </a:cubicBezTo>
                    <a:cubicBezTo>
                      <a:pt x="1849" y="1090"/>
                      <a:pt x="2025" y="1102"/>
                      <a:pt x="2203" y="1120"/>
                    </a:cubicBezTo>
                    <a:cubicBezTo>
                      <a:pt x="2288" y="1125"/>
                      <a:pt x="2373" y="1128"/>
                      <a:pt x="2458" y="1128"/>
                    </a:cubicBezTo>
                    <a:cubicBezTo>
                      <a:pt x="2740" y="1128"/>
                      <a:pt x="3016" y="1095"/>
                      <a:pt x="3263" y="1013"/>
                    </a:cubicBezTo>
                    <a:cubicBezTo>
                      <a:pt x="3573" y="906"/>
                      <a:pt x="3835" y="763"/>
                      <a:pt x="4037" y="596"/>
                    </a:cubicBezTo>
                    <a:cubicBezTo>
                      <a:pt x="4430" y="298"/>
                      <a:pt x="4549" y="1"/>
                      <a:pt x="4537" y="1"/>
                    </a:cubicBezTo>
                    <a:cubicBezTo>
                      <a:pt x="4536" y="0"/>
                      <a:pt x="4536" y="0"/>
                      <a:pt x="453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9"/>
              <p:cNvSpPr/>
              <p:nvPr/>
            </p:nvSpPr>
            <p:spPr>
              <a:xfrm>
                <a:off x="5462234" y="2522475"/>
                <a:ext cx="73259" cy="32343"/>
              </a:xfrm>
              <a:custGeom>
                <a:avLst/>
                <a:gdLst/>
                <a:ahLst/>
                <a:cxnLst/>
                <a:rect l="l" t="t" r="r" b="b"/>
                <a:pathLst>
                  <a:path w="1846" h="815" extrusionOk="0">
                    <a:moveTo>
                      <a:pt x="1830" y="0"/>
                    </a:moveTo>
                    <a:cubicBezTo>
                      <a:pt x="1783" y="0"/>
                      <a:pt x="1445" y="284"/>
                      <a:pt x="953" y="490"/>
                    </a:cubicBezTo>
                    <a:cubicBezTo>
                      <a:pt x="453" y="704"/>
                      <a:pt x="0" y="740"/>
                      <a:pt x="0" y="788"/>
                    </a:cubicBezTo>
                    <a:cubicBezTo>
                      <a:pt x="0" y="797"/>
                      <a:pt x="78" y="815"/>
                      <a:pt x="202" y="815"/>
                    </a:cubicBezTo>
                    <a:cubicBezTo>
                      <a:pt x="232" y="815"/>
                      <a:pt x="264" y="814"/>
                      <a:pt x="298" y="811"/>
                    </a:cubicBezTo>
                    <a:cubicBezTo>
                      <a:pt x="500" y="799"/>
                      <a:pt x="750" y="752"/>
                      <a:pt x="1012" y="633"/>
                    </a:cubicBezTo>
                    <a:cubicBezTo>
                      <a:pt x="1286" y="514"/>
                      <a:pt x="1488" y="371"/>
                      <a:pt x="1643" y="240"/>
                    </a:cubicBezTo>
                    <a:cubicBezTo>
                      <a:pt x="1786" y="121"/>
                      <a:pt x="1846" y="26"/>
                      <a:pt x="1834" y="2"/>
                    </a:cubicBezTo>
                    <a:cubicBezTo>
                      <a:pt x="1833" y="1"/>
                      <a:pt x="1831" y="0"/>
                      <a:pt x="183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9"/>
              <p:cNvSpPr/>
              <p:nvPr/>
            </p:nvSpPr>
            <p:spPr>
              <a:xfrm>
                <a:off x="5562397" y="2264091"/>
                <a:ext cx="215966" cy="179575"/>
              </a:xfrm>
              <a:custGeom>
                <a:avLst/>
                <a:gdLst/>
                <a:ahLst/>
                <a:cxnLst/>
                <a:rect l="l" t="t" r="r" b="b"/>
                <a:pathLst>
                  <a:path w="5442" h="4525" extrusionOk="0">
                    <a:moveTo>
                      <a:pt x="5441" y="0"/>
                    </a:moveTo>
                    <a:lnTo>
                      <a:pt x="5441" y="0"/>
                    </a:lnTo>
                    <a:cubicBezTo>
                      <a:pt x="5441" y="0"/>
                      <a:pt x="5334" y="48"/>
                      <a:pt x="5215" y="191"/>
                    </a:cubicBezTo>
                    <a:cubicBezTo>
                      <a:pt x="5096" y="345"/>
                      <a:pt x="4965" y="607"/>
                      <a:pt x="4858" y="917"/>
                    </a:cubicBezTo>
                    <a:cubicBezTo>
                      <a:pt x="4799" y="1083"/>
                      <a:pt x="4739" y="1250"/>
                      <a:pt x="4656" y="1429"/>
                    </a:cubicBezTo>
                    <a:cubicBezTo>
                      <a:pt x="4560" y="1595"/>
                      <a:pt x="4429" y="1750"/>
                      <a:pt x="4263" y="1905"/>
                    </a:cubicBezTo>
                    <a:cubicBezTo>
                      <a:pt x="3941" y="2191"/>
                      <a:pt x="3489" y="2405"/>
                      <a:pt x="3013" y="2560"/>
                    </a:cubicBezTo>
                    <a:cubicBezTo>
                      <a:pt x="2524" y="2703"/>
                      <a:pt x="2036" y="2810"/>
                      <a:pt x="1596" y="2965"/>
                    </a:cubicBezTo>
                    <a:cubicBezTo>
                      <a:pt x="1167" y="3108"/>
                      <a:pt x="798" y="3322"/>
                      <a:pt x="548" y="3560"/>
                    </a:cubicBezTo>
                    <a:cubicBezTo>
                      <a:pt x="298" y="3798"/>
                      <a:pt x="131" y="4036"/>
                      <a:pt x="72" y="4227"/>
                    </a:cubicBezTo>
                    <a:cubicBezTo>
                      <a:pt x="0" y="4405"/>
                      <a:pt x="0" y="4524"/>
                      <a:pt x="12" y="4524"/>
                    </a:cubicBezTo>
                    <a:cubicBezTo>
                      <a:pt x="24" y="4524"/>
                      <a:pt x="60" y="4417"/>
                      <a:pt x="131" y="4262"/>
                    </a:cubicBezTo>
                    <a:cubicBezTo>
                      <a:pt x="215" y="4096"/>
                      <a:pt x="369" y="3870"/>
                      <a:pt x="619" y="3667"/>
                    </a:cubicBezTo>
                    <a:cubicBezTo>
                      <a:pt x="869" y="3453"/>
                      <a:pt x="1227" y="3262"/>
                      <a:pt x="1643" y="3131"/>
                    </a:cubicBezTo>
                    <a:cubicBezTo>
                      <a:pt x="2060" y="2977"/>
                      <a:pt x="2560" y="2881"/>
                      <a:pt x="3048" y="2738"/>
                    </a:cubicBezTo>
                    <a:cubicBezTo>
                      <a:pt x="3548" y="2584"/>
                      <a:pt x="4013" y="2369"/>
                      <a:pt x="4358" y="2036"/>
                    </a:cubicBezTo>
                    <a:cubicBezTo>
                      <a:pt x="4525" y="1869"/>
                      <a:pt x="4668" y="1691"/>
                      <a:pt x="4763" y="1512"/>
                    </a:cubicBezTo>
                    <a:cubicBezTo>
                      <a:pt x="4846" y="1334"/>
                      <a:pt x="4906" y="1143"/>
                      <a:pt x="4965" y="1000"/>
                    </a:cubicBezTo>
                    <a:cubicBezTo>
                      <a:pt x="5072" y="667"/>
                      <a:pt x="5156" y="417"/>
                      <a:pt x="5263" y="262"/>
                    </a:cubicBezTo>
                    <a:cubicBezTo>
                      <a:pt x="5370" y="71"/>
                      <a:pt x="5441" y="12"/>
                      <a:pt x="544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9"/>
              <p:cNvSpPr/>
              <p:nvPr/>
            </p:nvSpPr>
            <p:spPr>
              <a:xfrm>
                <a:off x="6843798" y="2975155"/>
                <a:ext cx="519278" cy="640754"/>
              </a:xfrm>
              <a:custGeom>
                <a:avLst/>
                <a:gdLst/>
                <a:ahLst/>
                <a:cxnLst/>
                <a:rect l="l" t="t" r="r" b="b"/>
                <a:pathLst>
                  <a:path w="13085" h="16146" extrusionOk="0">
                    <a:moveTo>
                      <a:pt x="6715" y="1"/>
                    </a:moveTo>
                    <a:cubicBezTo>
                      <a:pt x="6513" y="132"/>
                      <a:pt x="6322" y="263"/>
                      <a:pt x="6120" y="370"/>
                    </a:cubicBezTo>
                    <a:cubicBezTo>
                      <a:pt x="5429" y="727"/>
                      <a:pt x="4655" y="941"/>
                      <a:pt x="3882" y="1037"/>
                    </a:cubicBezTo>
                    <a:cubicBezTo>
                      <a:pt x="3472" y="1095"/>
                      <a:pt x="3053" y="1127"/>
                      <a:pt x="2634" y="1127"/>
                    </a:cubicBezTo>
                    <a:cubicBezTo>
                      <a:pt x="1860" y="1127"/>
                      <a:pt x="1083" y="1018"/>
                      <a:pt x="357" y="763"/>
                    </a:cubicBezTo>
                    <a:cubicBezTo>
                      <a:pt x="167" y="1632"/>
                      <a:pt x="0" y="2227"/>
                      <a:pt x="0" y="2227"/>
                    </a:cubicBezTo>
                    <a:lnTo>
                      <a:pt x="226" y="13693"/>
                    </a:lnTo>
                    <a:lnTo>
                      <a:pt x="1655" y="16146"/>
                    </a:lnTo>
                    <a:lnTo>
                      <a:pt x="6429" y="15050"/>
                    </a:lnTo>
                    <a:lnTo>
                      <a:pt x="10728" y="14407"/>
                    </a:lnTo>
                    <a:cubicBezTo>
                      <a:pt x="10728" y="14407"/>
                      <a:pt x="10728" y="14407"/>
                      <a:pt x="10728" y="14407"/>
                    </a:cubicBezTo>
                    <a:cubicBezTo>
                      <a:pt x="10767" y="14407"/>
                      <a:pt x="13084" y="5821"/>
                      <a:pt x="12002" y="3347"/>
                    </a:cubicBezTo>
                    <a:cubicBezTo>
                      <a:pt x="11121" y="1334"/>
                      <a:pt x="8132" y="596"/>
                      <a:pt x="6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9"/>
              <p:cNvSpPr/>
              <p:nvPr/>
            </p:nvSpPr>
            <p:spPr>
              <a:xfrm>
                <a:off x="6696372" y="2578708"/>
                <a:ext cx="154533" cy="152033"/>
              </a:xfrm>
              <a:custGeom>
                <a:avLst/>
                <a:gdLst/>
                <a:ahLst/>
                <a:cxnLst/>
                <a:rect l="l" t="t" r="r" b="b"/>
                <a:pathLst>
                  <a:path w="3894" h="3831" extrusionOk="0">
                    <a:moveTo>
                      <a:pt x="1906" y="1"/>
                    </a:moveTo>
                    <a:cubicBezTo>
                      <a:pt x="1315" y="1"/>
                      <a:pt x="749" y="258"/>
                      <a:pt x="453" y="835"/>
                    </a:cubicBezTo>
                    <a:cubicBezTo>
                      <a:pt x="0" y="1728"/>
                      <a:pt x="155" y="3181"/>
                      <a:pt x="1131" y="3609"/>
                    </a:cubicBezTo>
                    <a:cubicBezTo>
                      <a:pt x="1443" y="3751"/>
                      <a:pt x="1770" y="3831"/>
                      <a:pt x="2087" y="3831"/>
                    </a:cubicBezTo>
                    <a:cubicBezTo>
                      <a:pt x="2620" y="3831"/>
                      <a:pt x="3122" y="3608"/>
                      <a:pt x="3465" y="3085"/>
                    </a:cubicBezTo>
                    <a:cubicBezTo>
                      <a:pt x="3810" y="2538"/>
                      <a:pt x="3894" y="1752"/>
                      <a:pt x="3656" y="1121"/>
                    </a:cubicBezTo>
                    <a:cubicBezTo>
                      <a:pt x="3525" y="752"/>
                      <a:pt x="3275" y="418"/>
                      <a:pt x="2894" y="240"/>
                    </a:cubicBezTo>
                    <a:cubicBezTo>
                      <a:pt x="2587" y="84"/>
                      <a:pt x="224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9"/>
              <p:cNvSpPr/>
              <p:nvPr/>
            </p:nvSpPr>
            <p:spPr>
              <a:xfrm>
                <a:off x="6960033" y="2650100"/>
                <a:ext cx="0" cy="40"/>
              </a:xfrm>
              <a:custGeom>
                <a:avLst/>
                <a:gdLst/>
                <a:ahLst/>
                <a:cxnLst/>
                <a:rect l="l" t="t" r="r" b="b"/>
                <a:pathLst>
                  <a:path h="1" fill="none" extrusionOk="0">
                    <a:moveTo>
                      <a:pt x="0" y="0"/>
                    </a:moveTo>
                    <a:close/>
                  </a:path>
                </a:pathLst>
              </a:custGeom>
              <a:noFill/>
              <a:ln w="1200" cap="flat" cmpd="sng">
                <a:solidFill>
                  <a:srgbClr val="69B90D"/>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9"/>
              <p:cNvSpPr/>
              <p:nvPr/>
            </p:nvSpPr>
            <p:spPr>
              <a:xfrm>
                <a:off x="6705817" y="2651529"/>
                <a:ext cx="128540" cy="78616"/>
              </a:xfrm>
              <a:custGeom>
                <a:avLst/>
                <a:gdLst/>
                <a:ahLst/>
                <a:cxnLst/>
                <a:rect l="l" t="t" r="r" b="b"/>
                <a:pathLst>
                  <a:path w="3239" h="1981" extrusionOk="0">
                    <a:moveTo>
                      <a:pt x="1310" y="0"/>
                    </a:moveTo>
                    <a:cubicBezTo>
                      <a:pt x="810" y="0"/>
                      <a:pt x="358" y="167"/>
                      <a:pt x="0" y="441"/>
                    </a:cubicBezTo>
                    <a:cubicBezTo>
                      <a:pt x="84" y="1012"/>
                      <a:pt x="370" y="1512"/>
                      <a:pt x="870" y="1750"/>
                    </a:cubicBezTo>
                    <a:cubicBezTo>
                      <a:pt x="1184" y="1899"/>
                      <a:pt x="1516" y="1981"/>
                      <a:pt x="1837" y="1981"/>
                    </a:cubicBezTo>
                    <a:cubicBezTo>
                      <a:pt x="2366" y="1981"/>
                      <a:pt x="2867" y="1757"/>
                      <a:pt x="3215" y="1238"/>
                    </a:cubicBezTo>
                    <a:cubicBezTo>
                      <a:pt x="3227" y="1215"/>
                      <a:pt x="3227" y="1203"/>
                      <a:pt x="3239" y="1191"/>
                    </a:cubicBezTo>
                    <a:cubicBezTo>
                      <a:pt x="2882" y="488"/>
                      <a:pt x="2155" y="0"/>
                      <a:pt x="1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9"/>
              <p:cNvSpPr/>
              <p:nvPr/>
            </p:nvSpPr>
            <p:spPr>
              <a:xfrm>
                <a:off x="6963803" y="2668038"/>
                <a:ext cx="136120" cy="90918"/>
              </a:xfrm>
              <a:custGeom>
                <a:avLst/>
                <a:gdLst/>
                <a:ahLst/>
                <a:cxnLst/>
                <a:rect l="l" t="t" r="r" b="b"/>
                <a:pathLst>
                  <a:path w="3430" h="2291" extrusionOk="0">
                    <a:moveTo>
                      <a:pt x="1310" y="1"/>
                    </a:moveTo>
                    <a:cubicBezTo>
                      <a:pt x="810" y="1"/>
                      <a:pt x="357" y="168"/>
                      <a:pt x="0" y="441"/>
                    </a:cubicBezTo>
                    <a:cubicBezTo>
                      <a:pt x="48" y="930"/>
                      <a:pt x="238" y="1370"/>
                      <a:pt x="584" y="1715"/>
                    </a:cubicBezTo>
                    <a:cubicBezTo>
                      <a:pt x="959" y="2097"/>
                      <a:pt x="1508" y="2290"/>
                      <a:pt x="2054" y="2290"/>
                    </a:cubicBezTo>
                    <a:cubicBezTo>
                      <a:pt x="2565" y="2290"/>
                      <a:pt x="3072" y="2120"/>
                      <a:pt x="3429" y="1775"/>
                    </a:cubicBezTo>
                    <a:cubicBezTo>
                      <a:pt x="3239" y="775"/>
                      <a:pt x="2370" y="1"/>
                      <a:pt x="1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9"/>
              <p:cNvSpPr/>
              <p:nvPr/>
            </p:nvSpPr>
            <p:spPr>
              <a:xfrm>
                <a:off x="6980312" y="2775781"/>
                <a:ext cx="205608" cy="154533"/>
              </a:xfrm>
              <a:custGeom>
                <a:avLst/>
                <a:gdLst/>
                <a:ahLst/>
                <a:cxnLst/>
                <a:rect l="l" t="t" r="r" b="b"/>
                <a:pathLst>
                  <a:path w="5181" h="3894" extrusionOk="0">
                    <a:moveTo>
                      <a:pt x="2763" y="0"/>
                    </a:moveTo>
                    <a:cubicBezTo>
                      <a:pt x="1239" y="0"/>
                      <a:pt x="1" y="1227"/>
                      <a:pt x="1" y="2763"/>
                    </a:cubicBezTo>
                    <a:cubicBezTo>
                      <a:pt x="1" y="3168"/>
                      <a:pt x="84" y="3549"/>
                      <a:pt x="239" y="3894"/>
                    </a:cubicBezTo>
                    <a:cubicBezTo>
                      <a:pt x="1715" y="3763"/>
                      <a:pt x="3144" y="3251"/>
                      <a:pt x="4275" y="2394"/>
                    </a:cubicBezTo>
                    <a:cubicBezTo>
                      <a:pt x="4454" y="2251"/>
                      <a:pt x="4633" y="2096"/>
                      <a:pt x="4787" y="1917"/>
                    </a:cubicBezTo>
                    <a:cubicBezTo>
                      <a:pt x="4942" y="1751"/>
                      <a:pt x="5061" y="1584"/>
                      <a:pt x="5180" y="1405"/>
                    </a:cubicBezTo>
                    <a:cubicBezTo>
                      <a:pt x="4704" y="560"/>
                      <a:pt x="3799" y="0"/>
                      <a:pt x="2763"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9"/>
              <p:cNvSpPr/>
              <p:nvPr/>
            </p:nvSpPr>
            <p:spPr>
              <a:xfrm>
                <a:off x="6677919" y="2712484"/>
                <a:ext cx="93141" cy="155962"/>
              </a:xfrm>
              <a:custGeom>
                <a:avLst/>
                <a:gdLst/>
                <a:ahLst/>
                <a:cxnLst/>
                <a:rect l="l" t="t" r="r" b="b"/>
                <a:pathLst>
                  <a:path w="2347" h="3930" extrusionOk="0">
                    <a:moveTo>
                      <a:pt x="1" y="0"/>
                    </a:moveTo>
                    <a:cubicBezTo>
                      <a:pt x="203" y="1500"/>
                      <a:pt x="799" y="2881"/>
                      <a:pt x="2085" y="3929"/>
                    </a:cubicBezTo>
                    <a:cubicBezTo>
                      <a:pt x="2251" y="3572"/>
                      <a:pt x="2347" y="3167"/>
                      <a:pt x="2347" y="2738"/>
                    </a:cubicBezTo>
                    <a:cubicBezTo>
                      <a:pt x="2347" y="1334"/>
                      <a:pt x="1323" y="191"/>
                      <a:pt x="1"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9"/>
              <p:cNvSpPr/>
              <p:nvPr/>
            </p:nvSpPr>
            <p:spPr>
              <a:xfrm>
                <a:off x="6856061" y="2716254"/>
                <a:ext cx="86513" cy="40201"/>
              </a:xfrm>
              <a:custGeom>
                <a:avLst/>
                <a:gdLst/>
                <a:ahLst/>
                <a:cxnLst/>
                <a:rect l="l" t="t" r="r" b="b"/>
                <a:pathLst>
                  <a:path w="2180" h="1013" extrusionOk="0">
                    <a:moveTo>
                      <a:pt x="1" y="0"/>
                    </a:moveTo>
                    <a:cubicBezTo>
                      <a:pt x="120" y="584"/>
                      <a:pt x="572" y="1012"/>
                      <a:pt x="1096" y="1012"/>
                    </a:cubicBezTo>
                    <a:cubicBezTo>
                      <a:pt x="1608" y="1012"/>
                      <a:pt x="2060" y="584"/>
                      <a:pt x="2179" y="0"/>
                    </a:cubicBezTo>
                    <a:close/>
                  </a:path>
                </a:pathLst>
              </a:custGeom>
              <a:solidFill>
                <a:srgbClr val="7A3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9"/>
              <p:cNvSpPr/>
              <p:nvPr/>
            </p:nvSpPr>
            <p:spPr>
              <a:xfrm>
                <a:off x="6867887" y="2731374"/>
                <a:ext cx="63813" cy="25160"/>
              </a:xfrm>
              <a:custGeom>
                <a:avLst/>
                <a:gdLst/>
                <a:ahLst/>
                <a:cxnLst/>
                <a:rect l="l" t="t" r="r" b="b"/>
                <a:pathLst>
                  <a:path w="1608" h="634" extrusionOk="0">
                    <a:moveTo>
                      <a:pt x="810" y="0"/>
                    </a:moveTo>
                    <a:cubicBezTo>
                      <a:pt x="512" y="0"/>
                      <a:pt x="238" y="84"/>
                      <a:pt x="0" y="238"/>
                    </a:cubicBezTo>
                    <a:cubicBezTo>
                      <a:pt x="215" y="488"/>
                      <a:pt x="500" y="631"/>
                      <a:pt x="810" y="631"/>
                    </a:cubicBezTo>
                    <a:cubicBezTo>
                      <a:pt x="830" y="633"/>
                      <a:pt x="849" y="634"/>
                      <a:pt x="869" y="634"/>
                    </a:cubicBezTo>
                    <a:cubicBezTo>
                      <a:pt x="1156" y="634"/>
                      <a:pt x="1418" y="473"/>
                      <a:pt x="1608" y="238"/>
                    </a:cubicBezTo>
                    <a:cubicBezTo>
                      <a:pt x="1393" y="84"/>
                      <a:pt x="1108" y="0"/>
                      <a:pt x="810" y="0"/>
                    </a:cubicBezTo>
                    <a:close/>
                  </a:path>
                </a:pathLst>
              </a:custGeom>
              <a:solidFill>
                <a:srgbClr val="F74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9"/>
              <p:cNvSpPr/>
              <p:nvPr/>
            </p:nvSpPr>
            <p:spPr>
              <a:xfrm>
                <a:off x="6621726" y="2506443"/>
                <a:ext cx="264620" cy="264659"/>
              </a:xfrm>
              <a:custGeom>
                <a:avLst/>
                <a:gdLst/>
                <a:ahLst/>
                <a:cxnLst/>
                <a:rect l="l" t="t" r="r" b="b"/>
                <a:pathLst>
                  <a:path w="6668" h="6669" extrusionOk="0">
                    <a:moveTo>
                      <a:pt x="3334" y="1"/>
                    </a:moveTo>
                    <a:cubicBezTo>
                      <a:pt x="1488" y="1"/>
                      <a:pt x="0" y="1501"/>
                      <a:pt x="0" y="3335"/>
                    </a:cubicBezTo>
                    <a:cubicBezTo>
                      <a:pt x="0" y="5180"/>
                      <a:pt x="1500" y="6668"/>
                      <a:pt x="3334" y="6668"/>
                    </a:cubicBezTo>
                    <a:cubicBezTo>
                      <a:pt x="4763" y="6668"/>
                      <a:pt x="5989" y="5752"/>
                      <a:pt x="6453" y="4501"/>
                    </a:cubicBezTo>
                    <a:cubicBezTo>
                      <a:pt x="6441" y="4501"/>
                      <a:pt x="6430" y="4501"/>
                      <a:pt x="6430" y="4490"/>
                    </a:cubicBezTo>
                    <a:cubicBezTo>
                      <a:pt x="6322" y="4418"/>
                      <a:pt x="6287" y="4382"/>
                      <a:pt x="6227" y="4275"/>
                    </a:cubicBezTo>
                    <a:cubicBezTo>
                      <a:pt x="5822" y="5502"/>
                      <a:pt x="4667" y="6383"/>
                      <a:pt x="3334" y="6383"/>
                    </a:cubicBezTo>
                    <a:cubicBezTo>
                      <a:pt x="1655" y="6383"/>
                      <a:pt x="298" y="5013"/>
                      <a:pt x="298" y="3347"/>
                    </a:cubicBezTo>
                    <a:cubicBezTo>
                      <a:pt x="298" y="1668"/>
                      <a:pt x="1667" y="310"/>
                      <a:pt x="3334" y="310"/>
                    </a:cubicBezTo>
                    <a:cubicBezTo>
                      <a:pt x="5001" y="310"/>
                      <a:pt x="6370" y="1680"/>
                      <a:pt x="6370" y="3347"/>
                    </a:cubicBezTo>
                    <a:lnTo>
                      <a:pt x="6370" y="3430"/>
                    </a:lnTo>
                    <a:cubicBezTo>
                      <a:pt x="6453" y="3370"/>
                      <a:pt x="6560" y="3323"/>
                      <a:pt x="6668" y="3311"/>
                    </a:cubicBezTo>
                    <a:cubicBezTo>
                      <a:pt x="6656" y="1489"/>
                      <a:pt x="5167" y="1"/>
                      <a:pt x="3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9"/>
              <p:cNvSpPr/>
              <p:nvPr/>
            </p:nvSpPr>
            <p:spPr>
              <a:xfrm>
                <a:off x="6857013" y="2634663"/>
                <a:ext cx="67147" cy="61948"/>
              </a:xfrm>
              <a:custGeom>
                <a:avLst/>
                <a:gdLst/>
                <a:ahLst/>
                <a:cxnLst/>
                <a:rect l="l" t="t" r="r" b="b"/>
                <a:pathLst>
                  <a:path w="1692" h="1561" extrusionOk="0">
                    <a:moveTo>
                      <a:pt x="749" y="0"/>
                    </a:moveTo>
                    <a:cubicBezTo>
                      <a:pt x="682" y="0"/>
                      <a:pt x="611" y="6"/>
                      <a:pt x="536" y="20"/>
                    </a:cubicBezTo>
                    <a:cubicBezTo>
                      <a:pt x="417" y="56"/>
                      <a:pt x="298" y="116"/>
                      <a:pt x="191" y="199"/>
                    </a:cubicBezTo>
                    <a:cubicBezTo>
                      <a:pt x="84" y="294"/>
                      <a:pt x="12" y="437"/>
                      <a:pt x="12" y="592"/>
                    </a:cubicBezTo>
                    <a:cubicBezTo>
                      <a:pt x="0" y="889"/>
                      <a:pt x="155" y="1139"/>
                      <a:pt x="358" y="1282"/>
                    </a:cubicBezTo>
                    <a:cubicBezTo>
                      <a:pt x="548" y="1437"/>
                      <a:pt x="751" y="1497"/>
                      <a:pt x="917" y="1532"/>
                    </a:cubicBezTo>
                    <a:cubicBezTo>
                      <a:pt x="1079" y="1554"/>
                      <a:pt x="1212" y="1561"/>
                      <a:pt x="1308" y="1561"/>
                    </a:cubicBezTo>
                    <a:cubicBezTo>
                      <a:pt x="1425" y="1561"/>
                      <a:pt x="1489" y="1551"/>
                      <a:pt x="1489" y="1544"/>
                    </a:cubicBezTo>
                    <a:cubicBezTo>
                      <a:pt x="1489" y="1509"/>
                      <a:pt x="1274" y="1497"/>
                      <a:pt x="965" y="1401"/>
                    </a:cubicBezTo>
                    <a:cubicBezTo>
                      <a:pt x="798" y="1366"/>
                      <a:pt x="620" y="1282"/>
                      <a:pt x="453" y="1151"/>
                    </a:cubicBezTo>
                    <a:cubicBezTo>
                      <a:pt x="381" y="1092"/>
                      <a:pt x="310" y="1009"/>
                      <a:pt x="250" y="913"/>
                    </a:cubicBezTo>
                    <a:cubicBezTo>
                      <a:pt x="203" y="806"/>
                      <a:pt x="179" y="711"/>
                      <a:pt x="179" y="604"/>
                    </a:cubicBezTo>
                    <a:cubicBezTo>
                      <a:pt x="191" y="377"/>
                      <a:pt x="381" y="235"/>
                      <a:pt x="572" y="175"/>
                    </a:cubicBezTo>
                    <a:cubicBezTo>
                      <a:pt x="666" y="153"/>
                      <a:pt x="760" y="144"/>
                      <a:pt x="851" y="144"/>
                    </a:cubicBezTo>
                    <a:cubicBezTo>
                      <a:pt x="955" y="144"/>
                      <a:pt x="1054" y="156"/>
                      <a:pt x="1143" y="175"/>
                    </a:cubicBezTo>
                    <a:cubicBezTo>
                      <a:pt x="1410" y="205"/>
                      <a:pt x="1603" y="267"/>
                      <a:pt x="1661" y="267"/>
                    </a:cubicBezTo>
                    <a:cubicBezTo>
                      <a:pt x="1673" y="267"/>
                      <a:pt x="1679" y="265"/>
                      <a:pt x="1679" y="258"/>
                    </a:cubicBezTo>
                    <a:cubicBezTo>
                      <a:pt x="1691" y="247"/>
                      <a:pt x="1501" y="127"/>
                      <a:pt x="1155" y="56"/>
                    </a:cubicBezTo>
                    <a:cubicBezTo>
                      <a:pt x="1039" y="31"/>
                      <a:pt x="905"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9"/>
              <p:cNvSpPr/>
              <p:nvPr/>
            </p:nvSpPr>
            <p:spPr>
              <a:xfrm>
                <a:off x="6875189" y="2615337"/>
                <a:ext cx="61036" cy="27740"/>
              </a:xfrm>
              <a:custGeom>
                <a:avLst/>
                <a:gdLst/>
                <a:ahLst/>
                <a:cxnLst/>
                <a:rect l="l" t="t" r="r" b="b"/>
                <a:pathLst>
                  <a:path w="1538" h="699" extrusionOk="0">
                    <a:moveTo>
                      <a:pt x="694" y="1"/>
                    </a:moveTo>
                    <a:cubicBezTo>
                      <a:pt x="495" y="1"/>
                      <a:pt x="292" y="69"/>
                      <a:pt x="114" y="210"/>
                    </a:cubicBezTo>
                    <a:cubicBezTo>
                      <a:pt x="0" y="304"/>
                      <a:pt x="105" y="459"/>
                      <a:pt x="230" y="459"/>
                    </a:cubicBezTo>
                    <a:cubicBezTo>
                      <a:pt x="263" y="459"/>
                      <a:pt x="296" y="448"/>
                      <a:pt x="328" y="424"/>
                    </a:cubicBezTo>
                    <a:cubicBezTo>
                      <a:pt x="444" y="335"/>
                      <a:pt x="574" y="292"/>
                      <a:pt x="699" y="292"/>
                    </a:cubicBezTo>
                    <a:cubicBezTo>
                      <a:pt x="909" y="292"/>
                      <a:pt x="1110" y="410"/>
                      <a:pt x="1221" y="626"/>
                    </a:cubicBezTo>
                    <a:cubicBezTo>
                      <a:pt x="1247" y="677"/>
                      <a:pt x="1289" y="698"/>
                      <a:pt x="1333" y="698"/>
                    </a:cubicBezTo>
                    <a:cubicBezTo>
                      <a:pt x="1431" y="698"/>
                      <a:pt x="1537" y="591"/>
                      <a:pt x="1471" y="483"/>
                    </a:cubicBezTo>
                    <a:cubicBezTo>
                      <a:pt x="1298" y="165"/>
                      <a:pt x="1001"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9"/>
              <p:cNvSpPr/>
              <p:nvPr/>
            </p:nvSpPr>
            <p:spPr>
              <a:xfrm>
                <a:off x="7206670" y="2640140"/>
                <a:ext cx="135167" cy="164256"/>
              </a:xfrm>
              <a:custGeom>
                <a:avLst/>
                <a:gdLst/>
                <a:ahLst/>
                <a:cxnLst/>
                <a:rect l="l" t="t" r="r" b="b"/>
                <a:pathLst>
                  <a:path w="3406" h="4139" extrusionOk="0">
                    <a:moveTo>
                      <a:pt x="2262" y="1"/>
                    </a:moveTo>
                    <a:cubicBezTo>
                      <a:pt x="1965" y="1"/>
                      <a:pt x="1681" y="140"/>
                      <a:pt x="1441" y="335"/>
                    </a:cubicBezTo>
                    <a:cubicBezTo>
                      <a:pt x="834" y="811"/>
                      <a:pt x="202" y="1549"/>
                      <a:pt x="83" y="2323"/>
                    </a:cubicBezTo>
                    <a:cubicBezTo>
                      <a:pt x="0" y="2918"/>
                      <a:pt x="24" y="3549"/>
                      <a:pt x="191" y="4121"/>
                    </a:cubicBezTo>
                    <a:cubicBezTo>
                      <a:pt x="325" y="4133"/>
                      <a:pt x="459" y="4139"/>
                      <a:pt x="594" y="4139"/>
                    </a:cubicBezTo>
                    <a:cubicBezTo>
                      <a:pt x="999" y="4139"/>
                      <a:pt x="1405" y="4085"/>
                      <a:pt x="1798" y="3978"/>
                    </a:cubicBezTo>
                    <a:cubicBezTo>
                      <a:pt x="2238" y="3859"/>
                      <a:pt x="2619" y="3490"/>
                      <a:pt x="2869" y="3109"/>
                    </a:cubicBezTo>
                    <a:cubicBezTo>
                      <a:pt x="3239" y="2597"/>
                      <a:pt x="3405" y="1942"/>
                      <a:pt x="3334" y="1287"/>
                    </a:cubicBezTo>
                    <a:cubicBezTo>
                      <a:pt x="3298" y="990"/>
                      <a:pt x="3227" y="692"/>
                      <a:pt x="3048" y="454"/>
                    </a:cubicBezTo>
                    <a:cubicBezTo>
                      <a:pt x="2869" y="216"/>
                      <a:pt x="2596" y="13"/>
                      <a:pt x="2298" y="1"/>
                    </a:cubicBezTo>
                    <a:cubicBezTo>
                      <a:pt x="2286" y="1"/>
                      <a:pt x="2274" y="1"/>
                      <a:pt x="2262"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9"/>
              <p:cNvSpPr/>
              <p:nvPr/>
            </p:nvSpPr>
            <p:spPr>
              <a:xfrm>
                <a:off x="6851338" y="2975155"/>
                <a:ext cx="301011" cy="77703"/>
              </a:xfrm>
              <a:custGeom>
                <a:avLst/>
                <a:gdLst/>
                <a:ahLst/>
                <a:cxnLst/>
                <a:rect l="l" t="t" r="r" b="b"/>
                <a:pathLst>
                  <a:path w="7585" h="1958" extrusionOk="0">
                    <a:moveTo>
                      <a:pt x="6537" y="1"/>
                    </a:moveTo>
                    <a:cubicBezTo>
                      <a:pt x="6347" y="132"/>
                      <a:pt x="6156" y="263"/>
                      <a:pt x="5942" y="370"/>
                    </a:cubicBezTo>
                    <a:cubicBezTo>
                      <a:pt x="5263" y="727"/>
                      <a:pt x="4489" y="941"/>
                      <a:pt x="3715" y="1037"/>
                    </a:cubicBezTo>
                    <a:cubicBezTo>
                      <a:pt x="3301" y="1095"/>
                      <a:pt x="2880" y="1127"/>
                      <a:pt x="2459" y="1127"/>
                    </a:cubicBezTo>
                    <a:cubicBezTo>
                      <a:pt x="1682" y="1127"/>
                      <a:pt x="905" y="1018"/>
                      <a:pt x="179" y="763"/>
                    </a:cubicBezTo>
                    <a:cubicBezTo>
                      <a:pt x="120" y="1061"/>
                      <a:pt x="60" y="1311"/>
                      <a:pt x="1" y="1537"/>
                    </a:cubicBezTo>
                    <a:cubicBezTo>
                      <a:pt x="298" y="1632"/>
                      <a:pt x="620" y="1715"/>
                      <a:pt x="917" y="1775"/>
                    </a:cubicBezTo>
                    <a:cubicBezTo>
                      <a:pt x="1532" y="1894"/>
                      <a:pt x="2164" y="1957"/>
                      <a:pt x="2795" y="1957"/>
                    </a:cubicBezTo>
                    <a:cubicBezTo>
                      <a:pt x="3873" y="1957"/>
                      <a:pt x="4950" y="1771"/>
                      <a:pt x="5942" y="1358"/>
                    </a:cubicBezTo>
                    <a:cubicBezTo>
                      <a:pt x="6525" y="1120"/>
                      <a:pt x="7073" y="787"/>
                      <a:pt x="7585" y="406"/>
                    </a:cubicBezTo>
                    <a:cubicBezTo>
                      <a:pt x="7192" y="251"/>
                      <a:pt x="6823" y="132"/>
                      <a:pt x="6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9"/>
              <p:cNvSpPr/>
              <p:nvPr/>
            </p:nvSpPr>
            <p:spPr>
              <a:xfrm>
                <a:off x="7204289" y="2638751"/>
                <a:ext cx="88855" cy="166836"/>
              </a:xfrm>
              <a:custGeom>
                <a:avLst/>
                <a:gdLst/>
                <a:ahLst/>
                <a:cxnLst/>
                <a:rect l="l" t="t" r="r" b="b"/>
                <a:pathLst>
                  <a:path w="2239" h="4204" extrusionOk="0">
                    <a:moveTo>
                      <a:pt x="2160" y="0"/>
                    </a:moveTo>
                    <a:cubicBezTo>
                      <a:pt x="2047" y="0"/>
                      <a:pt x="1799" y="39"/>
                      <a:pt x="1489" y="203"/>
                    </a:cubicBezTo>
                    <a:cubicBezTo>
                      <a:pt x="1048" y="429"/>
                      <a:pt x="548" y="917"/>
                      <a:pt x="262" y="1596"/>
                    </a:cubicBezTo>
                    <a:cubicBezTo>
                      <a:pt x="1" y="2299"/>
                      <a:pt x="1" y="2989"/>
                      <a:pt x="36" y="3442"/>
                    </a:cubicBezTo>
                    <a:cubicBezTo>
                      <a:pt x="84" y="3918"/>
                      <a:pt x="179" y="4204"/>
                      <a:pt x="203" y="4204"/>
                    </a:cubicBezTo>
                    <a:cubicBezTo>
                      <a:pt x="239" y="4204"/>
                      <a:pt x="191" y="3906"/>
                      <a:pt x="191" y="3442"/>
                    </a:cubicBezTo>
                    <a:cubicBezTo>
                      <a:pt x="179" y="2989"/>
                      <a:pt x="203" y="2334"/>
                      <a:pt x="453" y="1679"/>
                    </a:cubicBezTo>
                    <a:cubicBezTo>
                      <a:pt x="715" y="1025"/>
                      <a:pt x="1167" y="560"/>
                      <a:pt x="1560" y="322"/>
                    </a:cubicBezTo>
                    <a:cubicBezTo>
                      <a:pt x="1941" y="96"/>
                      <a:pt x="2239" y="48"/>
                      <a:pt x="2227" y="13"/>
                    </a:cubicBezTo>
                    <a:cubicBezTo>
                      <a:pt x="2227" y="6"/>
                      <a:pt x="2203"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9"/>
              <p:cNvSpPr/>
              <p:nvPr/>
            </p:nvSpPr>
            <p:spPr>
              <a:xfrm>
                <a:off x="7218933" y="2696412"/>
                <a:ext cx="56750" cy="72822"/>
              </a:xfrm>
              <a:custGeom>
                <a:avLst/>
                <a:gdLst/>
                <a:ahLst/>
                <a:cxnLst/>
                <a:rect l="l" t="t" r="r" b="b"/>
                <a:pathLst>
                  <a:path w="1430" h="1835" extrusionOk="0">
                    <a:moveTo>
                      <a:pt x="405" y="0"/>
                    </a:moveTo>
                    <a:cubicBezTo>
                      <a:pt x="132" y="0"/>
                      <a:pt x="1" y="107"/>
                      <a:pt x="13" y="119"/>
                    </a:cubicBezTo>
                    <a:cubicBezTo>
                      <a:pt x="15" y="127"/>
                      <a:pt x="24" y="130"/>
                      <a:pt x="38" y="130"/>
                    </a:cubicBezTo>
                    <a:cubicBezTo>
                      <a:pt x="72" y="130"/>
                      <a:pt x="137" y="114"/>
                      <a:pt x="226" y="114"/>
                    </a:cubicBezTo>
                    <a:cubicBezTo>
                      <a:pt x="272" y="114"/>
                      <a:pt x="324" y="118"/>
                      <a:pt x="382" y="131"/>
                    </a:cubicBezTo>
                    <a:cubicBezTo>
                      <a:pt x="596" y="167"/>
                      <a:pt x="894" y="310"/>
                      <a:pt x="1072" y="607"/>
                    </a:cubicBezTo>
                    <a:cubicBezTo>
                      <a:pt x="1227" y="905"/>
                      <a:pt x="1251" y="1238"/>
                      <a:pt x="1227" y="1465"/>
                    </a:cubicBezTo>
                    <a:cubicBezTo>
                      <a:pt x="1191" y="1679"/>
                      <a:pt x="1144" y="1810"/>
                      <a:pt x="1179" y="1834"/>
                    </a:cubicBezTo>
                    <a:cubicBezTo>
                      <a:pt x="1180" y="1834"/>
                      <a:pt x="1181" y="1835"/>
                      <a:pt x="1181" y="1835"/>
                    </a:cubicBezTo>
                    <a:cubicBezTo>
                      <a:pt x="1200" y="1835"/>
                      <a:pt x="1301" y="1705"/>
                      <a:pt x="1358" y="1477"/>
                    </a:cubicBezTo>
                    <a:cubicBezTo>
                      <a:pt x="1417" y="1238"/>
                      <a:pt x="1429" y="846"/>
                      <a:pt x="1227" y="512"/>
                    </a:cubicBezTo>
                    <a:cubicBezTo>
                      <a:pt x="1025" y="155"/>
                      <a:pt x="655"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9"/>
              <p:cNvSpPr/>
              <p:nvPr/>
            </p:nvSpPr>
            <p:spPr>
              <a:xfrm>
                <a:off x="6960033" y="2586923"/>
                <a:ext cx="171995" cy="112824"/>
              </a:xfrm>
              <a:custGeom>
                <a:avLst/>
                <a:gdLst/>
                <a:ahLst/>
                <a:cxnLst/>
                <a:rect l="l" t="t" r="r" b="b"/>
                <a:pathLst>
                  <a:path w="4334" h="2843" extrusionOk="0">
                    <a:moveTo>
                      <a:pt x="2166" y="0"/>
                    </a:moveTo>
                    <a:cubicBezTo>
                      <a:pt x="1742" y="0"/>
                      <a:pt x="1343" y="115"/>
                      <a:pt x="1036" y="307"/>
                    </a:cubicBezTo>
                    <a:cubicBezTo>
                      <a:pt x="631" y="545"/>
                      <a:pt x="357" y="866"/>
                      <a:pt x="214" y="1188"/>
                    </a:cubicBezTo>
                    <a:cubicBezTo>
                      <a:pt x="60" y="1497"/>
                      <a:pt x="0" y="1759"/>
                      <a:pt x="0" y="1961"/>
                    </a:cubicBezTo>
                    <a:cubicBezTo>
                      <a:pt x="0" y="2152"/>
                      <a:pt x="12" y="2259"/>
                      <a:pt x="48" y="2259"/>
                    </a:cubicBezTo>
                    <a:cubicBezTo>
                      <a:pt x="83" y="2259"/>
                      <a:pt x="95" y="2152"/>
                      <a:pt x="143" y="1985"/>
                    </a:cubicBezTo>
                    <a:cubicBezTo>
                      <a:pt x="179" y="1819"/>
                      <a:pt x="274" y="1569"/>
                      <a:pt x="441" y="1319"/>
                    </a:cubicBezTo>
                    <a:cubicBezTo>
                      <a:pt x="595" y="1045"/>
                      <a:pt x="857" y="783"/>
                      <a:pt x="1191" y="604"/>
                    </a:cubicBezTo>
                    <a:cubicBezTo>
                      <a:pt x="1467" y="452"/>
                      <a:pt x="1812" y="360"/>
                      <a:pt x="2164" y="360"/>
                    </a:cubicBezTo>
                    <a:cubicBezTo>
                      <a:pt x="2252" y="360"/>
                      <a:pt x="2341" y="366"/>
                      <a:pt x="2429" y="378"/>
                    </a:cubicBezTo>
                    <a:cubicBezTo>
                      <a:pt x="2881" y="437"/>
                      <a:pt x="3298" y="664"/>
                      <a:pt x="3560" y="926"/>
                    </a:cubicBezTo>
                    <a:cubicBezTo>
                      <a:pt x="3834" y="1211"/>
                      <a:pt x="3977" y="1557"/>
                      <a:pt x="4048" y="1854"/>
                    </a:cubicBezTo>
                    <a:cubicBezTo>
                      <a:pt x="4131" y="2152"/>
                      <a:pt x="4131" y="2402"/>
                      <a:pt x="4131" y="2581"/>
                    </a:cubicBezTo>
                    <a:cubicBezTo>
                      <a:pt x="4108" y="2735"/>
                      <a:pt x="4096" y="2831"/>
                      <a:pt x="4131" y="2843"/>
                    </a:cubicBezTo>
                    <a:cubicBezTo>
                      <a:pt x="4143" y="2843"/>
                      <a:pt x="4203" y="2759"/>
                      <a:pt x="4251" y="2581"/>
                    </a:cubicBezTo>
                    <a:cubicBezTo>
                      <a:pt x="4286" y="2402"/>
                      <a:pt x="4334" y="2116"/>
                      <a:pt x="4274" y="1795"/>
                    </a:cubicBezTo>
                    <a:cubicBezTo>
                      <a:pt x="4227" y="1450"/>
                      <a:pt x="4096" y="1045"/>
                      <a:pt x="3786" y="688"/>
                    </a:cubicBezTo>
                    <a:cubicBezTo>
                      <a:pt x="3477" y="354"/>
                      <a:pt x="2988" y="92"/>
                      <a:pt x="2477" y="21"/>
                    </a:cubicBezTo>
                    <a:cubicBezTo>
                      <a:pt x="2372" y="7"/>
                      <a:pt x="2268" y="0"/>
                      <a:pt x="2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9"/>
              <p:cNvSpPr/>
              <p:nvPr/>
            </p:nvSpPr>
            <p:spPr>
              <a:xfrm>
                <a:off x="6702047" y="2570613"/>
                <a:ext cx="148858" cy="95125"/>
              </a:xfrm>
              <a:custGeom>
                <a:avLst/>
                <a:gdLst/>
                <a:ahLst/>
                <a:cxnLst/>
                <a:rect l="l" t="t" r="r" b="b"/>
                <a:pathLst>
                  <a:path w="3751" h="2397" extrusionOk="0">
                    <a:moveTo>
                      <a:pt x="1831" y="1"/>
                    </a:moveTo>
                    <a:cubicBezTo>
                      <a:pt x="1663" y="1"/>
                      <a:pt x="1504" y="31"/>
                      <a:pt x="1358" y="75"/>
                    </a:cubicBezTo>
                    <a:cubicBezTo>
                      <a:pt x="1143" y="134"/>
                      <a:pt x="953" y="241"/>
                      <a:pt x="786" y="337"/>
                    </a:cubicBezTo>
                    <a:cubicBezTo>
                      <a:pt x="631" y="456"/>
                      <a:pt x="488" y="598"/>
                      <a:pt x="393" y="729"/>
                    </a:cubicBezTo>
                    <a:cubicBezTo>
                      <a:pt x="286" y="860"/>
                      <a:pt x="215" y="1015"/>
                      <a:pt x="155" y="1146"/>
                    </a:cubicBezTo>
                    <a:cubicBezTo>
                      <a:pt x="36" y="1408"/>
                      <a:pt x="0" y="1646"/>
                      <a:pt x="12" y="1813"/>
                    </a:cubicBezTo>
                    <a:cubicBezTo>
                      <a:pt x="12" y="1980"/>
                      <a:pt x="48" y="2063"/>
                      <a:pt x="60" y="2063"/>
                    </a:cubicBezTo>
                    <a:cubicBezTo>
                      <a:pt x="119" y="2063"/>
                      <a:pt x="119" y="1706"/>
                      <a:pt x="369" y="1265"/>
                    </a:cubicBezTo>
                    <a:cubicBezTo>
                      <a:pt x="429" y="1146"/>
                      <a:pt x="524" y="1039"/>
                      <a:pt x="607" y="920"/>
                    </a:cubicBezTo>
                    <a:cubicBezTo>
                      <a:pt x="715" y="813"/>
                      <a:pt x="834" y="706"/>
                      <a:pt x="965" y="610"/>
                    </a:cubicBezTo>
                    <a:cubicBezTo>
                      <a:pt x="1107" y="515"/>
                      <a:pt x="1262" y="444"/>
                      <a:pt x="1441" y="408"/>
                    </a:cubicBezTo>
                    <a:cubicBezTo>
                      <a:pt x="1577" y="372"/>
                      <a:pt x="1714" y="356"/>
                      <a:pt x="1861" y="356"/>
                    </a:cubicBezTo>
                    <a:cubicBezTo>
                      <a:pt x="1906" y="356"/>
                      <a:pt x="1953" y="358"/>
                      <a:pt x="2000" y="360"/>
                    </a:cubicBezTo>
                    <a:cubicBezTo>
                      <a:pt x="2370" y="408"/>
                      <a:pt x="2715" y="587"/>
                      <a:pt x="2953" y="801"/>
                    </a:cubicBezTo>
                    <a:cubicBezTo>
                      <a:pt x="3072" y="920"/>
                      <a:pt x="3167" y="1039"/>
                      <a:pt x="3263" y="1182"/>
                    </a:cubicBezTo>
                    <a:cubicBezTo>
                      <a:pt x="3334" y="1313"/>
                      <a:pt x="3405" y="1432"/>
                      <a:pt x="3453" y="1551"/>
                    </a:cubicBezTo>
                    <a:cubicBezTo>
                      <a:pt x="3632" y="2039"/>
                      <a:pt x="3572" y="2384"/>
                      <a:pt x="3632" y="2396"/>
                    </a:cubicBezTo>
                    <a:cubicBezTo>
                      <a:pt x="3644" y="2396"/>
                      <a:pt x="3691" y="2325"/>
                      <a:pt x="3727" y="2158"/>
                    </a:cubicBezTo>
                    <a:cubicBezTo>
                      <a:pt x="3751" y="1991"/>
                      <a:pt x="3751" y="1753"/>
                      <a:pt x="3679" y="1468"/>
                    </a:cubicBezTo>
                    <a:cubicBezTo>
                      <a:pt x="3644" y="1325"/>
                      <a:pt x="3572" y="1170"/>
                      <a:pt x="3501" y="1027"/>
                    </a:cubicBezTo>
                    <a:cubicBezTo>
                      <a:pt x="3405" y="872"/>
                      <a:pt x="3310" y="718"/>
                      <a:pt x="3167" y="575"/>
                    </a:cubicBezTo>
                    <a:cubicBezTo>
                      <a:pt x="2905" y="301"/>
                      <a:pt x="2501" y="63"/>
                      <a:pt x="2024" y="15"/>
                    </a:cubicBezTo>
                    <a:cubicBezTo>
                      <a:pt x="1959" y="5"/>
                      <a:pt x="1894" y="1"/>
                      <a:pt x="1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9"/>
              <p:cNvSpPr/>
              <p:nvPr/>
            </p:nvSpPr>
            <p:spPr>
              <a:xfrm>
                <a:off x="6725659" y="2321712"/>
                <a:ext cx="541065" cy="312559"/>
              </a:xfrm>
              <a:custGeom>
                <a:avLst/>
                <a:gdLst/>
                <a:ahLst/>
                <a:cxnLst/>
                <a:rect l="l" t="t" r="r" b="b"/>
                <a:pathLst>
                  <a:path w="13634" h="7876" extrusionOk="0">
                    <a:moveTo>
                      <a:pt x="3632" y="1"/>
                    </a:moveTo>
                    <a:lnTo>
                      <a:pt x="1" y="3072"/>
                    </a:lnTo>
                    <a:cubicBezTo>
                      <a:pt x="1013" y="3775"/>
                      <a:pt x="2251" y="4144"/>
                      <a:pt x="3465" y="4192"/>
                    </a:cubicBezTo>
                    <a:cubicBezTo>
                      <a:pt x="3517" y="4193"/>
                      <a:pt x="3570" y="4193"/>
                      <a:pt x="3622" y="4193"/>
                    </a:cubicBezTo>
                    <a:cubicBezTo>
                      <a:pt x="4202" y="4193"/>
                      <a:pt x="4789" y="4132"/>
                      <a:pt x="5346" y="4001"/>
                    </a:cubicBezTo>
                    <a:cubicBezTo>
                      <a:pt x="5601" y="3935"/>
                      <a:pt x="6028" y="3757"/>
                      <a:pt x="6360" y="3757"/>
                    </a:cubicBezTo>
                    <a:cubicBezTo>
                      <a:pt x="6447" y="3757"/>
                      <a:pt x="6527" y="3769"/>
                      <a:pt x="6597" y="3799"/>
                    </a:cubicBezTo>
                    <a:cubicBezTo>
                      <a:pt x="6882" y="3942"/>
                      <a:pt x="6859" y="4299"/>
                      <a:pt x="6942" y="4561"/>
                    </a:cubicBezTo>
                    <a:cubicBezTo>
                      <a:pt x="7180" y="5406"/>
                      <a:pt x="7668" y="6180"/>
                      <a:pt x="8335" y="6763"/>
                    </a:cubicBezTo>
                    <a:cubicBezTo>
                      <a:pt x="9161" y="7476"/>
                      <a:pt x="10256" y="7875"/>
                      <a:pt x="11348" y="7875"/>
                    </a:cubicBezTo>
                    <a:cubicBezTo>
                      <a:pt x="11515" y="7875"/>
                      <a:pt x="11682" y="7866"/>
                      <a:pt x="11847" y="7847"/>
                    </a:cubicBezTo>
                    <a:cubicBezTo>
                      <a:pt x="12323" y="7787"/>
                      <a:pt x="12835" y="7644"/>
                      <a:pt x="13145" y="7287"/>
                    </a:cubicBezTo>
                    <a:cubicBezTo>
                      <a:pt x="13312" y="7109"/>
                      <a:pt x="13407" y="6870"/>
                      <a:pt x="13490" y="6632"/>
                    </a:cubicBezTo>
                    <a:cubicBezTo>
                      <a:pt x="13633" y="6037"/>
                      <a:pt x="13526" y="5358"/>
                      <a:pt x="13205" y="4858"/>
                    </a:cubicBezTo>
                    <a:cubicBezTo>
                      <a:pt x="12931" y="4453"/>
                      <a:pt x="12550" y="4144"/>
                      <a:pt x="12157" y="3834"/>
                    </a:cubicBezTo>
                    <a:cubicBezTo>
                      <a:pt x="11359" y="3180"/>
                      <a:pt x="10585" y="2406"/>
                      <a:pt x="10276" y="1417"/>
                    </a:cubicBezTo>
                    <a:cubicBezTo>
                      <a:pt x="10228" y="1298"/>
                      <a:pt x="10192" y="1167"/>
                      <a:pt x="10168" y="1036"/>
                    </a:cubicBezTo>
                    <a:cubicBezTo>
                      <a:pt x="8013" y="513"/>
                      <a:pt x="5846" y="36"/>
                      <a:pt x="3632"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9"/>
              <p:cNvSpPr/>
              <p:nvPr/>
            </p:nvSpPr>
            <p:spPr>
              <a:xfrm>
                <a:off x="6654783" y="2260003"/>
                <a:ext cx="394112" cy="204695"/>
              </a:xfrm>
              <a:custGeom>
                <a:avLst/>
                <a:gdLst/>
                <a:ahLst/>
                <a:cxnLst/>
                <a:rect l="l" t="t" r="r" b="b"/>
                <a:pathLst>
                  <a:path w="9931" h="5158" extrusionOk="0">
                    <a:moveTo>
                      <a:pt x="4712" y="0"/>
                    </a:moveTo>
                    <a:cubicBezTo>
                      <a:pt x="4187" y="0"/>
                      <a:pt x="3658" y="102"/>
                      <a:pt x="3144" y="258"/>
                    </a:cubicBezTo>
                    <a:cubicBezTo>
                      <a:pt x="2537" y="436"/>
                      <a:pt x="1965" y="734"/>
                      <a:pt x="1441" y="1067"/>
                    </a:cubicBezTo>
                    <a:cubicBezTo>
                      <a:pt x="1298" y="1175"/>
                      <a:pt x="1" y="2056"/>
                      <a:pt x="60" y="2199"/>
                    </a:cubicBezTo>
                    <a:cubicBezTo>
                      <a:pt x="774" y="3973"/>
                      <a:pt x="2608" y="4961"/>
                      <a:pt x="4418" y="5139"/>
                    </a:cubicBezTo>
                    <a:cubicBezTo>
                      <a:pt x="4587" y="5152"/>
                      <a:pt x="4757" y="5158"/>
                      <a:pt x="4927" y="5158"/>
                    </a:cubicBezTo>
                    <a:cubicBezTo>
                      <a:pt x="5917" y="5158"/>
                      <a:pt x="6905" y="4943"/>
                      <a:pt x="7728" y="4425"/>
                    </a:cubicBezTo>
                    <a:cubicBezTo>
                      <a:pt x="8204" y="4127"/>
                      <a:pt x="8621" y="3734"/>
                      <a:pt x="8966" y="3318"/>
                    </a:cubicBezTo>
                    <a:cubicBezTo>
                      <a:pt x="9240" y="2972"/>
                      <a:pt x="9835" y="2294"/>
                      <a:pt x="9883" y="1841"/>
                    </a:cubicBezTo>
                    <a:cubicBezTo>
                      <a:pt x="9930" y="1341"/>
                      <a:pt x="8823" y="1246"/>
                      <a:pt x="8442" y="1151"/>
                    </a:cubicBezTo>
                    <a:cubicBezTo>
                      <a:pt x="7549" y="925"/>
                      <a:pt x="6763" y="508"/>
                      <a:pt x="5894" y="198"/>
                    </a:cubicBezTo>
                    <a:cubicBezTo>
                      <a:pt x="5508" y="59"/>
                      <a:pt x="5111" y="0"/>
                      <a:pt x="4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9"/>
              <p:cNvSpPr/>
              <p:nvPr/>
            </p:nvSpPr>
            <p:spPr>
              <a:xfrm>
                <a:off x="7013409" y="2322030"/>
                <a:ext cx="264143" cy="303511"/>
              </a:xfrm>
              <a:custGeom>
                <a:avLst/>
                <a:gdLst/>
                <a:ahLst/>
                <a:cxnLst/>
                <a:rect l="l" t="t" r="r" b="b"/>
                <a:pathLst>
                  <a:path w="6656" h="7648" extrusionOk="0">
                    <a:moveTo>
                      <a:pt x="789" y="0"/>
                    </a:moveTo>
                    <a:cubicBezTo>
                      <a:pt x="524" y="0"/>
                      <a:pt x="259" y="29"/>
                      <a:pt x="0" y="88"/>
                    </a:cubicBezTo>
                    <a:lnTo>
                      <a:pt x="524" y="100"/>
                    </a:lnTo>
                    <a:cubicBezTo>
                      <a:pt x="250" y="1159"/>
                      <a:pt x="167" y="2279"/>
                      <a:pt x="322" y="3362"/>
                    </a:cubicBezTo>
                    <a:cubicBezTo>
                      <a:pt x="500" y="4445"/>
                      <a:pt x="965" y="5493"/>
                      <a:pt x="1727" y="6279"/>
                    </a:cubicBezTo>
                    <a:cubicBezTo>
                      <a:pt x="2575" y="7138"/>
                      <a:pt x="3773" y="7648"/>
                      <a:pt x="4984" y="7648"/>
                    </a:cubicBezTo>
                    <a:cubicBezTo>
                      <a:pt x="5133" y="7648"/>
                      <a:pt x="5281" y="7640"/>
                      <a:pt x="5430" y="7624"/>
                    </a:cubicBezTo>
                    <a:cubicBezTo>
                      <a:pt x="5668" y="7589"/>
                      <a:pt x="5906" y="7541"/>
                      <a:pt x="6096" y="7422"/>
                    </a:cubicBezTo>
                    <a:cubicBezTo>
                      <a:pt x="6632" y="7089"/>
                      <a:pt x="6656" y="6327"/>
                      <a:pt x="6561" y="5696"/>
                    </a:cubicBezTo>
                    <a:cubicBezTo>
                      <a:pt x="6454" y="4969"/>
                      <a:pt x="6263" y="4255"/>
                      <a:pt x="5918" y="3612"/>
                    </a:cubicBezTo>
                    <a:cubicBezTo>
                      <a:pt x="5584" y="2957"/>
                      <a:pt x="5084" y="2398"/>
                      <a:pt x="4572" y="1874"/>
                    </a:cubicBezTo>
                    <a:cubicBezTo>
                      <a:pt x="3953" y="1278"/>
                      <a:pt x="3287" y="731"/>
                      <a:pt x="2501" y="385"/>
                    </a:cubicBezTo>
                    <a:cubicBezTo>
                      <a:pt x="1967" y="139"/>
                      <a:pt x="1377" y="0"/>
                      <a:pt x="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9"/>
              <p:cNvSpPr/>
              <p:nvPr/>
            </p:nvSpPr>
            <p:spPr>
              <a:xfrm>
                <a:off x="6281037" y="2894834"/>
                <a:ext cx="715401" cy="277398"/>
              </a:xfrm>
              <a:custGeom>
                <a:avLst/>
                <a:gdLst/>
                <a:ahLst/>
                <a:cxnLst/>
                <a:rect l="l" t="t" r="r" b="b"/>
                <a:pathLst>
                  <a:path w="18027" h="6990" extrusionOk="0">
                    <a:moveTo>
                      <a:pt x="14372" y="1"/>
                    </a:moveTo>
                    <a:cubicBezTo>
                      <a:pt x="3275" y="787"/>
                      <a:pt x="1" y="6073"/>
                      <a:pt x="1" y="6073"/>
                    </a:cubicBezTo>
                    <a:lnTo>
                      <a:pt x="4216" y="6990"/>
                    </a:lnTo>
                    <a:lnTo>
                      <a:pt x="18027" y="2858"/>
                    </a:lnTo>
                    <a:lnTo>
                      <a:pt x="14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9"/>
              <p:cNvSpPr/>
              <p:nvPr/>
            </p:nvSpPr>
            <p:spPr>
              <a:xfrm>
                <a:off x="6396796" y="2951543"/>
                <a:ext cx="503245" cy="120047"/>
              </a:xfrm>
              <a:custGeom>
                <a:avLst/>
                <a:gdLst/>
                <a:ahLst/>
                <a:cxnLst/>
                <a:rect l="l" t="t" r="r" b="b"/>
                <a:pathLst>
                  <a:path w="12681" h="3025" extrusionOk="0">
                    <a:moveTo>
                      <a:pt x="11804" y="65"/>
                    </a:moveTo>
                    <a:cubicBezTo>
                      <a:pt x="11543" y="65"/>
                      <a:pt x="11236" y="76"/>
                      <a:pt x="10919" y="108"/>
                    </a:cubicBezTo>
                    <a:cubicBezTo>
                      <a:pt x="10431" y="132"/>
                      <a:pt x="10002" y="191"/>
                      <a:pt x="9681" y="251"/>
                    </a:cubicBezTo>
                    <a:cubicBezTo>
                      <a:pt x="9371" y="310"/>
                      <a:pt x="9180" y="358"/>
                      <a:pt x="9180" y="370"/>
                    </a:cubicBezTo>
                    <a:cubicBezTo>
                      <a:pt x="9180" y="372"/>
                      <a:pt x="9191" y="374"/>
                      <a:pt x="9211" y="374"/>
                    </a:cubicBezTo>
                    <a:cubicBezTo>
                      <a:pt x="9277" y="374"/>
                      <a:pt x="9444" y="358"/>
                      <a:pt x="9681" y="322"/>
                    </a:cubicBezTo>
                    <a:cubicBezTo>
                      <a:pt x="10002" y="298"/>
                      <a:pt x="10443" y="239"/>
                      <a:pt x="10919" y="203"/>
                    </a:cubicBezTo>
                    <a:cubicBezTo>
                      <a:pt x="11395" y="179"/>
                      <a:pt x="11847" y="167"/>
                      <a:pt x="12157" y="143"/>
                    </a:cubicBezTo>
                    <a:cubicBezTo>
                      <a:pt x="12467" y="132"/>
                      <a:pt x="12669" y="132"/>
                      <a:pt x="12669" y="120"/>
                    </a:cubicBezTo>
                    <a:cubicBezTo>
                      <a:pt x="12681" y="108"/>
                      <a:pt x="12467" y="96"/>
                      <a:pt x="12157" y="72"/>
                    </a:cubicBezTo>
                    <a:cubicBezTo>
                      <a:pt x="12054" y="68"/>
                      <a:pt x="11935" y="65"/>
                      <a:pt x="11804" y="65"/>
                    </a:cubicBezTo>
                    <a:close/>
                    <a:moveTo>
                      <a:pt x="9812" y="1"/>
                    </a:moveTo>
                    <a:cubicBezTo>
                      <a:pt x="9716" y="12"/>
                      <a:pt x="9609" y="12"/>
                      <a:pt x="9514" y="12"/>
                    </a:cubicBezTo>
                    <a:cubicBezTo>
                      <a:pt x="9371" y="12"/>
                      <a:pt x="9228" y="24"/>
                      <a:pt x="9038" y="48"/>
                    </a:cubicBezTo>
                    <a:cubicBezTo>
                      <a:pt x="8835" y="60"/>
                      <a:pt x="8633" y="72"/>
                      <a:pt x="8395" y="108"/>
                    </a:cubicBezTo>
                    <a:cubicBezTo>
                      <a:pt x="7918" y="167"/>
                      <a:pt x="7347" y="239"/>
                      <a:pt x="6740" y="358"/>
                    </a:cubicBezTo>
                    <a:cubicBezTo>
                      <a:pt x="6132" y="489"/>
                      <a:pt x="5466" y="644"/>
                      <a:pt x="4763" y="846"/>
                    </a:cubicBezTo>
                    <a:cubicBezTo>
                      <a:pt x="4073" y="1060"/>
                      <a:pt x="3418" y="1298"/>
                      <a:pt x="2846" y="1536"/>
                    </a:cubicBezTo>
                    <a:cubicBezTo>
                      <a:pt x="2549" y="1656"/>
                      <a:pt x="2275" y="1775"/>
                      <a:pt x="2025" y="1894"/>
                    </a:cubicBezTo>
                    <a:cubicBezTo>
                      <a:pt x="1775" y="2013"/>
                      <a:pt x="1537" y="2132"/>
                      <a:pt x="1322" y="2227"/>
                    </a:cubicBezTo>
                    <a:cubicBezTo>
                      <a:pt x="1096" y="2334"/>
                      <a:pt x="918" y="2453"/>
                      <a:pt x="763" y="2548"/>
                    </a:cubicBezTo>
                    <a:cubicBezTo>
                      <a:pt x="596" y="2632"/>
                      <a:pt x="441" y="2727"/>
                      <a:pt x="346" y="2799"/>
                    </a:cubicBezTo>
                    <a:cubicBezTo>
                      <a:pt x="251" y="2858"/>
                      <a:pt x="179" y="2906"/>
                      <a:pt x="84" y="2965"/>
                    </a:cubicBezTo>
                    <a:cubicBezTo>
                      <a:pt x="179" y="2918"/>
                      <a:pt x="263" y="2870"/>
                      <a:pt x="370" y="2822"/>
                    </a:cubicBezTo>
                    <a:cubicBezTo>
                      <a:pt x="477" y="2751"/>
                      <a:pt x="620" y="2679"/>
                      <a:pt x="787" y="2584"/>
                    </a:cubicBezTo>
                    <a:cubicBezTo>
                      <a:pt x="953" y="2501"/>
                      <a:pt x="1144" y="2394"/>
                      <a:pt x="1358" y="2287"/>
                    </a:cubicBezTo>
                    <a:cubicBezTo>
                      <a:pt x="1560" y="2168"/>
                      <a:pt x="1799" y="2072"/>
                      <a:pt x="2049" y="1953"/>
                    </a:cubicBezTo>
                    <a:cubicBezTo>
                      <a:pt x="2311" y="1834"/>
                      <a:pt x="2584" y="1715"/>
                      <a:pt x="2870" y="1596"/>
                    </a:cubicBezTo>
                    <a:cubicBezTo>
                      <a:pt x="3454" y="1370"/>
                      <a:pt x="4108" y="1132"/>
                      <a:pt x="4787" y="917"/>
                    </a:cubicBezTo>
                    <a:cubicBezTo>
                      <a:pt x="5478" y="715"/>
                      <a:pt x="6144" y="548"/>
                      <a:pt x="6752" y="429"/>
                    </a:cubicBezTo>
                    <a:cubicBezTo>
                      <a:pt x="7371" y="310"/>
                      <a:pt x="7918" y="227"/>
                      <a:pt x="8395" y="167"/>
                    </a:cubicBezTo>
                    <a:cubicBezTo>
                      <a:pt x="8633" y="132"/>
                      <a:pt x="8835" y="108"/>
                      <a:pt x="9038" y="84"/>
                    </a:cubicBezTo>
                    <a:cubicBezTo>
                      <a:pt x="9216" y="72"/>
                      <a:pt x="9371" y="60"/>
                      <a:pt x="9514" y="48"/>
                    </a:cubicBezTo>
                    <a:cubicBezTo>
                      <a:pt x="9597" y="24"/>
                      <a:pt x="9704" y="24"/>
                      <a:pt x="9812" y="12"/>
                    </a:cubicBezTo>
                    <a:cubicBezTo>
                      <a:pt x="9883" y="12"/>
                      <a:pt x="9907" y="1"/>
                      <a:pt x="9907" y="1"/>
                    </a:cubicBezTo>
                    <a:close/>
                    <a:moveTo>
                      <a:pt x="84" y="2965"/>
                    </a:moveTo>
                    <a:cubicBezTo>
                      <a:pt x="25" y="2989"/>
                      <a:pt x="1" y="3025"/>
                      <a:pt x="1" y="3025"/>
                    </a:cubicBezTo>
                    <a:cubicBezTo>
                      <a:pt x="1" y="3025"/>
                      <a:pt x="48" y="3001"/>
                      <a:pt x="84" y="2965"/>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6515888" y="2911025"/>
                <a:ext cx="312797" cy="72504"/>
              </a:xfrm>
              <a:custGeom>
                <a:avLst/>
                <a:gdLst/>
                <a:ahLst/>
                <a:cxnLst/>
                <a:rect l="l" t="t" r="r" b="b"/>
                <a:pathLst>
                  <a:path w="7882" h="1827" extrusionOk="0">
                    <a:moveTo>
                      <a:pt x="7491" y="1"/>
                    </a:moveTo>
                    <a:cubicBezTo>
                      <a:pt x="7332" y="1"/>
                      <a:pt x="7137" y="9"/>
                      <a:pt x="6930" y="33"/>
                    </a:cubicBezTo>
                    <a:cubicBezTo>
                      <a:pt x="6406" y="81"/>
                      <a:pt x="5989" y="212"/>
                      <a:pt x="5989" y="248"/>
                    </a:cubicBezTo>
                    <a:cubicBezTo>
                      <a:pt x="5989" y="251"/>
                      <a:pt x="5995" y="252"/>
                      <a:pt x="6006" y="252"/>
                    </a:cubicBezTo>
                    <a:cubicBezTo>
                      <a:pt x="6090" y="252"/>
                      <a:pt x="6468" y="181"/>
                      <a:pt x="6930" y="129"/>
                    </a:cubicBezTo>
                    <a:cubicBezTo>
                      <a:pt x="7442" y="69"/>
                      <a:pt x="7882" y="69"/>
                      <a:pt x="7882" y="33"/>
                    </a:cubicBezTo>
                    <a:cubicBezTo>
                      <a:pt x="7882" y="19"/>
                      <a:pt x="7726" y="1"/>
                      <a:pt x="7491" y="1"/>
                    </a:cubicBezTo>
                    <a:close/>
                    <a:moveTo>
                      <a:pt x="4917" y="319"/>
                    </a:moveTo>
                    <a:cubicBezTo>
                      <a:pt x="4905" y="319"/>
                      <a:pt x="4846" y="331"/>
                      <a:pt x="4703" y="355"/>
                    </a:cubicBezTo>
                    <a:cubicBezTo>
                      <a:pt x="4584" y="367"/>
                      <a:pt x="4394" y="391"/>
                      <a:pt x="4167" y="438"/>
                    </a:cubicBezTo>
                    <a:cubicBezTo>
                      <a:pt x="3715" y="522"/>
                      <a:pt x="3084" y="652"/>
                      <a:pt x="2405" y="843"/>
                    </a:cubicBezTo>
                    <a:cubicBezTo>
                      <a:pt x="1715" y="1033"/>
                      <a:pt x="1107" y="1272"/>
                      <a:pt x="691" y="1462"/>
                    </a:cubicBezTo>
                    <a:cubicBezTo>
                      <a:pt x="476" y="1569"/>
                      <a:pt x="322" y="1665"/>
                      <a:pt x="203" y="1724"/>
                    </a:cubicBezTo>
                    <a:cubicBezTo>
                      <a:pt x="95" y="1784"/>
                      <a:pt x="0" y="1807"/>
                      <a:pt x="24" y="1819"/>
                    </a:cubicBezTo>
                    <a:cubicBezTo>
                      <a:pt x="26" y="1824"/>
                      <a:pt x="31" y="1827"/>
                      <a:pt x="38" y="1827"/>
                    </a:cubicBezTo>
                    <a:cubicBezTo>
                      <a:pt x="64" y="1827"/>
                      <a:pt x="121" y="1795"/>
                      <a:pt x="214" y="1748"/>
                    </a:cubicBezTo>
                    <a:cubicBezTo>
                      <a:pt x="334" y="1688"/>
                      <a:pt x="512" y="1617"/>
                      <a:pt x="715" y="1522"/>
                    </a:cubicBezTo>
                    <a:cubicBezTo>
                      <a:pt x="1155" y="1331"/>
                      <a:pt x="1750" y="1129"/>
                      <a:pt x="2429" y="926"/>
                    </a:cubicBezTo>
                    <a:cubicBezTo>
                      <a:pt x="3096" y="736"/>
                      <a:pt x="3739" y="605"/>
                      <a:pt x="4191" y="498"/>
                    </a:cubicBezTo>
                    <a:cubicBezTo>
                      <a:pt x="4346" y="474"/>
                      <a:pt x="4525" y="426"/>
                      <a:pt x="4727" y="379"/>
                    </a:cubicBezTo>
                    <a:cubicBezTo>
                      <a:pt x="4846" y="355"/>
                      <a:pt x="4929" y="319"/>
                      <a:pt x="4917" y="319"/>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6286236" y="3139131"/>
                <a:ext cx="15636" cy="21311"/>
              </a:xfrm>
              <a:custGeom>
                <a:avLst/>
                <a:gdLst/>
                <a:ahLst/>
                <a:cxnLst/>
                <a:rect l="l" t="t" r="r" b="b"/>
                <a:pathLst>
                  <a:path w="394" h="537" extrusionOk="0">
                    <a:moveTo>
                      <a:pt x="358" y="0"/>
                    </a:moveTo>
                    <a:cubicBezTo>
                      <a:pt x="310" y="96"/>
                      <a:pt x="275" y="167"/>
                      <a:pt x="215" y="227"/>
                    </a:cubicBezTo>
                    <a:cubicBezTo>
                      <a:pt x="167" y="286"/>
                      <a:pt x="120" y="358"/>
                      <a:pt x="72" y="417"/>
                    </a:cubicBezTo>
                    <a:cubicBezTo>
                      <a:pt x="48" y="465"/>
                      <a:pt x="13" y="500"/>
                      <a:pt x="1" y="536"/>
                    </a:cubicBezTo>
                    <a:cubicBezTo>
                      <a:pt x="25" y="500"/>
                      <a:pt x="60" y="465"/>
                      <a:pt x="96" y="417"/>
                    </a:cubicBezTo>
                    <a:cubicBezTo>
                      <a:pt x="132" y="358"/>
                      <a:pt x="179" y="298"/>
                      <a:pt x="227" y="227"/>
                    </a:cubicBezTo>
                    <a:cubicBezTo>
                      <a:pt x="286" y="155"/>
                      <a:pt x="346" y="96"/>
                      <a:pt x="394" y="24"/>
                    </a:cubicBezTo>
                    <a:lnTo>
                      <a:pt x="358" y="0"/>
                    </a:ln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6300403" y="2920827"/>
                <a:ext cx="586425" cy="220212"/>
              </a:xfrm>
              <a:custGeom>
                <a:avLst/>
                <a:gdLst/>
                <a:ahLst/>
                <a:cxnLst/>
                <a:rect l="l" t="t" r="r" b="b"/>
                <a:pathLst>
                  <a:path w="14777" h="5549" extrusionOk="0">
                    <a:moveTo>
                      <a:pt x="14717" y="1"/>
                    </a:moveTo>
                    <a:cubicBezTo>
                      <a:pt x="14479" y="1"/>
                      <a:pt x="14217" y="1"/>
                      <a:pt x="13931" y="13"/>
                    </a:cubicBezTo>
                    <a:cubicBezTo>
                      <a:pt x="12241" y="60"/>
                      <a:pt x="9871" y="322"/>
                      <a:pt x="7383" y="1120"/>
                    </a:cubicBezTo>
                    <a:cubicBezTo>
                      <a:pt x="6145" y="1501"/>
                      <a:pt x="4990" y="1965"/>
                      <a:pt x="3978" y="2465"/>
                    </a:cubicBezTo>
                    <a:cubicBezTo>
                      <a:pt x="2966" y="2977"/>
                      <a:pt x="2120" y="3525"/>
                      <a:pt x="1442" y="4061"/>
                    </a:cubicBezTo>
                    <a:cubicBezTo>
                      <a:pt x="775" y="4596"/>
                      <a:pt x="334" y="5120"/>
                      <a:pt x="37" y="5489"/>
                    </a:cubicBezTo>
                    <a:cubicBezTo>
                      <a:pt x="13" y="5501"/>
                      <a:pt x="1" y="5525"/>
                      <a:pt x="1" y="5537"/>
                    </a:cubicBezTo>
                    <a:lnTo>
                      <a:pt x="37" y="5549"/>
                    </a:lnTo>
                    <a:lnTo>
                      <a:pt x="60" y="5525"/>
                    </a:lnTo>
                    <a:cubicBezTo>
                      <a:pt x="370" y="5132"/>
                      <a:pt x="834" y="4632"/>
                      <a:pt x="1501" y="4096"/>
                    </a:cubicBezTo>
                    <a:cubicBezTo>
                      <a:pt x="2156" y="3561"/>
                      <a:pt x="3025" y="3025"/>
                      <a:pt x="4025" y="2513"/>
                    </a:cubicBezTo>
                    <a:cubicBezTo>
                      <a:pt x="5037" y="2025"/>
                      <a:pt x="6180" y="1560"/>
                      <a:pt x="7418" y="1179"/>
                    </a:cubicBezTo>
                    <a:cubicBezTo>
                      <a:pt x="9883" y="405"/>
                      <a:pt x="12241" y="120"/>
                      <a:pt x="13931" y="60"/>
                    </a:cubicBezTo>
                    <a:cubicBezTo>
                      <a:pt x="14229" y="48"/>
                      <a:pt x="14515" y="48"/>
                      <a:pt x="14777" y="48"/>
                    </a:cubicBezTo>
                    <a:lnTo>
                      <a:pt x="147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6306554" y="3144806"/>
                <a:ext cx="14683" cy="15160"/>
              </a:xfrm>
              <a:custGeom>
                <a:avLst/>
                <a:gdLst/>
                <a:ahLst/>
                <a:cxnLst/>
                <a:rect l="l" t="t" r="r" b="b"/>
                <a:pathLst>
                  <a:path w="370" h="382" extrusionOk="0">
                    <a:moveTo>
                      <a:pt x="334" y="0"/>
                    </a:moveTo>
                    <a:cubicBezTo>
                      <a:pt x="251" y="95"/>
                      <a:pt x="179" y="191"/>
                      <a:pt x="120" y="250"/>
                    </a:cubicBezTo>
                    <a:cubicBezTo>
                      <a:pt x="191" y="191"/>
                      <a:pt x="263" y="95"/>
                      <a:pt x="370" y="0"/>
                    </a:cubicBezTo>
                    <a:close/>
                    <a:moveTo>
                      <a:pt x="120" y="250"/>
                    </a:moveTo>
                    <a:cubicBezTo>
                      <a:pt x="84" y="274"/>
                      <a:pt x="60" y="322"/>
                      <a:pt x="24" y="357"/>
                    </a:cubicBezTo>
                    <a:cubicBezTo>
                      <a:pt x="72" y="322"/>
                      <a:pt x="96" y="298"/>
                      <a:pt x="120" y="250"/>
                    </a:cubicBezTo>
                    <a:close/>
                    <a:moveTo>
                      <a:pt x="24" y="357"/>
                    </a:moveTo>
                    <a:lnTo>
                      <a:pt x="1" y="381"/>
                    </a:lnTo>
                    <a:cubicBezTo>
                      <a:pt x="1" y="381"/>
                      <a:pt x="13" y="381"/>
                      <a:pt x="24" y="357"/>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6955271" y="2976107"/>
                <a:ext cx="3849" cy="992"/>
              </a:xfrm>
              <a:custGeom>
                <a:avLst/>
                <a:gdLst/>
                <a:ahLst/>
                <a:cxnLst/>
                <a:rect l="l" t="t" r="r" b="b"/>
                <a:pathLst>
                  <a:path w="97" h="25" extrusionOk="0">
                    <a:moveTo>
                      <a:pt x="1" y="1"/>
                    </a:moveTo>
                    <a:lnTo>
                      <a:pt x="25" y="25"/>
                    </a:lnTo>
                    <a:lnTo>
                      <a:pt x="49" y="25"/>
                    </a:lnTo>
                    <a:cubicBezTo>
                      <a:pt x="37" y="1"/>
                      <a:pt x="25" y="1"/>
                      <a:pt x="1" y="1"/>
                    </a:cubicBezTo>
                    <a:close/>
                    <a:moveTo>
                      <a:pt x="77" y="14"/>
                    </a:moveTo>
                    <a:cubicBezTo>
                      <a:pt x="70" y="14"/>
                      <a:pt x="60" y="17"/>
                      <a:pt x="49" y="25"/>
                    </a:cubicBezTo>
                    <a:lnTo>
                      <a:pt x="96" y="25"/>
                    </a:lnTo>
                    <a:cubicBezTo>
                      <a:pt x="96" y="25"/>
                      <a:pt x="91" y="14"/>
                      <a:pt x="77" y="14"/>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6319809" y="2972218"/>
                <a:ext cx="635992" cy="171201"/>
              </a:xfrm>
              <a:custGeom>
                <a:avLst/>
                <a:gdLst/>
                <a:ahLst/>
                <a:cxnLst/>
                <a:rect l="l" t="t" r="r" b="b"/>
                <a:pathLst>
                  <a:path w="16026" h="4314" extrusionOk="0">
                    <a:moveTo>
                      <a:pt x="13961" y="0"/>
                    </a:moveTo>
                    <a:cubicBezTo>
                      <a:pt x="13825" y="0"/>
                      <a:pt x="13684" y="1"/>
                      <a:pt x="13537" y="3"/>
                    </a:cubicBezTo>
                    <a:cubicBezTo>
                      <a:pt x="12728" y="15"/>
                      <a:pt x="11787" y="63"/>
                      <a:pt x="10728" y="170"/>
                    </a:cubicBezTo>
                    <a:cubicBezTo>
                      <a:pt x="9692" y="289"/>
                      <a:pt x="8549" y="468"/>
                      <a:pt x="7358" y="742"/>
                    </a:cubicBezTo>
                    <a:cubicBezTo>
                      <a:pt x="6167" y="1015"/>
                      <a:pt x="5060" y="1361"/>
                      <a:pt x="4084" y="1742"/>
                    </a:cubicBezTo>
                    <a:cubicBezTo>
                      <a:pt x="3096" y="2123"/>
                      <a:pt x="2250" y="2575"/>
                      <a:pt x="1584" y="3004"/>
                    </a:cubicBezTo>
                    <a:cubicBezTo>
                      <a:pt x="905" y="3432"/>
                      <a:pt x="441" y="3885"/>
                      <a:pt x="119" y="4194"/>
                    </a:cubicBezTo>
                    <a:lnTo>
                      <a:pt x="0" y="4313"/>
                    </a:lnTo>
                    <a:lnTo>
                      <a:pt x="36" y="4313"/>
                    </a:lnTo>
                    <a:lnTo>
                      <a:pt x="131" y="4206"/>
                    </a:lnTo>
                    <a:cubicBezTo>
                      <a:pt x="464" y="3932"/>
                      <a:pt x="953" y="3516"/>
                      <a:pt x="1631" y="3075"/>
                    </a:cubicBezTo>
                    <a:cubicBezTo>
                      <a:pt x="2298" y="2647"/>
                      <a:pt x="3131" y="2218"/>
                      <a:pt x="4108" y="1825"/>
                    </a:cubicBezTo>
                    <a:cubicBezTo>
                      <a:pt x="5096" y="1444"/>
                      <a:pt x="6191" y="1111"/>
                      <a:pt x="7382" y="837"/>
                    </a:cubicBezTo>
                    <a:cubicBezTo>
                      <a:pt x="8561" y="551"/>
                      <a:pt x="9704" y="373"/>
                      <a:pt x="10751" y="253"/>
                    </a:cubicBezTo>
                    <a:cubicBezTo>
                      <a:pt x="11787" y="134"/>
                      <a:pt x="12740" y="87"/>
                      <a:pt x="13537" y="75"/>
                    </a:cubicBezTo>
                    <a:cubicBezTo>
                      <a:pt x="13768" y="71"/>
                      <a:pt x="13987" y="70"/>
                      <a:pt x="14192" y="70"/>
                    </a:cubicBezTo>
                    <a:cubicBezTo>
                      <a:pt x="14688" y="70"/>
                      <a:pt x="15107" y="78"/>
                      <a:pt x="15419" y="87"/>
                    </a:cubicBezTo>
                    <a:cubicBezTo>
                      <a:pt x="15597" y="111"/>
                      <a:pt x="15776" y="111"/>
                      <a:pt x="15931" y="123"/>
                    </a:cubicBezTo>
                    <a:lnTo>
                      <a:pt x="16026" y="123"/>
                    </a:lnTo>
                    <a:lnTo>
                      <a:pt x="16014" y="111"/>
                    </a:lnTo>
                    <a:cubicBezTo>
                      <a:pt x="15990" y="111"/>
                      <a:pt x="15954" y="111"/>
                      <a:pt x="15931" y="87"/>
                    </a:cubicBezTo>
                    <a:cubicBezTo>
                      <a:pt x="15812" y="75"/>
                      <a:pt x="15645" y="63"/>
                      <a:pt x="15419" y="39"/>
                    </a:cubicBezTo>
                    <a:cubicBezTo>
                      <a:pt x="15059" y="20"/>
                      <a:pt x="14564" y="0"/>
                      <a:pt x="13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6396320" y="2951543"/>
                <a:ext cx="393159" cy="120047"/>
              </a:xfrm>
              <a:custGeom>
                <a:avLst/>
                <a:gdLst/>
                <a:ahLst/>
                <a:cxnLst/>
                <a:rect l="l" t="t" r="r" b="b"/>
                <a:pathLst>
                  <a:path w="9907" h="3025" extrusionOk="0">
                    <a:moveTo>
                      <a:pt x="9800" y="1"/>
                    </a:moveTo>
                    <a:cubicBezTo>
                      <a:pt x="9704" y="1"/>
                      <a:pt x="9597" y="1"/>
                      <a:pt x="9502" y="12"/>
                    </a:cubicBezTo>
                    <a:cubicBezTo>
                      <a:pt x="9371" y="12"/>
                      <a:pt x="9204" y="24"/>
                      <a:pt x="9026" y="48"/>
                    </a:cubicBezTo>
                    <a:cubicBezTo>
                      <a:pt x="8835" y="60"/>
                      <a:pt x="8633" y="72"/>
                      <a:pt x="8395" y="108"/>
                    </a:cubicBezTo>
                    <a:cubicBezTo>
                      <a:pt x="7919" y="143"/>
                      <a:pt x="7359" y="239"/>
                      <a:pt x="6740" y="358"/>
                    </a:cubicBezTo>
                    <a:cubicBezTo>
                      <a:pt x="6133" y="477"/>
                      <a:pt x="5454" y="644"/>
                      <a:pt x="4763" y="846"/>
                    </a:cubicBezTo>
                    <a:cubicBezTo>
                      <a:pt x="4061" y="1060"/>
                      <a:pt x="3418" y="1298"/>
                      <a:pt x="2835" y="1536"/>
                    </a:cubicBezTo>
                    <a:cubicBezTo>
                      <a:pt x="2561" y="1656"/>
                      <a:pt x="2275" y="1775"/>
                      <a:pt x="2025" y="1894"/>
                    </a:cubicBezTo>
                    <a:cubicBezTo>
                      <a:pt x="1763" y="2013"/>
                      <a:pt x="1525" y="2132"/>
                      <a:pt x="1322" y="2227"/>
                    </a:cubicBezTo>
                    <a:cubicBezTo>
                      <a:pt x="1108" y="2334"/>
                      <a:pt x="918" y="2453"/>
                      <a:pt x="751" y="2548"/>
                    </a:cubicBezTo>
                    <a:cubicBezTo>
                      <a:pt x="596" y="2632"/>
                      <a:pt x="453" y="2727"/>
                      <a:pt x="334" y="2799"/>
                    </a:cubicBezTo>
                    <a:cubicBezTo>
                      <a:pt x="251" y="2858"/>
                      <a:pt x="156" y="2906"/>
                      <a:pt x="84" y="2965"/>
                    </a:cubicBezTo>
                    <a:cubicBezTo>
                      <a:pt x="25" y="3001"/>
                      <a:pt x="1" y="3025"/>
                      <a:pt x="1" y="3025"/>
                    </a:cubicBezTo>
                    <a:lnTo>
                      <a:pt x="84" y="2977"/>
                    </a:lnTo>
                    <a:cubicBezTo>
                      <a:pt x="191" y="2918"/>
                      <a:pt x="275" y="2870"/>
                      <a:pt x="370" y="2822"/>
                    </a:cubicBezTo>
                    <a:cubicBezTo>
                      <a:pt x="489" y="2751"/>
                      <a:pt x="620" y="2679"/>
                      <a:pt x="787" y="2584"/>
                    </a:cubicBezTo>
                    <a:cubicBezTo>
                      <a:pt x="953" y="2501"/>
                      <a:pt x="1144" y="2394"/>
                      <a:pt x="1346" y="2287"/>
                    </a:cubicBezTo>
                    <a:cubicBezTo>
                      <a:pt x="1561" y="2191"/>
                      <a:pt x="1799" y="2072"/>
                      <a:pt x="2049" y="1953"/>
                    </a:cubicBezTo>
                    <a:cubicBezTo>
                      <a:pt x="2299" y="1834"/>
                      <a:pt x="2573" y="1715"/>
                      <a:pt x="2870" y="1596"/>
                    </a:cubicBezTo>
                    <a:cubicBezTo>
                      <a:pt x="3454" y="1358"/>
                      <a:pt x="4085" y="1132"/>
                      <a:pt x="4787" y="917"/>
                    </a:cubicBezTo>
                    <a:cubicBezTo>
                      <a:pt x="5478" y="715"/>
                      <a:pt x="6144" y="548"/>
                      <a:pt x="6752" y="429"/>
                    </a:cubicBezTo>
                    <a:cubicBezTo>
                      <a:pt x="7359" y="310"/>
                      <a:pt x="7930" y="227"/>
                      <a:pt x="8395" y="167"/>
                    </a:cubicBezTo>
                    <a:cubicBezTo>
                      <a:pt x="8633" y="132"/>
                      <a:pt x="8835" y="120"/>
                      <a:pt x="9026" y="84"/>
                    </a:cubicBezTo>
                    <a:cubicBezTo>
                      <a:pt x="9228" y="72"/>
                      <a:pt x="9371" y="60"/>
                      <a:pt x="9502" y="48"/>
                    </a:cubicBezTo>
                    <a:cubicBezTo>
                      <a:pt x="9609" y="24"/>
                      <a:pt x="9716" y="24"/>
                      <a:pt x="9800" y="12"/>
                    </a:cubicBezTo>
                    <a:cubicBezTo>
                      <a:pt x="9883" y="12"/>
                      <a:pt x="9907" y="1"/>
                      <a:pt x="9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6516801" y="2923486"/>
                <a:ext cx="194258" cy="59766"/>
              </a:xfrm>
              <a:custGeom>
                <a:avLst/>
                <a:gdLst/>
                <a:ahLst/>
                <a:cxnLst/>
                <a:rect l="l" t="t" r="r" b="b"/>
                <a:pathLst>
                  <a:path w="4895" h="1506" extrusionOk="0">
                    <a:moveTo>
                      <a:pt x="4881" y="1"/>
                    </a:moveTo>
                    <a:cubicBezTo>
                      <a:pt x="4854" y="1"/>
                      <a:pt x="4787" y="14"/>
                      <a:pt x="4680" y="41"/>
                    </a:cubicBezTo>
                    <a:cubicBezTo>
                      <a:pt x="4549" y="53"/>
                      <a:pt x="4371" y="100"/>
                      <a:pt x="4144" y="124"/>
                    </a:cubicBezTo>
                    <a:cubicBezTo>
                      <a:pt x="3692" y="219"/>
                      <a:pt x="3061" y="350"/>
                      <a:pt x="2382" y="529"/>
                    </a:cubicBezTo>
                    <a:cubicBezTo>
                      <a:pt x="1692" y="719"/>
                      <a:pt x="1084" y="946"/>
                      <a:pt x="668" y="1148"/>
                    </a:cubicBezTo>
                    <a:cubicBezTo>
                      <a:pt x="453" y="1255"/>
                      <a:pt x="275" y="1327"/>
                      <a:pt x="180" y="1410"/>
                    </a:cubicBezTo>
                    <a:cubicBezTo>
                      <a:pt x="60" y="1470"/>
                      <a:pt x="1" y="1505"/>
                      <a:pt x="1" y="1505"/>
                    </a:cubicBezTo>
                    <a:cubicBezTo>
                      <a:pt x="1" y="1505"/>
                      <a:pt x="72" y="1481"/>
                      <a:pt x="191" y="1434"/>
                    </a:cubicBezTo>
                    <a:cubicBezTo>
                      <a:pt x="311" y="1374"/>
                      <a:pt x="489" y="1303"/>
                      <a:pt x="692" y="1208"/>
                    </a:cubicBezTo>
                    <a:cubicBezTo>
                      <a:pt x="1132" y="1029"/>
                      <a:pt x="1727" y="815"/>
                      <a:pt x="2406" y="612"/>
                    </a:cubicBezTo>
                    <a:cubicBezTo>
                      <a:pt x="3097" y="422"/>
                      <a:pt x="3716" y="291"/>
                      <a:pt x="4168" y="184"/>
                    </a:cubicBezTo>
                    <a:cubicBezTo>
                      <a:pt x="4323" y="136"/>
                      <a:pt x="4502" y="112"/>
                      <a:pt x="4704" y="65"/>
                    </a:cubicBezTo>
                    <a:cubicBezTo>
                      <a:pt x="4835" y="41"/>
                      <a:pt x="4894" y="17"/>
                      <a:pt x="4894" y="5"/>
                    </a:cubicBezTo>
                    <a:cubicBezTo>
                      <a:pt x="4894" y="2"/>
                      <a:pt x="4890" y="1"/>
                      <a:pt x="48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6761097" y="2953725"/>
                <a:ext cx="138461" cy="12144"/>
              </a:xfrm>
              <a:custGeom>
                <a:avLst/>
                <a:gdLst/>
                <a:ahLst/>
                <a:cxnLst/>
                <a:rect l="l" t="t" r="r" b="b"/>
                <a:pathLst>
                  <a:path w="3489" h="306" extrusionOk="0">
                    <a:moveTo>
                      <a:pt x="2700" y="0"/>
                    </a:moveTo>
                    <a:cubicBezTo>
                      <a:pt x="2423" y="0"/>
                      <a:pt x="2087" y="11"/>
                      <a:pt x="1739" y="29"/>
                    </a:cubicBezTo>
                    <a:cubicBezTo>
                      <a:pt x="1251" y="65"/>
                      <a:pt x="822" y="124"/>
                      <a:pt x="512" y="184"/>
                    </a:cubicBezTo>
                    <a:cubicBezTo>
                      <a:pt x="191" y="243"/>
                      <a:pt x="0" y="303"/>
                      <a:pt x="0" y="303"/>
                    </a:cubicBezTo>
                    <a:cubicBezTo>
                      <a:pt x="0" y="305"/>
                      <a:pt x="6" y="306"/>
                      <a:pt x="18" y="306"/>
                    </a:cubicBezTo>
                    <a:cubicBezTo>
                      <a:pt x="72" y="306"/>
                      <a:pt x="248" y="285"/>
                      <a:pt x="512" y="255"/>
                    </a:cubicBezTo>
                    <a:cubicBezTo>
                      <a:pt x="822" y="208"/>
                      <a:pt x="1251" y="172"/>
                      <a:pt x="1739" y="136"/>
                    </a:cubicBezTo>
                    <a:cubicBezTo>
                      <a:pt x="2215" y="112"/>
                      <a:pt x="2667" y="88"/>
                      <a:pt x="2977" y="77"/>
                    </a:cubicBezTo>
                    <a:cubicBezTo>
                      <a:pt x="3287" y="65"/>
                      <a:pt x="3489" y="65"/>
                      <a:pt x="3489" y="53"/>
                    </a:cubicBezTo>
                    <a:cubicBezTo>
                      <a:pt x="3489" y="29"/>
                      <a:pt x="3287" y="17"/>
                      <a:pt x="2977" y="5"/>
                    </a:cubicBezTo>
                    <a:cubicBezTo>
                      <a:pt x="2894" y="2"/>
                      <a:pt x="2801"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6753993" y="2910708"/>
                <a:ext cx="75163" cy="9842"/>
              </a:xfrm>
              <a:custGeom>
                <a:avLst/>
                <a:gdLst/>
                <a:ahLst/>
                <a:cxnLst/>
                <a:rect l="l" t="t" r="r" b="b"/>
                <a:pathLst>
                  <a:path w="1894" h="248" extrusionOk="0">
                    <a:moveTo>
                      <a:pt x="1465" y="0"/>
                    </a:moveTo>
                    <a:cubicBezTo>
                      <a:pt x="1314" y="0"/>
                      <a:pt x="1134" y="8"/>
                      <a:pt x="941" y="29"/>
                    </a:cubicBezTo>
                    <a:cubicBezTo>
                      <a:pt x="418" y="89"/>
                      <a:pt x="1" y="220"/>
                      <a:pt x="1" y="244"/>
                    </a:cubicBezTo>
                    <a:cubicBezTo>
                      <a:pt x="1" y="247"/>
                      <a:pt x="7" y="248"/>
                      <a:pt x="18" y="248"/>
                    </a:cubicBezTo>
                    <a:cubicBezTo>
                      <a:pt x="102" y="248"/>
                      <a:pt x="480" y="177"/>
                      <a:pt x="941" y="125"/>
                    </a:cubicBezTo>
                    <a:cubicBezTo>
                      <a:pt x="1465" y="65"/>
                      <a:pt x="1894" y="65"/>
                      <a:pt x="1894" y="29"/>
                    </a:cubicBezTo>
                    <a:cubicBezTo>
                      <a:pt x="1894" y="22"/>
                      <a:pt x="1723" y="0"/>
                      <a:pt x="1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5586961" y="2894834"/>
                <a:ext cx="715401" cy="277398"/>
              </a:xfrm>
              <a:custGeom>
                <a:avLst/>
                <a:gdLst/>
                <a:ahLst/>
                <a:cxnLst/>
                <a:rect l="l" t="t" r="r" b="b"/>
                <a:pathLst>
                  <a:path w="18027" h="6990" extrusionOk="0">
                    <a:moveTo>
                      <a:pt x="3644" y="1"/>
                    </a:moveTo>
                    <a:lnTo>
                      <a:pt x="0" y="2858"/>
                    </a:lnTo>
                    <a:lnTo>
                      <a:pt x="13812" y="6990"/>
                    </a:lnTo>
                    <a:lnTo>
                      <a:pt x="18027" y="6073"/>
                    </a:lnTo>
                    <a:cubicBezTo>
                      <a:pt x="18027" y="6073"/>
                      <a:pt x="14752" y="787"/>
                      <a:pt x="3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5684306" y="2951543"/>
                <a:ext cx="502769" cy="120047"/>
              </a:xfrm>
              <a:custGeom>
                <a:avLst/>
                <a:gdLst/>
                <a:ahLst/>
                <a:cxnLst/>
                <a:rect l="l" t="t" r="r" b="b"/>
                <a:pathLst>
                  <a:path w="12669" h="3025" extrusionOk="0">
                    <a:moveTo>
                      <a:pt x="860" y="65"/>
                    </a:moveTo>
                    <a:cubicBezTo>
                      <a:pt x="732" y="65"/>
                      <a:pt x="615" y="68"/>
                      <a:pt x="512" y="72"/>
                    </a:cubicBezTo>
                    <a:cubicBezTo>
                      <a:pt x="203" y="96"/>
                      <a:pt x="0" y="108"/>
                      <a:pt x="0" y="120"/>
                    </a:cubicBezTo>
                    <a:cubicBezTo>
                      <a:pt x="0" y="132"/>
                      <a:pt x="203" y="132"/>
                      <a:pt x="512" y="143"/>
                    </a:cubicBezTo>
                    <a:cubicBezTo>
                      <a:pt x="822" y="167"/>
                      <a:pt x="1274" y="179"/>
                      <a:pt x="1750" y="203"/>
                    </a:cubicBezTo>
                    <a:cubicBezTo>
                      <a:pt x="2238" y="239"/>
                      <a:pt x="2667" y="286"/>
                      <a:pt x="2977" y="322"/>
                    </a:cubicBezTo>
                    <a:cubicBezTo>
                      <a:pt x="3226" y="350"/>
                      <a:pt x="3396" y="377"/>
                      <a:pt x="3460" y="377"/>
                    </a:cubicBezTo>
                    <a:cubicBezTo>
                      <a:pt x="3479" y="377"/>
                      <a:pt x="3489" y="375"/>
                      <a:pt x="3489" y="370"/>
                    </a:cubicBezTo>
                    <a:cubicBezTo>
                      <a:pt x="3489" y="358"/>
                      <a:pt x="3298" y="310"/>
                      <a:pt x="2977" y="251"/>
                    </a:cubicBezTo>
                    <a:cubicBezTo>
                      <a:pt x="2667" y="191"/>
                      <a:pt x="2238" y="132"/>
                      <a:pt x="1750" y="108"/>
                    </a:cubicBezTo>
                    <a:cubicBezTo>
                      <a:pt x="1417" y="76"/>
                      <a:pt x="1115" y="65"/>
                      <a:pt x="860" y="65"/>
                    </a:cubicBezTo>
                    <a:close/>
                    <a:moveTo>
                      <a:pt x="2762" y="1"/>
                    </a:moveTo>
                    <a:cubicBezTo>
                      <a:pt x="2762" y="1"/>
                      <a:pt x="2786" y="12"/>
                      <a:pt x="2858" y="12"/>
                    </a:cubicBezTo>
                    <a:cubicBezTo>
                      <a:pt x="2953" y="24"/>
                      <a:pt x="3060" y="24"/>
                      <a:pt x="3155" y="48"/>
                    </a:cubicBezTo>
                    <a:cubicBezTo>
                      <a:pt x="3286" y="60"/>
                      <a:pt x="3441" y="72"/>
                      <a:pt x="3632" y="84"/>
                    </a:cubicBezTo>
                    <a:cubicBezTo>
                      <a:pt x="3834" y="120"/>
                      <a:pt x="4036" y="132"/>
                      <a:pt x="4274" y="167"/>
                    </a:cubicBezTo>
                    <a:cubicBezTo>
                      <a:pt x="4739" y="227"/>
                      <a:pt x="5298" y="310"/>
                      <a:pt x="5918" y="429"/>
                    </a:cubicBezTo>
                    <a:cubicBezTo>
                      <a:pt x="6525" y="548"/>
                      <a:pt x="7191" y="715"/>
                      <a:pt x="7882" y="917"/>
                    </a:cubicBezTo>
                    <a:cubicBezTo>
                      <a:pt x="8573" y="1132"/>
                      <a:pt x="9216" y="1358"/>
                      <a:pt x="9799" y="1596"/>
                    </a:cubicBezTo>
                    <a:cubicBezTo>
                      <a:pt x="10097" y="1715"/>
                      <a:pt x="10359" y="1834"/>
                      <a:pt x="10621" y="1953"/>
                    </a:cubicBezTo>
                    <a:cubicBezTo>
                      <a:pt x="10871" y="2072"/>
                      <a:pt x="11109" y="2191"/>
                      <a:pt x="11311" y="2287"/>
                    </a:cubicBezTo>
                    <a:cubicBezTo>
                      <a:pt x="11525" y="2394"/>
                      <a:pt x="11716" y="2501"/>
                      <a:pt x="11883" y="2584"/>
                    </a:cubicBezTo>
                    <a:cubicBezTo>
                      <a:pt x="12049" y="2679"/>
                      <a:pt x="12180" y="2751"/>
                      <a:pt x="12299" y="2822"/>
                    </a:cubicBezTo>
                    <a:cubicBezTo>
                      <a:pt x="12383" y="2870"/>
                      <a:pt x="12478" y="2929"/>
                      <a:pt x="12561" y="2977"/>
                    </a:cubicBezTo>
                    <a:lnTo>
                      <a:pt x="12656" y="3025"/>
                    </a:lnTo>
                    <a:cubicBezTo>
                      <a:pt x="12668" y="3025"/>
                      <a:pt x="12645" y="2989"/>
                      <a:pt x="12585" y="2965"/>
                    </a:cubicBezTo>
                    <a:cubicBezTo>
                      <a:pt x="12502" y="2906"/>
                      <a:pt x="12418" y="2858"/>
                      <a:pt x="12323" y="2799"/>
                    </a:cubicBezTo>
                    <a:cubicBezTo>
                      <a:pt x="12204" y="2727"/>
                      <a:pt x="12073" y="2632"/>
                      <a:pt x="11906" y="2548"/>
                    </a:cubicBezTo>
                    <a:cubicBezTo>
                      <a:pt x="11752" y="2453"/>
                      <a:pt x="11549" y="2334"/>
                      <a:pt x="11347" y="2227"/>
                    </a:cubicBezTo>
                    <a:cubicBezTo>
                      <a:pt x="11132" y="2132"/>
                      <a:pt x="10894" y="2013"/>
                      <a:pt x="10644" y="1894"/>
                    </a:cubicBezTo>
                    <a:cubicBezTo>
                      <a:pt x="10394" y="1775"/>
                      <a:pt x="10109" y="1656"/>
                      <a:pt x="9823" y="1536"/>
                    </a:cubicBezTo>
                    <a:cubicBezTo>
                      <a:pt x="9251" y="1298"/>
                      <a:pt x="8608" y="1060"/>
                      <a:pt x="7906" y="846"/>
                    </a:cubicBezTo>
                    <a:cubicBezTo>
                      <a:pt x="7203" y="644"/>
                      <a:pt x="6537" y="477"/>
                      <a:pt x="5929" y="358"/>
                    </a:cubicBezTo>
                    <a:cubicBezTo>
                      <a:pt x="5298" y="239"/>
                      <a:pt x="4751" y="143"/>
                      <a:pt x="4274" y="108"/>
                    </a:cubicBezTo>
                    <a:cubicBezTo>
                      <a:pt x="4036" y="72"/>
                      <a:pt x="3834" y="60"/>
                      <a:pt x="3632" y="48"/>
                    </a:cubicBezTo>
                    <a:cubicBezTo>
                      <a:pt x="3453" y="24"/>
                      <a:pt x="3298" y="12"/>
                      <a:pt x="3155" y="12"/>
                    </a:cubicBezTo>
                    <a:cubicBezTo>
                      <a:pt x="3072" y="1"/>
                      <a:pt x="2965" y="1"/>
                      <a:pt x="2858" y="1"/>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5754706" y="2910708"/>
                <a:ext cx="311884" cy="72544"/>
              </a:xfrm>
              <a:custGeom>
                <a:avLst/>
                <a:gdLst/>
                <a:ahLst/>
                <a:cxnLst/>
                <a:rect l="l" t="t" r="r" b="b"/>
                <a:pathLst>
                  <a:path w="7859" h="1828" extrusionOk="0">
                    <a:moveTo>
                      <a:pt x="429" y="0"/>
                    </a:moveTo>
                    <a:cubicBezTo>
                      <a:pt x="171" y="0"/>
                      <a:pt x="0" y="22"/>
                      <a:pt x="0" y="29"/>
                    </a:cubicBezTo>
                    <a:cubicBezTo>
                      <a:pt x="0" y="65"/>
                      <a:pt x="429" y="65"/>
                      <a:pt x="953" y="125"/>
                    </a:cubicBezTo>
                    <a:cubicBezTo>
                      <a:pt x="1414" y="177"/>
                      <a:pt x="1792" y="248"/>
                      <a:pt x="1876" y="248"/>
                    </a:cubicBezTo>
                    <a:cubicBezTo>
                      <a:pt x="1887" y="248"/>
                      <a:pt x="1893" y="247"/>
                      <a:pt x="1893" y="244"/>
                    </a:cubicBezTo>
                    <a:cubicBezTo>
                      <a:pt x="1905" y="220"/>
                      <a:pt x="1488" y="89"/>
                      <a:pt x="953" y="29"/>
                    </a:cubicBezTo>
                    <a:cubicBezTo>
                      <a:pt x="760" y="8"/>
                      <a:pt x="580" y="0"/>
                      <a:pt x="429" y="0"/>
                    </a:cubicBezTo>
                    <a:close/>
                    <a:moveTo>
                      <a:pt x="2965" y="327"/>
                    </a:moveTo>
                    <a:cubicBezTo>
                      <a:pt x="2965" y="339"/>
                      <a:pt x="3024" y="363"/>
                      <a:pt x="3155" y="387"/>
                    </a:cubicBezTo>
                    <a:cubicBezTo>
                      <a:pt x="3346" y="434"/>
                      <a:pt x="3524" y="458"/>
                      <a:pt x="3691" y="506"/>
                    </a:cubicBezTo>
                    <a:cubicBezTo>
                      <a:pt x="4132" y="613"/>
                      <a:pt x="4763" y="744"/>
                      <a:pt x="5453" y="934"/>
                    </a:cubicBezTo>
                    <a:cubicBezTo>
                      <a:pt x="6132" y="1137"/>
                      <a:pt x="6727" y="1351"/>
                      <a:pt x="7156" y="1530"/>
                    </a:cubicBezTo>
                    <a:cubicBezTo>
                      <a:pt x="7382" y="1625"/>
                      <a:pt x="7549" y="1696"/>
                      <a:pt x="7668" y="1756"/>
                    </a:cubicBezTo>
                    <a:cubicBezTo>
                      <a:pt x="7787" y="1803"/>
                      <a:pt x="7858" y="1827"/>
                      <a:pt x="7858" y="1827"/>
                    </a:cubicBezTo>
                    <a:cubicBezTo>
                      <a:pt x="7858" y="1827"/>
                      <a:pt x="7799" y="1792"/>
                      <a:pt x="7680" y="1732"/>
                    </a:cubicBezTo>
                    <a:cubicBezTo>
                      <a:pt x="7573" y="1649"/>
                      <a:pt x="7394" y="1577"/>
                      <a:pt x="7192" y="1470"/>
                    </a:cubicBezTo>
                    <a:cubicBezTo>
                      <a:pt x="6775" y="1268"/>
                      <a:pt x="6156" y="1041"/>
                      <a:pt x="5477" y="851"/>
                    </a:cubicBezTo>
                    <a:cubicBezTo>
                      <a:pt x="4786" y="672"/>
                      <a:pt x="4167" y="541"/>
                      <a:pt x="3703" y="446"/>
                    </a:cubicBezTo>
                    <a:cubicBezTo>
                      <a:pt x="3477" y="422"/>
                      <a:pt x="3298" y="375"/>
                      <a:pt x="3167" y="363"/>
                    </a:cubicBezTo>
                    <a:cubicBezTo>
                      <a:pt x="3036" y="327"/>
                      <a:pt x="2965" y="327"/>
                      <a:pt x="2965" y="327"/>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6281514" y="3139131"/>
                <a:ext cx="15636" cy="21311"/>
              </a:xfrm>
              <a:custGeom>
                <a:avLst/>
                <a:gdLst/>
                <a:ahLst/>
                <a:cxnLst/>
                <a:rect l="l" t="t" r="r" b="b"/>
                <a:pathLst>
                  <a:path w="394" h="537" extrusionOk="0">
                    <a:moveTo>
                      <a:pt x="36" y="0"/>
                    </a:moveTo>
                    <a:lnTo>
                      <a:pt x="1" y="24"/>
                    </a:lnTo>
                    <a:cubicBezTo>
                      <a:pt x="48" y="96"/>
                      <a:pt x="108" y="155"/>
                      <a:pt x="167" y="227"/>
                    </a:cubicBezTo>
                    <a:cubicBezTo>
                      <a:pt x="215" y="298"/>
                      <a:pt x="251" y="358"/>
                      <a:pt x="298" y="417"/>
                    </a:cubicBezTo>
                    <a:cubicBezTo>
                      <a:pt x="334" y="465"/>
                      <a:pt x="358" y="500"/>
                      <a:pt x="394" y="536"/>
                    </a:cubicBezTo>
                    <a:cubicBezTo>
                      <a:pt x="370" y="500"/>
                      <a:pt x="346" y="465"/>
                      <a:pt x="310" y="417"/>
                    </a:cubicBezTo>
                    <a:cubicBezTo>
                      <a:pt x="274" y="358"/>
                      <a:pt x="227" y="286"/>
                      <a:pt x="179" y="227"/>
                    </a:cubicBezTo>
                    <a:cubicBezTo>
                      <a:pt x="132" y="167"/>
                      <a:pt x="72" y="96"/>
                      <a:pt x="36" y="0"/>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5696569" y="2920827"/>
                <a:ext cx="586901" cy="220212"/>
              </a:xfrm>
              <a:custGeom>
                <a:avLst/>
                <a:gdLst/>
                <a:ahLst/>
                <a:cxnLst/>
                <a:rect l="l" t="t" r="r" b="b"/>
                <a:pathLst>
                  <a:path w="14789" h="5549" extrusionOk="0">
                    <a:moveTo>
                      <a:pt x="72" y="1"/>
                    </a:moveTo>
                    <a:lnTo>
                      <a:pt x="1" y="48"/>
                    </a:lnTo>
                    <a:cubicBezTo>
                      <a:pt x="275" y="48"/>
                      <a:pt x="560" y="48"/>
                      <a:pt x="858" y="60"/>
                    </a:cubicBezTo>
                    <a:cubicBezTo>
                      <a:pt x="2549" y="120"/>
                      <a:pt x="4906" y="405"/>
                      <a:pt x="7371" y="1179"/>
                    </a:cubicBezTo>
                    <a:cubicBezTo>
                      <a:pt x="8609" y="1560"/>
                      <a:pt x="9752" y="2025"/>
                      <a:pt x="10764" y="2513"/>
                    </a:cubicBezTo>
                    <a:cubicBezTo>
                      <a:pt x="11764" y="3025"/>
                      <a:pt x="12633" y="3561"/>
                      <a:pt x="13288" y="4096"/>
                    </a:cubicBezTo>
                    <a:cubicBezTo>
                      <a:pt x="13955" y="4632"/>
                      <a:pt x="14419" y="5132"/>
                      <a:pt x="14729" y="5525"/>
                    </a:cubicBezTo>
                    <a:lnTo>
                      <a:pt x="14753" y="5549"/>
                    </a:lnTo>
                    <a:lnTo>
                      <a:pt x="14788" y="5537"/>
                    </a:lnTo>
                    <a:cubicBezTo>
                      <a:pt x="14776" y="5525"/>
                      <a:pt x="14776" y="5501"/>
                      <a:pt x="14753" y="5489"/>
                    </a:cubicBezTo>
                    <a:cubicBezTo>
                      <a:pt x="14455" y="5120"/>
                      <a:pt x="14014" y="4596"/>
                      <a:pt x="13348" y="4061"/>
                    </a:cubicBezTo>
                    <a:cubicBezTo>
                      <a:pt x="12669" y="3525"/>
                      <a:pt x="11824" y="2977"/>
                      <a:pt x="10812" y="2465"/>
                    </a:cubicBezTo>
                    <a:cubicBezTo>
                      <a:pt x="9800" y="1965"/>
                      <a:pt x="8645" y="1501"/>
                      <a:pt x="7406" y="1120"/>
                    </a:cubicBezTo>
                    <a:cubicBezTo>
                      <a:pt x="4918" y="322"/>
                      <a:pt x="2549" y="60"/>
                      <a:pt x="858" y="13"/>
                    </a:cubicBezTo>
                    <a:cubicBezTo>
                      <a:pt x="572" y="1"/>
                      <a:pt x="298"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6262148" y="3144806"/>
                <a:ext cx="14683" cy="15160"/>
              </a:xfrm>
              <a:custGeom>
                <a:avLst/>
                <a:gdLst/>
                <a:ahLst/>
                <a:cxnLst/>
                <a:rect l="l" t="t" r="r" b="b"/>
                <a:pathLst>
                  <a:path w="370" h="382" extrusionOk="0">
                    <a:moveTo>
                      <a:pt x="0" y="0"/>
                    </a:moveTo>
                    <a:cubicBezTo>
                      <a:pt x="108" y="95"/>
                      <a:pt x="179" y="191"/>
                      <a:pt x="251" y="250"/>
                    </a:cubicBezTo>
                    <a:cubicBezTo>
                      <a:pt x="191" y="191"/>
                      <a:pt x="131" y="95"/>
                      <a:pt x="24" y="0"/>
                    </a:cubicBezTo>
                    <a:close/>
                    <a:moveTo>
                      <a:pt x="251" y="250"/>
                    </a:moveTo>
                    <a:lnTo>
                      <a:pt x="251" y="250"/>
                    </a:lnTo>
                    <a:cubicBezTo>
                      <a:pt x="262" y="298"/>
                      <a:pt x="310" y="322"/>
                      <a:pt x="346" y="357"/>
                    </a:cubicBezTo>
                    <a:cubicBezTo>
                      <a:pt x="310" y="322"/>
                      <a:pt x="286" y="274"/>
                      <a:pt x="251" y="250"/>
                    </a:cubicBezTo>
                    <a:close/>
                    <a:moveTo>
                      <a:pt x="346" y="357"/>
                    </a:moveTo>
                    <a:lnTo>
                      <a:pt x="346" y="357"/>
                    </a:lnTo>
                    <a:cubicBezTo>
                      <a:pt x="358" y="381"/>
                      <a:pt x="370" y="381"/>
                      <a:pt x="370" y="381"/>
                    </a:cubicBezTo>
                    <a:lnTo>
                      <a:pt x="346" y="357"/>
                    </a:ln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5624304" y="2976107"/>
                <a:ext cx="3334" cy="992"/>
              </a:xfrm>
              <a:custGeom>
                <a:avLst/>
                <a:gdLst/>
                <a:ahLst/>
                <a:cxnLst/>
                <a:rect l="l" t="t" r="r" b="b"/>
                <a:pathLst>
                  <a:path w="84" h="25" extrusionOk="0">
                    <a:moveTo>
                      <a:pt x="19" y="14"/>
                    </a:moveTo>
                    <a:cubicBezTo>
                      <a:pt x="5" y="14"/>
                      <a:pt x="0" y="25"/>
                      <a:pt x="0" y="25"/>
                    </a:cubicBezTo>
                    <a:lnTo>
                      <a:pt x="48" y="25"/>
                    </a:lnTo>
                    <a:cubicBezTo>
                      <a:pt x="36" y="17"/>
                      <a:pt x="26" y="14"/>
                      <a:pt x="19" y="14"/>
                    </a:cubicBezTo>
                    <a:close/>
                    <a:moveTo>
                      <a:pt x="83" y="1"/>
                    </a:moveTo>
                    <a:cubicBezTo>
                      <a:pt x="71" y="1"/>
                      <a:pt x="60" y="1"/>
                      <a:pt x="48" y="25"/>
                    </a:cubicBezTo>
                    <a:lnTo>
                      <a:pt x="71" y="25"/>
                    </a:lnTo>
                    <a:lnTo>
                      <a:pt x="83" y="1"/>
                    </a:ln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5627598" y="2972218"/>
                <a:ext cx="636508" cy="171201"/>
              </a:xfrm>
              <a:custGeom>
                <a:avLst/>
                <a:gdLst/>
                <a:ahLst/>
                <a:cxnLst/>
                <a:rect l="l" t="t" r="r" b="b"/>
                <a:pathLst>
                  <a:path w="16039" h="4314" extrusionOk="0">
                    <a:moveTo>
                      <a:pt x="2077" y="0"/>
                    </a:moveTo>
                    <a:cubicBezTo>
                      <a:pt x="1474" y="0"/>
                      <a:pt x="979" y="20"/>
                      <a:pt x="619" y="39"/>
                    </a:cubicBezTo>
                    <a:cubicBezTo>
                      <a:pt x="393" y="63"/>
                      <a:pt x="227" y="75"/>
                      <a:pt x="108" y="87"/>
                    </a:cubicBezTo>
                    <a:cubicBezTo>
                      <a:pt x="84" y="111"/>
                      <a:pt x="48" y="111"/>
                      <a:pt x="24" y="111"/>
                    </a:cubicBezTo>
                    <a:lnTo>
                      <a:pt x="0" y="123"/>
                    </a:lnTo>
                    <a:lnTo>
                      <a:pt x="108" y="123"/>
                    </a:lnTo>
                    <a:cubicBezTo>
                      <a:pt x="262" y="111"/>
                      <a:pt x="441" y="111"/>
                      <a:pt x="619" y="87"/>
                    </a:cubicBezTo>
                    <a:cubicBezTo>
                      <a:pt x="931" y="78"/>
                      <a:pt x="1350" y="70"/>
                      <a:pt x="1846" y="70"/>
                    </a:cubicBezTo>
                    <a:cubicBezTo>
                      <a:pt x="2052" y="70"/>
                      <a:pt x="2271" y="71"/>
                      <a:pt x="2501" y="75"/>
                    </a:cubicBezTo>
                    <a:cubicBezTo>
                      <a:pt x="3298" y="87"/>
                      <a:pt x="4251" y="134"/>
                      <a:pt x="5287" y="253"/>
                    </a:cubicBezTo>
                    <a:cubicBezTo>
                      <a:pt x="6334" y="373"/>
                      <a:pt x="7477" y="551"/>
                      <a:pt x="8656" y="837"/>
                    </a:cubicBezTo>
                    <a:cubicBezTo>
                      <a:pt x="9847" y="1111"/>
                      <a:pt x="10942" y="1444"/>
                      <a:pt x="11930" y="1825"/>
                    </a:cubicBezTo>
                    <a:cubicBezTo>
                      <a:pt x="12907" y="2218"/>
                      <a:pt x="13740" y="2647"/>
                      <a:pt x="14407" y="3075"/>
                    </a:cubicBezTo>
                    <a:cubicBezTo>
                      <a:pt x="15086" y="3516"/>
                      <a:pt x="15562" y="3932"/>
                      <a:pt x="15895" y="4206"/>
                    </a:cubicBezTo>
                    <a:lnTo>
                      <a:pt x="16002" y="4313"/>
                    </a:lnTo>
                    <a:lnTo>
                      <a:pt x="16038" y="4313"/>
                    </a:lnTo>
                    <a:lnTo>
                      <a:pt x="15919" y="4194"/>
                    </a:lnTo>
                    <a:cubicBezTo>
                      <a:pt x="15598" y="3885"/>
                      <a:pt x="15121" y="3432"/>
                      <a:pt x="14455" y="3004"/>
                    </a:cubicBezTo>
                    <a:cubicBezTo>
                      <a:pt x="13788" y="2575"/>
                      <a:pt x="12942" y="2123"/>
                      <a:pt x="11954" y="1742"/>
                    </a:cubicBezTo>
                    <a:cubicBezTo>
                      <a:pt x="10978" y="1361"/>
                      <a:pt x="9871" y="1015"/>
                      <a:pt x="8680" y="742"/>
                    </a:cubicBezTo>
                    <a:cubicBezTo>
                      <a:pt x="7489" y="468"/>
                      <a:pt x="6346" y="289"/>
                      <a:pt x="5299" y="170"/>
                    </a:cubicBezTo>
                    <a:cubicBezTo>
                      <a:pt x="4251" y="63"/>
                      <a:pt x="3310" y="15"/>
                      <a:pt x="2501" y="3"/>
                    </a:cubicBezTo>
                    <a:cubicBezTo>
                      <a:pt x="2354" y="1"/>
                      <a:pt x="2213" y="0"/>
                      <a:pt x="2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5793914" y="2951543"/>
                <a:ext cx="393159" cy="120047"/>
              </a:xfrm>
              <a:custGeom>
                <a:avLst/>
                <a:gdLst/>
                <a:ahLst/>
                <a:cxnLst/>
                <a:rect l="l" t="t" r="r" b="b"/>
                <a:pathLst>
                  <a:path w="9907" h="3025" extrusionOk="0">
                    <a:moveTo>
                      <a:pt x="0" y="1"/>
                    </a:moveTo>
                    <a:cubicBezTo>
                      <a:pt x="0" y="1"/>
                      <a:pt x="24" y="12"/>
                      <a:pt x="96" y="12"/>
                    </a:cubicBezTo>
                    <a:cubicBezTo>
                      <a:pt x="191" y="24"/>
                      <a:pt x="298" y="24"/>
                      <a:pt x="393" y="48"/>
                    </a:cubicBezTo>
                    <a:cubicBezTo>
                      <a:pt x="524" y="60"/>
                      <a:pt x="679" y="72"/>
                      <a:pt x="870" y="84"/>
                    </a:cubicBezTo>
                    <a:cubicBezTo>
                      <a:pt x="1072" y="120"/>
                      <a:pt x="1274" y="132"/>
                      <a:pt x="1512" y="167"/>
                    </a:cubicBezTo>
                    <a:cubicBezTo>
                      <a:pt x="1977" y="227"/>
                      <a:pt x="2536" y="310"/>
                      <a:pt x="3156" y="429"/>
                    </a:cubicBezTo>
                    <a:cubicBezTo>
                      <a:pt x="3763" y="548"/>
                      <a:pt x="4429" y="715"/>
                      <a:pt x="5120" y="917"/>
                    </a:cubicBezTo>
                    <a:cubicBezTo>
                      <a:pt x="5811" y="1132"/>
                      <a:pt x="6454" y="1358"/>
                      <a:pt x="7037" y="1596"/>
                    </a:cubicBezTo>
                    <a:cubicBezTo>
                      <a:pt x="7335" y="1715"/>
                      <a:pt x="7597" y="1834"/>
                      <a:pt x="7859" y="1953"/>
                    </a:cubicBezTo>
                    <a:cubicBezTo>
                      <a:pt x="8109" y="2072"/>
                      <a:pt x="8347" y="2191"/>
                      <a:pt x="8549" y="2287"/>
                    </a:cubicBezTo>
                    <a:cubicBezTo>
                      <a:pt x="8763" y="2394"/>
                      <a:pt x="8954" y="2501"/>
                      <a:pt x="9121" y="2584"/>
                    </a:cubicBezTo>
                    <a:cubicBezTo>
                      <a:pt x="9287" y="2679"/>
                      <a:pt x="9418" y="2751"/>
                      <a:pt x="9537" y="2822"/>
                    </a:cubicBezTo>
                    <a:cubicBezTo>
                      <a:pt x="9621" y="2870"/>
                      <a:pt x="9716" y="2918"/>
                      <a:pt x="9823" y="2977"/>
                    </a:cubicBezTo>
                    <a:lnTo>
                      <a:pt x="9906" y="3025"/>
                    </a:lnTo>
                    <a:cubicBezTo>
                      <a:pt x="9906" y="3025"/>
                      <a:pt x="9883" y="3001"/>
                      <a:pt x="9823" y="2965"/>
                    </a:cubicBezTo>
                    <a:cubicBezTo>
                      <a:pt x="9740" y="2906"/>
                      <a:pt x="9656" y="2858"/>
                      <a:pt x="9561" y="2799"/>
                    </a:cubicBezTo>
                    <a:cubicBezTo>
                      <a:pt x="9442" y="2727"/>
                      <a:pt x="9311" y="2632"/>
                      <a:pt x="9144" y="2548"/>
                    </a:cubicBezTo>
                    <a:cubicBezTo>
                      <a:pt x="8990" y="2453"/>
                      <a:pt x="8787" y="2334"/>
                      <a:pt x="8585" y="2227"/>
                    </a:cubicBezTo>
                    <a:cubicBezTo>
                      <a:pt x="8370" y="2132"/>
                      <a:pt x="8132" y="2013"/>
                      <a:pt x="7882" y="1894"/>
                    </a:cubicBezTo>
                    <a:cubicBezTo>
                      <a:pt x="7632" y="1775"/>
                      <a:pt x="7347" y="1656"/>
                      <a:pt x="7061" y="1536"/>
                    </a:cubicBezTo>
                    <a:cubicBezTo>
                      <a:pt x="6489" y="1298"/>
                      <a:pt x="5846" y="1060"/>
                      <a:pt x="5144" y="846"/>
                    </a:cubicBezTo>
                    <a:cubicBezTo>
                      <a:pt x="4441" y="644"/>
                      <a:pt x="3775" y="477"/>
                      <a:pt x="3167" y="358"/>
                    </a:cubicBezTo>
                    <a:cubicBezTo>
                      <a:pt x="2536" y="239"/>
                      <a:pt x="1989" y="143"/>
                      <a:pt x="1512" y="108"/>
                    </a:cubicBezTo>
                    <a:cubicBezTo>
                      <a:pt x="1274" y="72"/>
                      <a:pt x="1072" y="60"/>
                      <a:pt x="870" y="48"/>
                    </a:cubicBezTo>
                    <a:cubicBezTo>
                      <a:pt x="691" y="24"/>
                      <a:pt x="536" y="12"/>
                      <a:pt x="393" y="12"/>
                    </a:cubicBezTo>
                    <a:cubicBezTo>
                      <a:pt x="310" y="1"/>
                      <a:pt x="203"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9"/>
              <p:cNvSpPr/>
              <p:nvPr/>
            </p:nvSpPr>
            <p:spPr>
              <a:xfrm>
                <a:off x="5872806" y="2923684"/>
                <a:ext cx="194258" cy="59567"/>
              </a:xfrm>
              <a:custGeom>
                <a:avLst/>
                <a:gdLst/>
                <a:ahLst/>
                <a:cxnLst/>
                <a:rect l="l" t="t" r="r" b="b"/>
                <a:pathLst>
                  <a:path w="4895" h="1501" extrusionOk="0">
                    <a:moveTo>
                      <a:pt x="1" y="0"/>
                    </a:moveTo>
                    <a:cubicBezTo>
                      <a:pt x="1" y="12"/>
                      <a:pt x="60" y="36"/>
                      <a:pt x="191" y="60"/>
                    </a:cubicBezTo>
                    <a:cubicBezTo>
                      <a:pt x="394" y="107"/>
                      <a:pt x="572" y="131"/>
                      <a:pt x="727" y="179"/>
                    </a:cubicBezTo>
                    <a:cubicBezTo>
                      <a:pt x="1179" y="286"/>
                      <a:pt x="1799" y="417"/>
                      <a:pt x="2489" y="607"/>
                    </a:cubicBezTo>
                    <a:cubicBezTo>
                      <a:pt x="3168" y="810"/>
                      <a:pt x="3763" y="1024"/>
                      <a:pt x="4204" y="1203"/>
                    </a:cubicBezTo>
                    <a:cubicBezTo>
                      <a:pt x="4406" y="1298"/>
                      <a:pt x="4573" y="1369"/>
                      <a:pt x="4704" y="1429"/>
                    </a:cubicBezTo>
                    <a:cubicBezTo>
                      <a:pt x="4823" y="1476"/>
                      <a:pt x="4894" y="1500"/>
                      <a:pt x="4894" y="1500"/>
                    </a:cubicBezTo>
                    <a:cubicBezTo>
                      <a:pt x="4894" y="1500"/>
                      <a:pt x="4835" y="1465"/>
                      <a:pt x="4716" y="1405"/>
                    </a:cubicBezTo>
                    <a:cubicBezTo>
                      <a:pt x="4620" y="1322"/>
                      <a:pt x="4442" y="1250"/>
                      <a:pt x="4227" y="1143"/>
                    </a:cubicBezTo>
                    <a:cubicBezTo>
                      <a:pt x="3811" y="941"/>
                      <a:pt x="3204" y="714"/>
                      <a:pt x="2513" y="524"/>
                    </a:cubicBezTo>
                    <a:cubicBezTo>
                      <a:pt x="1834" y="345"/>
                      <a:pt x="1203" y="214"/>
                      <a:pt x="751" y="119"/>
                    </a:cubicBezTo>
                    <a:cubicBezTo>
                      <a:pt x="525" y="95"/>
                      <a:pt x="346" y="48"/>
                      <a:pt x="215" y="36"/>
                    </a:cubicBezTo>
                    <a:cubicBezTo>
                      <a:pt x="72" y="0"/>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9"/>
              <p:cNvSpPr/>
              <p:nvPr/>
            </p:nvSpPr>
            <p:spPr>
              <a:xfrm>
                <a:off x="5683830" y="2953725"/>
                <a:ext cx="138937" cy="12144"/>
              </a:xfrm>
              <a:custGeom>
                <a:avLst/>
                <a:gdLst/>
                <a:ahLst/>
                <a:cxnLst/>
                <a:rect l="l" t="t" r="r" b="b"/>
                <a:pathLst>
                  <a:path w="3501" h="306" extrusionOk="0">
                    <a:moveTo>
                      <a:pt x="783" y="0"/>
                    </a:moveTo>
                    <a:cubicBezTo>
                      <a:pt x="681" y="0"/>
                      <a:pt x="586" y="2"/>
                      <a:pt x="500" y="5"/>
                    </a:cubicBezTo>
                    <a:cubicBezTo>
                      <a:pt x="191" y="17"/>
                      <a:pt x="0" y="29"/>
                      <a:pt x="0" y="53"/>
                    </a:cubicBezTo>
                    <a:cubicBezTo>
                      <a:pt x="0" y="65"/>
                      <a:pt x="191" y="65"/>
                      <a:pt x="500" y="77"/>
                    </a:cubicBezTo>
                    <a:cubicBezTo>
                      <a:pt x="822" y="88"/>
                      <a:pt x="1262" y="112"/>
                      <a:pt x="1739" y="136"/>
                    </a:cubicBezTo>
                    <a:cubicBezTo>
                      <a:pt x="2239" y="172"/>
                      <a:pt x="2667" y="208"/>
                      <a:pt x="2977" y="255"/>
                    </a:cubicBezTo>
                    <a:cubicBezTo>
                      <a:pt x="3231" y="285"/>
                      <a:pt x="3414" y="306"/>
                      <a:pt x="3470" y="306"/>
                    </a:cubicBezTo>
                    <a:cubicBezTo>
                      <a:pt x="3482" y="306"/>
                      <a:pt x="3489" y="305"/>
                      <a:pt x="3489" y="303"/>
                    </a:cubicBezTo>
                    <a:cubicBezTo>
                      <a:pt x="3501" y="303"/>
                      <a:pt x="3310" y="243"/>
                      <a:pt x="2977" y="184"/>
                    </a:cubicBezTo>
                    <a:cubicBezTo>
                      <a:pt x="2667" y="124"/>
                      <a:pt x="2239" y="65"/>
                      <a:pt x="1739" y="29"/>
                    </a:cubicBezTo>
                    <a:cubicBezTo>
                      <a:pt x="1390" y="11"/>
                      <a:pt x="1060" y="0"/>
                      <a:pt x="7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9"/>
              <p:cNvSpPr/>
              <p:nvPr/>
            </p:nvSpPr>
            <p:spPr>
              <a:xfrm>
                <a:off x="5754706" y="2910708"/>
                <a:ext cx="75163" cy="9842"/>
              </a:xfrm>
              <a:custGeom>
                <a:avLst/>
                <a:gdLst/>
                <a:ahLst/>
                <a:cxnLst/>
                <a:rect l="l" t="t" r="r" b="b"/>
                <a:pathLst>
                  <a:path w="1894" h="248" extrusionOk="0">
                    <a:moveTo>
                      <a:pt x="429" y="0"/>
                    </a:moveTo>
                    <a:cubicBezTo>
                      <a:pt x="171" y="0"/>
                      <a:pt x="0" y="22"/>
                      <a:pt x="0" y="29"/>
                    </a:cubicBezTo>
                    <a:cubicBezTo>
                      <a:pt x="0" y="65"/>
                      <a:pt x="429" y="65"/>
                      <a:pt x="953" y="125"/>
                    </a:cubicBezTo>
                    <a:cubicBezTo>
                      <a:pt x="1414" y="177"/>
                      <a:pt x="1792" y="248"/>
                      <a:pt x="1876" y="248"/>
                    </a:cubicBezTo>
                    <a:cubicBezTo>
                      <a:pt x="1887" y="248"/>
                      <a:pt x="1893" y="247"/>
                      <a:pt x="1893" y="244"/>
                    </a:cubicBezTo>
                    <a:cubicBezTo>
                      <a:pt x="1893" y="220"/>
                      <a:pt x="1477" y="89"/>
                      <a:pt x="953" y="29"/>
                    </a:cubicBezTo>
                    <a:cubicBezTo>
                      <a:pt x="760" y="8"/>
                      <a:pt x="580" y="0"/>
                      <a:pt x="429" y="0"/>
                    </a:cubicBezTo>
                    <a:close/>
                  </a:path>
                </a:pathLst>
              </a:custGeom>
              <a:solidFill>
                <a:srgbClr val="E2D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9"/>
              <p:cNvSpPr/>
              <p:nvPr/>
            </p:nvSpPr>
            <p:spPr>
              <a:xfrm>
                <a:off x="5572318" y="2991227"/>
                <a:ext cx="732863" cy="857791"/>
              </a:xfrm>
              <a:custGeom>
                <a:avLst/>
                <a:gdLst/>
                <a:ahLst/>
                <a:cxnLst/>
                <a:rect l="l" t="t" r="r" b="b"/>
                <a:pathLst>
                  <a:path w="18467" h="21615" extrusionOk="0">
                    <a:moveTo>
                      <a:pt x="2334" y="1"/>
                    </a:moveTo>
                    <a:cubicBezTo>
                      <a:pt x="1679" y="13"/>
                      <a:pt x="977" y="25"/>
                      <a:pt x="286" y="72"/>
                    </a:cubicBezTo>
                    <a:cubicBezTo>
                      <a:pt x="119" y="84"/>
                      <a:pt x="0" y="215"/>
                      <a:pt x="0" y="370"/>
                    </a:cubicBezTo>
                    <a:lnTo>
                      <a:pt x="560" y="19194"/>
                    </a:lnTo>
                    <a:cubicBezTo>
                      <a:pt x="560" y="19353"/>
                      <a:pt x="691" y="19480"/>
                      <a:pt x="838" y="19480"/>
                    </a:cubicBezTo>
                    <a:cubicBezTo>
                      <a:pt x="844" y="19480"/>
                      <a:pt x="851" y="19480"/>
                      <a:pt x="858" y="19479"/>
                    </a:cubicBezTo>
                    <a:cubicBezTo>
                      <a:pt x="1299" y="19463"/>
                      <a:pt x="2206" y="19438"/>
                      <a:pt x="3399" y="19438"/>
                    </a:cubicBezTo>
                    <a:cubicBezTo>
                      <a:pt x="6683" y="19438"/>
                      <a:pt x="12129" y="19629"/>
                      <a:pt x="15955" y="20729"/>
                    </a:cubicBezTo>
                    <a:cubicBezTo>
                      <a:pt x="15979" y="20741"/>
                      <a:pt x="16026" y="20753"/>
                      <a:pt x="16062" y="20777"/>
                    </a:cubicBezTo>
                    <a:cubicBezTo>
                      <a:pt x="16256" y="20960"/>
                      <a:pt x="17152" y="21614"/>
                      <a:pt x="18318" y="21614"/>
                    </a:cubicBezTo>
                    <a:cubicBezTo>
                      <a:pt x="18367" y="21614"/>
                      <a:pt x="18417" y="21613"/>
                      <a:pt x="18467" y="21610"/>
                    </a:cubicBezTo>
                    <a:cubicBezTo>
                      <a:pt x="18396" y="21313"/>
                      <a:pt x="18324" y="21027"/>
                      <a:pt x="18229" y="20741"/>
                    </a:cubicBezTo>
                    <a:cubicBezTo>
                      <a:pt x="17610" y="18693"/>
                      <a:pt x="16681" y="16515"/>
                      <a:pt x="14788" y="15479"/>
                    </a:cubicBezTo>
                    <a:cubicBezTo>
                      <a:pt x="13645" y="14836"/>
                      <a:pt x="12288" y="14717"/>
                      <a:pt x="11073" y="14205"/>
                    </a:cubicBezTo>
                    <a:cubicBezTo>
                      <a:pt x="8620" y="13181"/>
                      <a:pt x="7049" y="10752"/>
                      <a:pt x="6025" y="8299"/>
                    </a:cubicBezTo>
                    <a:cubicBezTo>
                      <a:pt x="5001" y="5847"/>
                      <a:pt x="4358" y="3215"/>
                      <a:pt x="2977" y="929"/>
                    </a:cubicBezTo>
                    <a:cubicBezTo>
                      <a:pt x="2786" y="620"/>
                      <a:pt x="2560" y="310"/>
                      <a:pt x="233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9"/>
              <p:cNvSpPr/>
              <p:nvPr/>
            </p:nvSpPr>
            <p:spPr>
              <a:xfrm>
                <a:off x="6196947" y="3103217"/>
                <a:ext cx="197552" cy="745761"/>
              </a:xfrm>
              <a:custGeom>
                <a:avLst/>
                <a:gdLst/>
                <a:ahLst/>
                <a:cxnLst/>
                <a:rect l="l" t="t" r="r" b="b"/>
                <a:pathLst>
                  <a:path w="4978" h="18792" extrusionOk="0">
                    <a:moveTo>
                      <a:pt x="0" y="0"/>
                    </a:moveTo>
                    <a:lnTo>
                      <a:pt x="274" y="17955"/>
                    </a:lnTo>
                    <a:cubicBezTo>
                      <a:pt x="274" y="17955"/>
                      <a:pt x="1259" y="18791"/>
                      <a:pt x="2571" y="18791"/>
                    </a:cubicBezTo>
                    <a:cubicBezTo>
                      <a:pt x="3227" y="18791"/>
                      <a:pt x="3965" y="18582"/>
                      <a:pt x="4703" y="17955"/>
                    </a:cubicBezTo>
                    <a:lnTo>
                      <a:pt x="4977" y="0"/>
                    </a:lnTo>
                    <a:lnTo>
                      <a:pt x="4977" y="0"/>
                    </a:lnTo>
                    <a:cubicBezTo>
                      <a:pt x="4489" y="346"/>
                      <a:pt x="3798" y="536"/>
                      <a:pt x="3215" y="631"/>
                    </a:cubicBezTo>
                    <a:cubicBezTo>
                      <a:pt x="2971" y="673"/>
                      <a:pt x="2727" y="694"/>
                      <a:pt x="2484" y="694"/>
                    </a:cubicBezTo>
                    <a:cubicBezTo>
                      <a:pt x="2242" y="694"/>
                      <a:pt x="2001" y="673"/>
                      <a:pt x="1763" y="631"/>
                    </a:cubicBezTo>
                    <a:cubicBezTo>
                      <a:pt x="1179" y="524"/>
                      <a:pt x="489" y="3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9"/>
              <p:cNvSpPr/>
              <p:nvPr/>
            </p:nvSpPr>
            <p:spPr>
              <a:xfrm>
                <a:off x="6451600" y="3571056"/>
                <a:ext cx="248111" cy="76989"/>
              </a:xfrm>
              <a:custGeom>
                <a:avLst/>
                <a:gdLst/>
                <a:ahLst/>
                <a:cxnLst/>
                <a:rect l="l" t="t" r="r" b="b"/>
                <a:pathLst>
                  <a:path w="6252" h="1940" extrusionOk="0">
                    <a:moveTo>
                      <a:pt x="2218" y="0"/>
                    </a:moveTo>
                    <a:cubicBezTo>
                      <a:pt x="2085" y="0"/>
                      <a:pt x="1954" y="29"/>
                      <a:pt x="1834" y="94"/>
                    </a:cubicBezTo>
                    <a:cubicBezTo>
                      <a:pt x="1596" y="213"/>
                      <a:pt x="1430" y="415"/>
                      <a:pt x="1334" y="653"/>
                    </a:cubicBezTo>
                    <a:cubicBezTo>
                      <a:pt x="1239" y="892"/>
                      <a:pt x="1203" y="1142"/>
                      <a:pt x="1156" y="1404"/>
                    </a:cubicBezTo>
                    <a:cubicBezTo>
                      <a:pt x="1052" y="1393"/>
                      <a:pt x="951" y="1385"/>
                      <a:pt x="851" y="1385"/>
                    </a:cubicBezTo>
                    <a:cubicBezTo>
                      <a:pt x="721" y="1385"/>
                      <a:pt x="593" y="1399"/>
                      <a:pt x="465" y="1439"/>
                    </a:cubicBezTo>
                    <a:cubicBezTo>
                      <a:pt x="239" y="1523"/>
                      <a:pt x="25" y="1701"/>
                      <a:pt x="1" y="1939"/>
                    </a:cubicBezTo>
                    <a:cubicBezTo>
                      <a:pt x="1120" y="1904"/>
                      <a:pt x="2239" y="1856"/>
                      <a:pt x="3347" y="1785"/>
                    </a:cubicBezTo>
                    <a:cubicBezTo>
                      <a:pt x="4001" y="1737"/>
                      <a:pt x="4692" y="1677"/>
                      <a:pt x="5359" y="1618"/>
                    </a:cubicBezTo>
                    <a:cubicBezTo>
                      <a:pt x="5525" y="1606"/>
                      <a:pt x="6228" y="1606"/>
                      <a:pt x="6240" y="1439"/>
                    </a:cubicBezTo>
                    <a:cubicBezTo>
                      <a:pt x="6252" y="1225"/>
                      <a:pt x="5787" y="963"/>
                      <a:pt x="5633" y="927"/>
                    </a:cubicBezTo>
                    <a:cubicBezTo>
                      <a:pt x="5536" y="895"/>
                      <a:pt x="5433" y="879"/>
                      <a:pt x="5329" y="879"/>
                    </a:cubicBezTo>
                    <a:cubicBezTo>
                      <a:pt x="5126" y="879"/>
                      <a:pt x="4921" y="940"/>
                      <a:pt x="4763" y="1058"/>
                    </a:cubicBezTo>
                    <a:cubicBezTo>
                      <a:pt x="4656" y="808"/>
                      <a:pt x="4406" y="642"/>
                      <a:pt x="4120" y="630"/>
                    </a:cubicBezTo>
                    <a:cubicBezTo>
                      <a:pt x="4102" y="628"/>
                      <a:pt x="4084" y="627"/>
                      <a:pt x="4066" y="627"/>
                    </a:cubicBezTo>
                    <a:cubicBezTo>
                      <a:pt x="3802" y="627"/>
                      <a:pt x="3565" y="788"/>
                      <a:pt x="3454" y="1011"/>
                    </a:cubicBezTo>
                    <a:cubicBezTo>
                      <a:pt x="3323" y="701"/>
                      <a:pt x="3108" y="392"/>
                      <a:pt x="2823" y="189"/>
                    </a:cubicBezTo>
                    <a:cubicBezTo>
                      <a:pt x="2640" y="72"/>
                      <a:pt x="2427" y="0"/>
                      <a:pt x="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9"/>
              <p:cNvSpPr/>
              <p:nvPr/>
            </p:nvSpPr>
            <p:spPr>
              <a:xfrm>
                <a:off x="6765343" y="3470813"/>
                <a:ext cx="177709" cy="84410"/>
              </a:xfrm>
              <a:custGeom>
                <a:avLst/>
                <a:gdLst/>
                <a:ahLst/>
                <a:cxnLst/>
                <a:rect l="l" t="t" r="r" b="b"/>
                <a:pathLst>
                  <a:path w="4478" h="2127" extrusionOk="0">
                    <a:moveTo>
                      <a:pt x="2013" y="1"/>
                    </a:moveTo>
                    <a:cubicBezTo>
                      <a:pt x="1739" y="1"/>
                      <a:pt x="1513" y="203"/>
                      <a:pt x="1394" y="441"/>
                    </a:cubicBezTo>
                    <a:cubicBezTo>
                      <a:pt x="1239" y="751"/>
                      <a:pt x="1191" y="1132"/>
                      <a:pt x="1275" y="1465"/>
                    </a:cubicBezTo>
                    <a:cubicBezTo>
                      <a:pt x="1116" y="1425"/>
                      <a:pt x="940" y="1396"/>
                      <a:pt x="769" y="1396"/>
                    </a:cubicBezTo>
                    <a:cubicBezTo>
                      <a:pt x="529" y="1396"/>
                      <a:pt x="298" y="1453"/>
                      <a:pt x="132" y="1620"/>
                    </a:cubicBezTo>
                    <a:cubicBezTo>
                      <a:pt x="60" y="1691"/>
                      <a:pt x="1" y="1810"/>
                      <a:pt x="60" y="1906"/>
                    </a:cubicBezTo>
                    <a:cubicBezTo>
                      <a:pt x="84" y="1941"/>
                      <a:pt x="167" y="1965"/>
                      <a:pt x="227" y="1977"/>
                    </a:cubicBezTo>
                    <a:cubicBezTo>
                      <a:pt x="777" y="2083"/>
                      <a:pt x="1335" y="2127"/>
                      <a:pt x="1895" y="2127"/>
                    </a:cubicBezTo>
                    <a:cubicBezTo>
                      <a:pt x="2025" y="2127"/>
                      <a:pt x="2156" y="2124"/>
                      <a:pt x="2287" y="2120"/>
                    </a:cubicBezTo>
                    <a:cubicBezTo>
                      <a:pt x="2507" y="2120"/>
                      <a:pt x="2724" y="2126"/>
                      <a:pt x="2938" y="2126"/>
                    </a:cubicBezTo>
                    <a:cubicBezTo>
                      <a:pt x="3153" y="2126"/>
                      <a:pt x="3364" y="2120"/>
                      <a:pt x="3573" y="2096"/>
                    </a:cubicBezTo>
                    <a:cubicBezTo>
                      <a:pt x="3775" y="2084"/>
                      <a:pt x="4477" y="2108"/>
                      <a:pt x="4406" y="1798"/>
                    </a:cubicBezTo>
                    <a:cubicBezTo>
                      <a:pt x="4335" y="1465"/>
                      <a:pt x="4132" y="1144"/>
                      <a:pt x="3834" y="1024"/>
                    </a:cubicBezTo>
                    <a:cubicBezTo>
                      <a:pt x="3744" y="977"/>
                      <a:pt x="3641" y="955"/>
                      <a:pt x="3539" y="955"/>
                    </a:cubicBezTo>
                    <a:cubicBezTo>
                      <a:pt x="3304" y="955"/>
                      <a:pt x="3068" y="1074"/>
                      <a:pt x="2977" y="1298"/>
                    </a:cubicBezTo>
                    <a:cubicBezTo>
                      <a:pt x="2870" y="893"/>
                      <a:pt x="2763" y="441"/>
                      <a:pt x="2453" y="179"/>
                    </a:cubicBezTo>
                    <a:cubicBezTo>
                      <a:pt x="2322" y="72"/>
                      <a:pt x="2168" y="1"/>
                      <a:pt x="2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9"/>
              <p:cNvSpPr/>
              <p:nvPr/>
            </p:nvSpPr>
            <p:spPr>
              <a:xfrm>
                <a:off x="6777883" y="3098177"/>
                <a:ext cx="129730" cy="66155"/>
              </a:xfrm>
              <a:custGeom>
                <a:avLst/>
                <a:gdLst/>
                <a:ahLst/>
                <a:cxnLst/>
                <a:rect l="l" t="t" r="r" b="b"/>
                <a:pathLst>
                  <a:path w="3269" h="1667" extrusionOk="0">
                    <a:moveTo>
                      <a:pt x="1732" y="0"/>
                    </a:moveTo>
                    <a:cubicBezTo>
                      <a:pt x="1704" y="0"/>
                      <a:pt x="1677" y="3"/>
                      <a:pt x="1649" y="8"/>
                    </a:cubicBezTo>
                    <a:cubicBezTo>
                      <a:pt x="1494" y="44"/>
                      <a:pt x="1375" y="139"/>
                      <a:pt x="1292" y="258"/>
                    </a:cubicBezTo>
                    <a:cubicBezTo>
                      <a:pt x="1197" y="401"/>
                      <a:pt x="1161" y="532"/>
                      <a:pt x="1113" y="675"/>
                    </a:cubicBezTo>
                    <a:cubicBezTo>
                      <a:pt x="1066" y="830"/>
                      <a:pt x="1030" y="997"/>
                      <a:pt x="1018" y="1151"/>
                    </a:cubicBezTo>
                    <a:cubicBezTo>
                      <a:pt x="888" y="1103"/>
                      <a:pt x="752" y="1065"/>
                      <a:pt x="615" y="1065"/>
                    </a:cubicBezTo>
                    <a:cubicBezTo>
                      <a:pt x="551" y="1065"/>
                      <a:pt x="487" y="1073"/>
                      <a:pt x="423" y="1092"/>
                    </a:cubicBezTo>
                    <a:cubicBezTo>
                      <a:pt x="304" y="1128"/>
                      <a:pt x="161" y="1211"/>
                      <a:pt x="113" y="1318"/>
                    </a:cubicBezTo>
                    <a:cubicBezTo>
                      <a:pt x="0" y="1600"/>
                      <a:pt x="845" y="1630"/>
                      <a:pt x="1317" y="1630"/>
                    </a:cubicBezTo>
                    <a:cubicBezTo>
                      <a:pt x="1443" y="1630"/>
                      <a:pt x="1542" y="1628"/>
                      <a:pt x="1590" y="1628"/>
                    </a:cubicBezTo>
                    <a:cubicBezTo>
                      <a:pt x="1896" y="1644"/>
                      <a:pt x="2209" y="1667"/>
                      <a:pt x="2519" y="1667"/>
                    </a:cubicBezTo>
                    <a:cubicBezTo>
                      <a:pt x="2654" y="1667"/>
                      <a:pt x="2789" y="1662"/>
                      <a:pt x="2923" y="1651"/>
                    </a:cubicBezTo>
                    <a:cubicBezTo>
                      <a:pt x="3066" y="1651"/>
                      <a:pt x="3185" y="1628"/>
                      <a:pt x="3245" y="1556"/>
                    </a:cubicBezTo>
                    <a:cubicBezTo>
                      <a:pt x="3257" y="1509"/>
                      <a:pt x="3268" y="1473"/>
                      <a:pt x="3257" y="1390"/>
                    </a:cubicBezTo>
                    <a:cubicBezTo>
                      <a:pt x="3221" y="1259"/>
                      <a:pt x="3102" y="1139"/>
                      <a:pt x="2995" y="1068"/>
                    </a:cubicBezTo>
                    <a:cubicBezTo>
                      <a:pt x="2915" y="1007"/>
                      <a:pt x="2808" y="974"/>
                      <a:pt x="2701" y="974"/>
                    </a:cubicBezTo>
                    <a:cubicBezTo>
                      <a:pt x="2600" y="974"/>
                      <a:pt x="2499" y="1004"/>
                      <a:pt x="2423" y="1068"/>
                    </a:cubicBezTo>
                    <a:cubicBezTo>
                      <a:pt x="2387" y="818"/>
                      <a:pt x="2364" y="556"/>
                      <a:pt x="2244" y="354"/>
                    </a:cubicBezTo>
                    <a:cubicBezTo>
                      <a:pt x="2139" y="154"/>
                      <a:pt x="1941" y="0"/>
                      <a:pt x="1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9"/>
              <p:cNvSpPr/>
              <p:nvPr/>
            </p:nvSpPr>
            <p:spPr>
              <a:xfrm>
                <a:off x="6749747" y="3631217"/>
                <a:ext cx="104927" cy="51948"/>
              </a:xfrm>
              <a:custGeom>
                <a:avLst/>
                <a:gdLst/>
                <a:ahLst/>
                <a:cxnLst/>
                <a:rect l="l" t="t" r="r" b="b"/>
                <a:pathLst>
                  <a:path w="2644" h="1309" extrusionOk="0">
                    <a:moveTo>
                      <a:pt x="1398" y="1"/>
                    </a:moveTo>
                    <a:cubicBezTo>
                      <a:pt x="1377" y="1"/>
                      <a:pt x="1356" y="3"/>
                      <a:pt x="1334" y="7"/>
                    </a:cubicBezTo>
                    <a:cubicBezTo>
                      <a:pt x="1215" y="30"/>
                      <a:pt x="1108" y="102"/>
                      <a:pt x="1037" y="209"/>
                    </a:cubicBezTo>
                    <a:cubicBezTo>
                      <a:pt x="977" y="304"/>
                      <a:pt x="929" y="423"/>
                      <a:pt x="894" y="542"/>
                    </a:cubicBezTo>
                    <a:cubicBezTo>
                      <a:pt x="870" y="673"/>
                      <a:pt x="834" y="792"/>
                      <a:pt x="822" y="923"/>
                    </a:cubicBezTo>
                    <a:cubicBezTo>
                      <a:pt x="720" y="881"/>
                      <a:pt x="606" y="844"/>
                      <a:pt x="488" y="844"/>
                    </a:cubicBezTo>
                    <a:cubicBezTo>
                      <a:pt x="441" y="844"/>
                      <a:pt x="394" y="850"/>
                      <a:pt x="346" y="864"/>
                    </a:cubicBezTo>
                    <a:cubicBezTo>
                      <a:pt x="263" y="876"/>
                      <a:pt x="120" y="959"/>
                      <a:pt x="96" y="1042"/>
                    </a:cubicBezTo>
                    <a:cubicBezTo>
                      <a:pt x="1" y="1271"/>
                      <a:pt x="706" y="1294"/>
                      <a:pt x="1083" y="1294"/>
                    </a:cubicBezTo>
                    <a:cubicBezTo>
                      <a:pt x="1177" y="1294"/>
                      <a:pt x="1251" y="1292"/>
                      <a:pt x="1287" y="1292"/>
                    </a:cubicBezTo>
                    <a:cubicBezTo>
                      <a:pt x="1525" y="1292"/>
                      <a:pt x="1763" y="1308"/>
                      <a:pt x="2001" y="1308"/>
                    </a:cubicBezTo>
                    <a:cubicBezTo>
                      <a:pt x="2120" y="1308"/>
                      <a:pt x="2239" y="1304"/>
                      <a:pt x="2358" y="1292"/>
                    </a:cubicBezTo>
                    <a:cubicBezTo>
                      <a:pt x="2465" y="1292"/>
                      <a:pt x="2561" y="1281"/>
                      <a:pt x="2608" y="1221"/>
                    </a:cubicBezTo>
                    <a:cubicBezTo>
                      <a:pt x="2644" y="1197"/>
                      <a:pt x="2644" y="1162"/>
                      <a:pt x="2644" y="1114"/>
                    </a:cubicBezTo>
                    <a:cubicBezTo>
                      <a:pt x="2608" y="1019"/>
                      <a:pt x="2525" y="911"/>
                      <a:pt x="2430" y="852"/>
                    </a:cubicBezTo>
                    <a:cubicBezTo>
                      <a:pt x="2356" y="803"/>
                      <a:pt x="2267" y="776"/>
                      <a:pt x="2180" y="776"/>
                    </a:cubicBezTo>
                    <a:cubicBezTo>
                      <a:pt x="2097" y="776"/>
                      <a:pt x="2017" y="800"/>
                      <a:pt x="1953" y="852"/>
                    </a:cubicBezTo>
                    <a:cubicBezTo>
                      <a:pt x="1941" y="638"/>
                      <a:pt x="1930" y="447"/>
                      <a:pt x="1822" y="269"/>
                    </a:cubicBezTo>
                    <a:cubicBezTo>
                      <a:pt x="1727" y="121"/>
                      <a:pt x="1566"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9"/>
              <p:cNvSpPr/>
              <p:nvPr/>
            </p:nvSpPr>
            <p:spPr>
              <a:xfrm>
                <a:off x="6458227" y="3152385"/>
                <a:ext cx="201322" cy="69012"/>
              </a:xfrm>
              <a:custGeom>
                <a:avLst/>
                <a:gdLst/>
                <a:ahLst/>
                <a:cxnLst/>
                <a:rect l="l" t="t" r="r" b="b"/>
                <a:pathLst>
                  <a:path w="5073" h="1739" extrusionOk="0">
                    <a:moveTo>
                      <a:pt x="1736" y="0"/>
                    </a:moveTo>
                    <a:cubicBezTo>
                      <a:pt x="1583" y="0"/>
                      <a:pt x="1431" y="43"/>
                      <a:pt x="1310" y="131"/>
                    </a:cubicBezTo>
                    <a:cubicBezTo>
                      <a:pt x="965" y="405"/>
                      <a:pt x="989" y="881"/>
                      <a:pt x="965" y="1262"/>
                    </a:cubicBezTo>
                    <a:cubicBezTo>
                      <a:pt x="877" y="1237"/>
                      <a:pt x="786" y="1225"/>
                      <a:pt x="695" y="1225"/>
                    </a:cubicBezTo>
                    <a:cubicBezTo>
                      <a:pt x="479" y="1225"/>
                      <a:pt x="264" y="1294"/>
                      <a:pt x="96" y="1428"/>
                    </a:cubicBezTo>
                    <a:cubicBezTo>
                      <a:pt x="36" y="1476"/>
                      <a:pt x="1" y="1536"/>
                      <a:pt x="12" y="1595"/>
                    </a:cubicBezTo>
                    <a:cubicBezTo>
                      <a:pt x="24" y="1655"/>
                      <a:pt x="96" y="1678"/>
                      <a:pt x="155" y="1690"/>
                    </a:cubicBezTo>
                    <a:cubicBezTo>
                      <a:pt x="274" y="1717"/>
                      <a:pt x="381" y="1725"/>
                      <a:pt x="487" y="1725"/>
                    </a:cubicBezTo>
                    <a:cubicBezTo>
                      <a:pt x="614" y="1725"/>
                      <a:pt x="739" y="1714"/>
                      <a:pt x="882" y="1714"/>
                    </a:cubicBezTo>
                    <a:cubicBezTo>
                      <a:pt x="1096" y="1714"/>
                      <a:pt x="1310" y="1738"/>
                      <a:pt x="1536" y="1738"/>
                    </a:cubicBezTo>
                    <a:cubicBezTo>
                      <a:pt x="2084" y="1738"/>
                      <a:pt x="2620" y="1726"/>
                      <a:pt x="3168" y="1690"/>
                    </a:cubicBezTo>
                    <a:cubicBezTo>
                      <a:pt x="3799" y="1667"/>
                      <a:pt x="4430" y="1714"/>
                      <a:pt x="5049" y="1571"/>
                    </a:cubicBezTo>
                    <a:cubicBezTo>
                      <a:pt x="5073" y="1571"/>
                      <a:pt x="5061" y="1548"/>
                      <a:pt x="5049" y="1500"/>
                    </a:cubicBezTo>
                    <a:cubicBezTo>
                      <a:pt x="5001" y="1417"/>
                      <a:pt x="4894" y="1262"/>
                      <a:pt x="4882" y="1238"/>
                    </a:cubicBezTo>
                    <a:cubicBezTo>
                      <a:pt x="4775" y="1131"/>
                      <a:pt x="4680" y="1071"/>
                      <a:pt x="4537" y="1036"/>
                    </a:cubicBezTo>
                    <a:cubicBezTo>
                      <a:pt x="4497" y="1030"/>
                      <a:pt x="4456" y="1027"/>
                      <a:pt x="4414" y="1027"/>
                    </a:cubicBezTo>
                    <a:cubicBezTo>
                      <a:pt x="4209" y="1027"/>
                      <a:pt x="3995" y="1099"/>
                      <a:pt x="3846" y="1238"/>
                    </a:cubicBezTo>
                    <a:cubicBezTo>
                      <a:pt x="3811" y="964"/>
                      <a:pt x="3572" y="738"/>
                      <a:pt x="3299" y="726"/>
                    </a:cubicBezTo>
                    <a:cubicBezTo>
                      <a:pt x="3291" y="726"/>
                      <a:pt x="3283" y="725"/>
                      <a:pt x="3275" y="725"/>
                    </a:cubicBezTo>
                    <a:cubicBezTo>
                      <a:pt x="3031" y="725"/>
                      <a:pt x="2772" y="901"/>
                      <a:pt x="2691" y="1143"/>
                    </a:cubicBezTo>
                    <a:cubicBezTo>
                      <a:pt x="2668" y="774"/>
                      <a:pt x="2525" y="381"/>
                      <a:pt x="2227" y="166"/>
                    </a:cubicBezTo>
                    <a:cubicBezTo>
                      <a:pt x="2093" y="58"/>
                      <a:pt x="1913" y="0"/>
                      <a:pt x="1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9"/>
              <p:cNvSpPr/>
              <p:nvPr/>
            </p:nvSpPr>
            <p:spPr>
              <a:xfrm>
                <a:off x="6956224" y="3040833"/>
                <a:ext cx="26986" cy="683773"/>
              </a:xfrm>
              <a:custGeom>
                <a:avLst/>
                <a:gdLst/>
                <a:ahLst/>
                <a:cxnLst/>
                <a:rect l="l" t="t" r="r" b="b"/>
                <a:pathLst>
                  <a:path w="680" h="17230" extrusionOk="0">
                    <a:moveTo>
                      <a:pt x="632" y="1"/>
                    </a:moveTo>
                    <a:cubicBezTo>
                      <a:pt x="632" y="1"/>
                      <a:pt x="620" y="60"/>
                      <a:pt x="620" y="179"/>
                    </a:cubicBezTo>
                    <a:cubicBezTo>
                      <a:pt x="620" y="298"/>
                      <a:pt x="608" y="465"/>
                      <a:pt x="608" y="679"/>
                    </a:cubicBezTo>
                    <a:cubicBezTo>
                      <a:pt x="596" y="1203"/>
                      <a:pt x="572" y="1834"/>
                      <a:pt x="548" y="2525"/>
                    </a:cubicBezTo>
                    <a:cubicBezTo>
                      <a:pt x="489" y="4097"/>
                      <a:pt x="382" y="6240"/>
                      <a:pt x="251" y="8621"/>
                    </a:cubicBezTo>
                    <a:cubicBezTo>
                      <a:pt x="120" y="11002"/>
                      <a:pt x="25" y="13145"/>
                      <a:pt x="13" y="14705"/>
                    </a:cubicBezTo>
                    <a:cubicBezTo>
                      <a:pt x="1" y="15479"/>
                      <a:pt x="1" y="16122"/>
                      <a:pt x="13" y="16550"/>
                    </a:cubicBezTo>
                    <a:cubicBezTo>
                      <a:pt x="13" y="16765"/>
                      <a:pt x="25" y="16931"/>
                      <a:pt x="25" y="17051"/>
                    </a:cubicBezTo>
                    <a:cubicBezTo>
                      <a:pt x="25" y="17170"/>
                      <a:pt x="36" y="17229"/>
                      <a:pt x="36" y="17229"/>
                    </a:cubicBezTo>
                    <a:cubicBezTo>
                      <a:pt x="36" y="17229"/>
                      <a:pt x="60" y="17170"/>
                      <a:pt x="60" y="17051"/>
                    </a:cubicBezTo>
                    <a:cubicBezTo>
                      <a:pt x="60" y="16931"/>
                      <a:pt x="72" y="16765"/>
                      <a:pt x="72" y="16550"/>
                    </a:cubicBezTo>
                    <a:cubicBezTo>
                      <a:pt x="84" y="16027"/>
                      <a:pt x="96" y="15407"/>
                      <a:pt x="132" y="14705"/>
                    </a:cubicBezTo>
                    <a:cubicBezTo>
                      <a:pt x="191" y="13145"/>
                      <a:pt x="298" y="11002"/>
                      <a:pt x="429" y="8621"/>
                    </a:cubicBezTo>
                    <a:cubicBezTo>
                      <a:pt x="560" y="6240"/>
                      <a:pt x="656" y="4097"/>
                      <a:pt x="668" y="2525"/>
                    </a:cubicBezTo>
                    <a:cubicBezTo>
                      <a:pt x="679" y="1751"/>
                      <a:pt x="679" y="1120"/>
                      <a:pt x="668" y="679"/>
                    </a:cubicBezTo>
                    <a:cubicBezTo>
                      <a:pt x="668" y="465"/>
                      <a:pt x="656" y="298"/>
                      <a:pt x="656" y="179"/>
                    </a:cubicBezTo>
                    <a:cubicBezTo>
                      <a:pt x="656" y="60"/>
                      <a:pt x="632"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9"/>
              <p:cNvSpPr/>
              <p:nvPr/>
            </p:nvSpPr>
            <p:spPr>
              <a:xfrm>
                <a:off x="6432710" y="3037063"/>
                <a:ext cx="546264" cy="99887"/>
              </a:xfrm>
              <a:custGeom>
                <a:avLst/>
                <a:gdLst/>
                <a:ahLst/>
                <a:cxnLst/>
                <a:rect l="l" t="t" r="r" b="b"/>
                <a:pathLst>
                  <a:path w="13765" h="2517" extrusionOk="0">
                    <a:moveTo>
                      <a:pt x="10645" y="1"/>
                    </a:moveTo>
                    <a:cubicBezTo>
                      <a:pt x="10276" y="1"/>
                      <a:pt x="9871" y="36"/>
                      <a:pt x="9442" y="48"/>
                    </a:cubicBezTo>
                    <a:cubicBezTo>
                      <a:pt x="8585" y="108"/>
                      <a:pt x="7668" y="227"/>
                      <a:pt x="6716" y="393"/>
                    </a:cubicBezTo>
                    <a:cubicBezTo>
                      <a:pt x="5763" y="572"/>
                      <a:pt x="4858" y="786"/>
                      <a:pt x="4037" y="1013"/>
                    </a:cubicBezTo>
                    <a:cubicBezTo>
                      <a:pt x="3632" y="1132"/>
                      <a:pt x="3251" y="1251"/>
                      <a:pt x="2894" y="1370"/>
                    </a:cubicBezTo>
                    <a:cubicBezTo>
                      <a:pt x="2537" y="1489"/>
                      <a:pt x="2203" y="1608"/>
                      <a:pt x="1906" y="1715"/>
                    </a:cubicBezTo>
                    <a:cubicBezTo>
                      <a:pt x="1608" y="1822"/>
                      <a:pt x="1346" y="1941"/>
                      <a:pt x="1108" y="2025"/>
                    </a:cubicBezTo>
                    <a:cubicBezTo>
                      <a:pt x="870" y="2120"/>
                      <a:pt x="667" y="2203"/>
                      <a:pt x="513" y="2275"/>
                    </a:cubicBezTo>
                    <a:cubicBezTo>
                      <a:pt x="179" y="2429"/>
                      <a:pt x="1" y="2513"/>
                      <a:pt x="13" y="2513"/>
                    </a:cubicBezTo>
                    <a:cubicBezTo>
                      <a:pt x="13" y="2516"/>
                      <a:pt x="15" y="2517"/>
                      <a:pt x="21" y="2517"/>
                    </a:cubicBezTo>
                    <a:cubicBezTo>
                      <a:pt x="61" y="2517"/>
                      <a:pt x="252" y="2440"/>
                      <a:pt x="536" y="2334"/>
                    </a:cubicBezTo>
                    <a:cubicBezTo>
                      <a:pt x="703" y="2275"/>
                      <a:pt x="906" y="2191"/>
                      <a:pt x="1144" y="2120"/>
                    </a:cubicBezTo>
                    <a:cubicBezTo>
                      <a:pt x="1382" y="2025"/>
                      <a:pt x="1656" y="1917"/>
                      <a:pt x="1953" y="1834"/>
                    </a:cubicBezTo>
                    <a:cubicBezTo>
                      <a:pt x="2251" y="1727"/>
                      <a:pt x="2572" y="1608"/>
                      <a:pt x="2930" y="1513"/>
                    </a:cubicBezTo>
                    <a:cubicBezTo>
                      <a:pt x="3287" y="1382"/>
                      <a:pt x="3680" y="1286"/>
                      <a:pt x="4073" y="1167"/>
                    </a:cubicBezTo>
                    <a:cubicBezTo>
                      <a:pt x="4882" y="941"/>
                      <a:pt x="5787" y="739"/>
                      <a:pt x="6740" y="548"/>
                    </a:cubicBezTo>
                    <a:cubicBezTo>
                      <a:pt x="7692" y="393"/>
                      <a:pt x="8621" y="274"/>
                      <a:pt x="9454" y="191"/>
                    </a:cubicBezTo>
                    <a:cubicBezTo>
                      <a:pt x="9871" y="167"/>
                      <a:pt x="10264" y="143"/>
                      <a:pt x="10645" y="143"/>
                    </a:cubicBezTo>
                    <a:cubicBezTo>
                      <a:pt x="10835" y="143"/>
                      <a:pt x="11014" y="120"/>
                      <a:pt x="11181" y="120"/>
                    </a:cubicBezTo>
                    <a:lnTo>
                      <a:pt x="11681" y="120"/>
                    </a:lnTo>
                    <a:cubicBezTo>
                      <a:pt x="11990" y="120"/>
                      <a:pt x="12288" y="143"/>
                      <a:pt x="12550" y="143"/>
                    </a:cubicBezTo>
                    <a:cubicBezTo>
                      <a:pt x="12669" y="143"/>
                      <a:pt x="12788" y="155"/>
                      <a:pt x="12907" y="155"/>
                    </a:cubicBezTo>
                    <a:cubicBezTo>
                      <a:pt x="13002" y="155"/>
                      <a:pt x="13098" y="167"/>
                      <a:pt x="13205" y="167"/>
                    </a:cubicBezTo>
                    <a:cubicBezTo>
                      <a:pt x="13574" y="215"/>
                      <a:pt x="13764" y="215"/>
                      <a:pt x="13764" y="215"/>
                    </a:cubicBezTo>
                    <a:cubicBezTo>
                      <a:pt x="13764" y="191"/>
                      <a:pt x="13574" y="167"/>
                      <a:pt x="13217" y="120"/>
                    </a:cubicBezTo>
                    <a:cubicBezTo>
                      <a:pt x="13133" y="108"/>
                      <a:pt x="13026" y="96"/>
                      <a:pt x="12919" y="96"/>
                    </a:cubicBezTo>
                    <a:cubicBezTo>
                      <a:pt x="12800" y="72"/>
                      <a:pt x="12681" y="72"/>
                      <a:pt x="12562" y="60"/>
                    </a:cubicBezTo>
                    <a:cubicBezTo>
                      <a:pt x="12312" y="48"/>
                      <a:pt x="12026" y="13"/>
                      <a:pt x="11704" y="13"/>
                    </a:cubicBezTo>
                    <a:cubicBezTo>
                      <a:pt x="11538" y="13"/>
                      <a:pt x="11371" y="1"/>
                      <a:pt x="1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9"/>
              <p:cNvSpPr/>
              <p:nvPr/>
            </p:nvSpPr>
            <p:spPr>
              <a:xfrm>
                <a:off x="6422789" y="3140083"/>
                <a:ext cx="13731" cy="631746"/>
              </a:xfrm>
              <a:custGeom>
                <a:avLst/>
                <a:gdLst/>
                <a:ahLst/>
                <a:cxnLst/>
                <a:rect l="l" t="t" r="r" b="b"/>
                <a:pathLst>
                  <a:path w="346" h="15919" extrusionOk="0">
                    <a:moveTo>
                      <a:pt x="298" y="0"/>
                    </a:moveTo>
                    <a:cubicBezTo>
                      <a:pt x="298" y="0"/>
                      <a:pt x="286" y="60"/>
                      <a:pt x="286" y="155"/>
                    </a:cubicBezTo>
                    <a:cubicBezTo>
                      <a:pt x="286" y="262"/>
                      <a:pt x="263" y="429"/>
                      <a:pt x="263" y="619"/>
                    </a:cubicBezTo>
                    <a:cubicBezTo>
                      <a:pt x="251" y="1107"/>
                      <a:pt x="239" y="1679"/>
                      <a:pt x="227" y="2334"/>
                    </a:cubicBezTo>
                    <a:cubicBezTo>
                      <a:pt x="179" y="3893"/>
                      <a:pt x="132" y="5810"/>
                      <a:pt x="84" y="7954"/>
                    </a:cubicBezTo>
                    <a:cubicBezTo>
                      <a:pt x="24" y="10156"/>
                      <a:pt x="1" y="12144"/>
                      <a:pt x="1" y="13585"/>
                    </a:cubicBezTo>
                    <a:cubicBezTo>
                      <a:pt x="1" y="14300"/>
                      <a:pt x="1" y="14895"/>
                      <a:pt x="13" y="15300"/>
                    </a:cubicBezTo>
                    <a:cubicBezTo>
                      <a:pt x="13" y="15502"/>
                      <a:pt x="24" y="15657"/>
                      <a:pt x="24" y="15752"/>
                    </a:cubicBezTo>
                    <a:cubicBezTo>
                      <a:pt x="24" y="15859"/>
                      <a:pt x="24" y="15919"/>
                      <a:pt x="48" y="15919"/>
                    </a:cubicBezTo>
                    <a:cubicBezTo>
                      <a:pt x="48" y="15919"/>
                      <a:pt x="60" y="15859"/>
                      <a:pt x="60" y="15752"/>
                    </a:cubicBezTo>
                    <a:cubicBezTo>
                      <a:pt x="60" y="15657"/>
                      <a:pt x="72" y="15490"/>
                      <a:pt x="72" y="15300"/>
                    </a:cubicBezTo>
                    <a:cubicBezTo>
                      <a:pt x="84" y="14800"/>
                      <a:pt x="96" y="14240"/>
                      <a:pt x="120" y="13585"/>
                    </a:cubicBezTo>
                    <a:cubicBezTo>
                      <a:pt x="167" y="12025"/>
                      <a:pt x="203" y="10097"/>
                      <a:pt x="251" y="7954"/>
                    </a:cubicBezTo>
                    <a:cubicBezTo>
                      <a:pt x="310" y="5751"/>
                      <a:pt x="346" y="3774"/>
                      <a:pt x="346" y="2334"/>
                    </a:cubicBezTo>
                    <a:cubicBezTo>
                      <a:pt x="346" y="1619"/>
                      <a:pt x="346" y="1024"/>
                      <a:pt x="322" y="619"/>
                    </a:cubicBezTo>
                    <a:cubicBezTo>
                      <a:pt x="322" y="417"/>
                      <a:pt x="310" y="262"/>
                      <a:pt x="310" y="155"/>
                    </a:cubicBezTo>
                    <a:cubicBezTo>
                      <a:pt x="310" y="60"/>
                      <a:pt x="298"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9"/>
              <p:cNvSpPr/>
              <p:nvPr/>
            </p:nvSpPr>
            <p:spPr>
              <a:xfrm>
                <a:off x="6425170" y="3711499"/>
                <a:ext cx="531104" cy="59924"/>
              </a:xfrm>
              <a:custGeom>
                <a:avLst/>
                <a:gdLst/>
                <a:ahLst/>
                <a:cxnLst/>
                <a:rect l="l" t="t" r="r" b="b"/>
                <a:pathLst>
                  <a:path w="13383" h="1510" extrusionOk="0">
                    <a:moveTo>
                      <a:pt x="9654" y="1"/>
                    </a:moveTo>
                    <a:cubicBezTo>
                      <a:pt x="8737" y="1"/>
                      <a:pt x="7703" y="43"/>
                      <a:pt x="6620" y="127"/>
                    </a:cubicBezTo>
                    <a:cubicBezTo>
                      <a:pt x="5679" y="186"/>
                      <a:pt x="4786" y="282"/>
                      <a:pt x="3989" y="424"/>
                    </a:cubicBezTo>
                    <a:cubicBezTo>
                      <a:pt x="3179" y="555"/>
                      <a:pt x="2465" y="698"/>
                      <a:pt x="1869" y="865"/>
                    </a:cubicBezTo>
                    <a:cubicBezTo>
                      <a:pt x="1274" y="1032"/>
                      <a:pt x="798" y="1174"/>
                      <a:pt x="488" y="1294"/>
                    </a:cubicBezTo>
                    <a:cubicBezTo>
                      <a:pt x="167" y="1413"/>
                      <a:pt x="0" y="1496"/>
                      <a:pt x="0" y="1508"/>
                    </a:cubicBezTo>
                    <a:cubicBezTo>
                      <a:pt x="0" y="1509"/>
                      <a:pt x="1" y="1509"/>
                      <a:pt x="4" y="1509"/>
                    </a:cubicBezTo>
                    <a:cubicBezTo>
                      <a:pt x="33" y="1509"/>
                      <a:pt x="217" y="1451"/>
                      <a:pt x="500" y="1353"/>
                    </a:cubicBezTo>
                    <a:cubicBezTo>
                      <a:pt x="834" y="1258"/>
                      <a:pt x="1310" y="1115"/>
                      <a:pt x="1905" y="972"/>
                    </a:cubicBezTo>
                    <a:cubicBezTo>
                      <a:pt x="2500" y="817"/>
                      <a:pt x="3215" y="686"/>
                      <a:pt x="4013" y="555"/>
                    </a:cubicBezTo>
                    <a:cubicBezTo>
                      <a:pt x="4822" y="436"/>
                      <a:pt x="5703" y="329"/>
                      <a:pt x="6632" y="270"/>
                    </a:cubicBezTo>
                    <a:cubicBezTo>
                      <a:pt x="7913" y="180"/>
                      <a:pt x="9109" y="129"/>
                      <a:pt x="10131" y="129"/>
                    </a:cubicBezTo>
                    <a:cubicBezTo>
                      <a:pt x="10600" y="129"/>
                      <a:pt x="11032" y="140"/>
                      <a:pt x="11418" y="162"/>
                    </a:cubicBezTo>
                    <a:cubicBezTo>
                      <a:pt x="12025" y="198"/>
                      <a:pt x="12514" y="246"/>
                      <a:pt x="12859" y="282"/>
                    </a:cubicBezTo>
                    <a:cubicBezTo>
                      <a:pt x="13110" y="319"/>
                      <a:pt x="13274" y="349"/>
                      <a:pt x="13345" y="349"/>
                    </a:cubicBezTo>
                    <a:cubicBezTo>
                      <a:pt x="13365" y="349"/>
                      <a:pt x="13378" y="346"/>
                      <a:pt x="13383" y="341"/>
                    </a:cubicBezTo>
                    <a:lnTo>
                      <a:pt x="13240" y="305"/>
                    </a:lnTo>
                    <a:cubicBezTo>
                      <a:pt x="13157" y="282"/>
                      <a:pt x="13026" y="258"/>
                      <a:pt x="12859" y="222"/>
                    </a:cubicBezTo>
                    <a:cubicBezTo>
                      <a:pt x="12514" y="162"/>
                      <a:pt x="12025" y="103"/>
                      <a:pt x="11418" y="67"/>
                    </a:cubicBezTo>
                    <a:cubicBezTo>
                      <a:pt x="10907" y="23"/>
                      <a:pt x="10311" y="1"/>
                      <a:pt x="9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9"/>
              <p:cNvSpPr/>
              <p:nvPr/>
            </p:nvSpPr>
            <p:spPr>
              <a:xfrm>
                <a:off x="6146389" y="3122582"/>
                <a:ext cx="7104" cy="647381"/>
              </a:xfrm>
              <a:custGeom>
                <a:avLst/>
                <a:gdLst/>
                <a:ahLst/>
                <a:cxnLst/>
                <a:rect l="l" t="t" r="r" b="b"/>
                <a:pathLst>
                  <a:path w="179" h="16313" extrusionOk="0">
                    <a:moveTo>
                      <a:pt x="84" y="1"/>
                    </a:moveTo>
                    <a:cubicBezTo>
                      <a:pt x="48" y="1"/>
                      <a:pt x="0" y="3656"/>
                      <a:pt x="0" y="8156"/>
                    </a:cubicBezTo>
                    <a:cubicBezTo>
                      <a:pt x="12" y="12669"/>
                      <a:pt x="48" y="16312"/>
                      <a:pt x="84" y="16312"/>
                    </a:cubicBezTo>
                    <a:cubicBezTo>
                      <a:pt x="131" y="16312"/>
                      <a:pt x="179" y="12669"/>
                      <a:pt x="179" y="8156"/>
                    </a:cubicBezTo>
                    <a:cubicBezTo>
                      <a:pt x="179" y="3668"/>
                      <a:pt x="131" y="1"/>
                      <a:pt x="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9"/>
              <p:cNvSpPr/>
              <p:nvPr/>
            </p:nvSpPr>
            <p:spPr>
              <a:xfrm>
                <a:off x="5617201" y="3041309"/>
                <a:ext cx="21311" cy="681391"/>
              </a:xfrm>
              <a:custGeom>
                <a:avLst/>
                <a:gdLst/>
                <a:ahLst/>
                <a:cxnLst/>
                <a:rect l="l" t="t" r="r" b="b"/>
                <a:pathLst>
                  <a:path w="537" h="17170" extrusionOk="0">
                    <a:moveTo>
                      <a:pt x="48" y="1"/>
                    </a:moveTo>
                    <a:cubicBezTo>
                      <a:pt x="48" y="1"/>
                      <a:pt x="24" y="60"/>
                      <a:pt x="24" y="179"/>
                    </a:cubicBezTo>
                    <a:cubicBezTo>
                      <a:pt x="24" y="298"/>
                      <a:pt x="12" y="465"/>
                      <a:pt x="12" y="679"/>
                    </a:cubicBezTo>
                    <a:cubicBezTo>
                      <a:pt x="0" y="1120"/>
                      <a:pt x="0" y="1739"/>
                      <a:pt x="12" y="2525"/>
                    </a:cubicBezTo>
                    <a:cubicBezTo>
                      <a:pt x="24" y="4073"/>
                      <a:pt x="84" y="6216"/>
                      <a:pt x="191" y="8597"/>
                    </a:cubicBezTo>
                    <a:cubicBezTo>
                      <a:pt x="286" y="10966"/>
                      <a:pt x="370" y="13110"/>
                      <a:pt x="417" y="14657"/>
                    </a:cubicBezTo>
                    <a:cubicBezTo>
                      <a:pt x="429" y="15360"/>
                      <a:pt x="441" y="15967"/>
                      <a:pt x="465" y="16491"/>
                    </a:cubicBezTo>
                    <a:cubicBezTo>
                      <a:pt x="465" y="16717"/>
                      <a:pt x="477" y="16884"/>
                      <a:pt x="477" y="16991"/>
                    </a:cubicBezTo>
                    <a:cubicBezTo>
                      <a:pt x="477" y="17110"/>
                      <a:pt x="477" y="17170"/>
                      <a:pt x="489" y="17170"/>
                    </a:cubicBezTo>
                    <a:cubicBezTo>
                      <a:pt x="489" y="17170"/>
                      <a:pt x="500" y="17110"/>
                      <a:pt x="500" y="16991"/>
                    </a:cubicBezTo>
                    <a:cubicBezTo>
                      <a:pt x="500" y="16872"/>
                      <a:pt x="512" y="16717"/>
                      <a:pt x="512" y="16491"/>
                    </a:cubicBezTo>
                    <a:cubicBezTo>
                      <a:pt x="536" y="16062"/>
                      <a:pt x="536" y="15431"/>
                      <a:pt x="512" y="14645"/>
                    </a:cubicBezTo>
                    <a:cubicBezTo>
                      <a:pt x="500" y="13098"/>
                      <a:pt x="441" y="10943"/>
                      <a:pt x="346" y="8573"/>
                    </a:cubicBezTo>
                    <a:cubicBezTo>
                      <a:pt x="250" y="6204"/>
                      <a:pt x="167" y="4061"/>
                      <a:pt x="119" y="2513"/>
                    </a:cubicBezTo>
                    <a:cubicBezTo>
                      <a:pt x="108" y="1822"/>
                      <a:pt x="84" y="1203"/>
                      <a:pt x="72" y="679"/>
                    </a:cubicBezTo>
                    <a:cubicBezTo>
                      <a:pt x="72" y="465"/>
                      <a:pt x="60" y="298"/>
                      <a:pt x="60" y="179"/>
                    </a:cubicBezTo>
                    <a:cubicBezTo>
                      <a:pt x="60" y="60"/>
                      <a:pt x="48"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9"/>
              <p:cNvSpPr/>
              <p:nvPr/>
            </p:nvSpPr>
            <p:spPr>
              <a:xfrm>
                <a:off x="5612478" y="3033372"/>
                <a:ext cx="539160" cy="88378"/>
              </a:xfrm>
              <a:custGeom>
                <a:avLst/>
                <a:gdLst/>
                <a:ahLst/>
                <a:cxnLst/>
                <a:rect l="l" t="t" r="r" b="b"/>
                <a:pathLst>
                  <a:path w="13586" h="2227" extrusionOk="0">
                    <a:moveTo>
                      <a:pt x="3393" y="0"/>
                    </a:moveTo>
                    <a:cubicBezTo>
                      <a:pt x="3274" y="0"/>
                      <a:pt x="3159" y="3"/>
                      <a:pt x="3048" y="10"/>
                    </a:cubicBezTo>
                    <a:lnTo>
                      <a:pt x="2513" y="10"/>
                    </a:lnTo>
                    <a:cubicBezTo>
                      <a:pt x="2346" y="10"/>
                      <a:pt x="2191" y="22"/>
                      <a:pt x="2024" y="22"/>
                    </a:cubicBezTo>
                    <a:cubicBezTo>
                      <a:pt x="1715" y="34"/>
                      <a:pt x="1429" y="46"/>
                      <a:pt x="1179" y="70"/>
                    </a:cubicBezTo>
                    <a:cubicBezTo>
                      <a:pt x="917" y="82"/>
                      <a:pt x="715" y="94"/>
                      <a:pt x="536" y="129"/>
                    </a:cubicBezTo>
                    <a:cubicBezTo>
                      <a:pt x="191" y="165"/>
                      <a:pt x="0" y="189"/>
                      <a:pt x="0" y="201"/>
                    </a:cubicBezTo>
                    <a:cubicBezTo>
                      <a:pt x="0" y="204"/>
                      <a:pt x="17" y="206"/>
                      <a:pt x="49" y="206"/>
                    </a:cubicBezTo>
                    <a:cubicBezTo>
                      <a:pt x="126" y="206"/>
                      <a:pt x="295" y="197"/>
                      <a:pt x="548" y="189"/>
                    </a:cubicBezTo>
                    <a:cubicBezTo>
                      <a:pt x="727" y="165"/>
                      <a:pt x="929" y="165"/>
                      <a:pt x="1191" y="153"/>
                    </a:cubicBezTo>
                    <a:cubicBezTo>
                      <a:pt x="1441" y="141"/>
                      <a:pt x="1727" y="129"/>
                      <a:pt x="2036" y="129"/>
                    </a:cubicBezTo>
                    <a:lnTo>
                      <a:pt x="3060" y="129"/>
                    </a:lnTo>
                    <a:cubicBezTo>
                      <a:pt x="3441" y="129"/>
                      <a:pt x="3822" y="141"/>
                      <a:pt x="4239" y="165"/>
                    </a:cubicBezTo>
                    <a:cubicBezTo>
                      <a:pt x="5072" y="213"/>
                      <a:pt x="5965" y="308"/>
                      <a:pt x="6918" y="439"/>
                    </a:cubicBezTo>
                    <a:cubicBezTo>
                      <a:pt x="7870" y="570"/>
                      <a:pt x="8763" y="748"/>
                      <a:pt x="9573" y="939"/>
                    </a:cubicBezTo>
                    <a:cubicBezTo>
                      <a:pt x="9966" y="1046"/>
                      <a:pt x="10359" y="1141"/>
                      <a:pt x="10704" y="1237"/>
                    </a:cubicBezTo>
                    <a:cubicBezTo>
                      <a:pt x="11061" y="1332"/>
                      <a:pt x="11383" y="1451"/>
                      <a:pt x="11680" y="1534"/>
                    </a:cubicBezTo>
                    <a:cubicBezTo>
                      <a:pt x="11978" y="1629"/>
                      <a:pt x="12252" y="1737"/>
                      <a:pt x="12490" y="1808"/>
                    </a:cubicBezTo>
                    <a:cubicBezTo>
                      <a:pt x="12728" y="1880"/>
                      <a:pt x="12919" y="1951"/>
                      <a:pt x="13085" y="2034"/>
                    </a:cubicBezTo>
                    <a:cubicBezTo>
                      <a:pt x="13369" y="2165"/>
                      <a:pt x="13553" y="2226"/>
                      <a:pt x="13582" y="2226"/>
                    </a:cubicBezTo>
                    <a:cubicBezTo>
                      <a:pt x="13584" y="2226"/>
                      <a:pt x="13585" y="2226"/>
                      <a:pt x="13585" y="2225"/>
                    </a:cubicBezTo>
                    <a:cubicBezTo>
                      <a:pt x="13585" y="2213"/>
                      <a:pt x="13419" y="2130"/>
                      <a:pt x="13097" y="1987"/>
                    </a:cubicBezTo>
                    <a:cubicBezTo>
                      <a:pt x="12931" y="1915"/>
                      <a:pt x="12740" y="1820"/>
                      <a:pt x="12502" y="1737"/>
                    </a:cubicBezTo>
                    <a:cubicBezTo>
                      <a:pt x="12264" y="1641"/>
                      <a:pt x="12014" y="1534"/>
                      <a:pt x="11716" y="1439"/>
                    </a:cubicBezTo>
                    <a:cubicBezTo>
                      <a:pt x="11418" y="1332"/>
                      <a:pt x="11085" y="1213"/>
                      <a:pt x="10728" y="1106"/>
                    </a:cubicBezTo>
                    <a:cubicBezTo>
                      <a:pt x="10371" y="987"/>
                      <a:pt x="10002" y="903"/>
                      <a:pt x="9585" y="796"/>
                    </a:cubicBezTo>
                    <a:cubicBezTo>
                      <a:pt x="8775" y="606"/>
                      <a:pt x="7870" y="403"/>
                      <a:pt x="6918" y="272"/>
                    </a:cubicBezTo>
                    <a:cubicBezTo>
                      <a:pt x="5965" y="141"/>
                      <a:pt x="5061" y="70"/>
                      <a:pt x="4227" y="22"/>
                    </a:cubicBezTo>
                    <a:cubicBezTo>
                      <a:pt x="3940" y="14"/>
                      <a:pt x="3658" y="0"/>
                      <a:pt x="3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9"/>
              <p:cNvSpPr/>
              <p:nvPr/>
            </p:nvSpPr>
            <p:spPr>
              <a:xfrm>
                <a:off x="5632320" y="3720269"/>
                <a:ext cx="517413" cy="49924"/>
              </a:xfrm>
              <a:custGeom>
                <a:avLst/>
                <a:gdLst/>
                <a:ahLst/>
                <a:cxnLst/>
                <a:rect l="l" t="t" r="r" b="b"/>
                <a:pathLst>
                  <a:path w="13038" h="1258" extrusionOk="0">
                    <a:moveTo>
                      <a:pt x="3557" y="0"/>
                    </a:moveTo>
                    <a:cubicBezTo>
                      <a:pt x="2958" y="0"/>
                      <a:pt x="2413" y="11"/>
                      <a:pt x="1941" y="25"/>
                    </a:cubicBezTo>
                    <a:cubicBezTo>
                      <a:pt x="1346" y="37"/>
                      <a:pt x="870" y="49"/>
                      <a:pt x="524" y="61"/>
                    </a:cubicBezTo>
                    <a:cubicBezTo>
                      <a:pt x="203" y="84"/>
                      <a:pt x="0" y="96"/>
                      <a:pt x="0" y="108"/>
                    </a:cubicBezTo>
                    <a:cubicBezTo>
                      <a:pt x="0" y="120"/>
                      <a:pt x="179" y="120"/>
                      <a:pt x="524" y="144"/>
                    </a:cubicBezTo>
                    <a:cubicBezTo>
                      <a:pt x="953" y="144"/>
                      <a:pt x="1417" y="144"/>
                      <a:pt x="1941" y="156"/>
                    </a:cubicBezTo>
                    <a:cubicBezTo>
                      <a:pt x="3132" y="156"/>
                      <a:pt x="4763" y="168"/>
                      <a:pt x="6585" y="287"/>
                    </a:cubicBezTo>
                    <a:cubicBezTo>
                      <a:pt x="7489" y="346"/>
                      <a:pt x="8335" y="442"/>
                      <a:pt x="9121" y="525"/>
                    </a:cubicBezTo>
                    <a:cubicBezTo>
                      <a:pt x="9514" y="584"/>
                      <a:pt x="9883" y="632"/>
                      <a:pt x="10228" y="692"/>
                    </a:cubicBezTo>
                    <a:cubicBezTo>
                      <a:pt x="10573" y="751"/>
                      <a:pt x="10895" y="811"/>
                      <a:pt x="11180" y="870"/>
                    </a:cubicBezTo>
                    <a:cubicBezTo>
                      <a:pt x="11478" y="930"/>
                      <a:pt x="11728" y="989"/>
                      <a:pt x="11966" y="1037"/>
                    </a:cubicBezTo>
                    <a:cubicBezTo>
                      <a:pt x="12204" y="1084"/>
                      <a:pt x="12407" y="1132"/>
                      <a:pt x="12562" y="1168"/>
                    </a:cubicBezTo>
                    <a:cubicBezTo>
                      <a:pt x="12806" y="1217"/>
                      <a:pt x="12970" y="1257"/>
                      <a:pt x="13021" y="1257"/>
                    </a:cubicBezTo>
                    <a:cubicBezTo>
                      <a:pt x="13032" y="1257"/>
                      <a:pt x="13038" y="1255"/>
                      <a:pt x="13038" y="1251"/>
                    </a:cubicBezTo>
                    <a:cubicBezTo>
                      <a:pt x="13038" y="1239"/>
                      <a:pt x="12883" y="1180"/>
                      <a:pt x="12550" y="1073"/>
                    </a:cubicBezTo>
                    <a:cubicBezTo>
                      <a:pt x="12383" y="1013"/>
                      <a:pt x="12192" y="953"/>
                      <a:pt x="11966" y="918"/>
                    </a:cubicBezTo>
                    <a:cubicBezTo>
                      <a:pt x="11740" y="858"/>
                      <a:pt x="11478" y="775"/>
                      <a:pt x="11192" y="715"/>
                    </a:cubicBezTo>
                    <a:cubicBezTo>
                      <a:pt x="10895" y="656"/>
                      <a:pt x="10585" y="584"/>
                      <a:pt x="10240" y="525"/>
                    </a:cubicBezTo>
                    <a:cubicBezTo>
                      <a:pt x="9895" y="453"/>
                      <a:pt x="9525" y="406"/>
                      <a:pt x="9144" y="346"/>
                    </a:cubicBezTo>
                    <a:cubicBezTo>
                      <a:pt x="8371" y="239"/>
                      <a:pt x="7501" y="156"/>
                      <a:pt x="6596" y="96"/>
                    </a:cubicBezTo>
                    <a:cubicBezTo>
                      <a:pt x="5504" y="24"/>
                      <a:pt x="4468" y="0"/>
                      <a:pt x="35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9"/>
              <p:cNvSpPr/>
              <p:nvPr/>
            </p:nvSpPr>
            <p:spPr>
              <a:xfrm>
                <a:off x="6779034" y="3125876"/>
                <a:ext cx="24605" cy="24644"/>
              </a:xfrm>
              <a:custGeom>
                <a:avLst/>
                <a:gdLst/>
                <a:ahLst/>
                <a:cxnLst/>
                <a:rect l="l" t="t" r="r" b="b"/>
                <a:pathLst>
                  <a:path w="620" h="621" extrusionOk="0">
                    <a:moveTo>
                      <a:pt x="310" y="1"/>
                    </a:moveTo>
                    <a:cubicBezTo>
                      <a:pt x="275" y="1"/>
                      <a:pt x="251" y="96"/>
                      <a:pt x="239" y="239"/>
                    </a:cubicBezTo>
                    <a:cubicBezTo>
                      <a:pt x="96" y="239"/>
                      <a:pt x="1" y="263"/>
                      <a:pt x="1" y="311"/>
                    </a:cubicBezTo>
                    <a:cubicBezTo>
                      <a:pt x="1" y="358"/>
                      <a:pt x="96" y="370"/>
                      <a:pt x="239" y="382"/>
                    </a:cubicBezTo>
                    <a:cubicBezTo>
                      <a:pt x="239" y="513"/>
                      <a:pt x="263" y="620"/>
                      <a:pt x="310" y="620"/>
                    </a:cubicBezTo>
                    <a:cubicBezTo>
                      <a:pt x="334" y="620"/>
                      <a:pt x="370" y="513"/>
                      <a:pt x="382" y="382"/>
                    </a:cubicBezTo>
                    <a:cubicBezTo>
                      <a:pt x="537" y="370"/>
                      <a:pt x="620" y="334"/>
                      <a:pt x="620" y="311"/>
                    </a:cubicBezTo>
                    <a:cubicBezTo>
                      <a:pt x="620" y="275"/>
                      <a:pt x="513" y="251"/>
                      <a:pt x="382" y="239"/>
                    </a:cubicBezTo>
                    <a:cubicBezTo>
                      <a:pt x="382" y="96"/>
                      <a:pt x="35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9"/>
              <p:cNvSpPr/>
              <p:nvPr/>
            </p:nvSpPr>
            <p:spPr>
              <a:xfrm>
                <a:off x="6468624" y="3502005"/>
                <a:ext cx="25081" cy="24605"/>
              </a:xfrm>
              <a:custGeom>
                <a:avLst/>
                <a:gdLst/>
                <a:ahLst/>
                <a:cxnLst/>
                <a:rect l="l" t="t" r="r" b="b"/>
                <a:pathLst>
                  <a:path w="632" h="620" extrusionOk="0">
                    <a:moveTo>
                      <a:pt x="322" y="0"/>
                    </a:moveTo>
                    <a:cubicBezTo>
                      <a:pt x="274" y="0"/>
                      <a:pt x="262" y="107"/>
                      <a:pt x="239" y="238"/>
                    </a:cubicBezTo>
                    <a:cubicBezTo>
                      <a:pt x="108" y="238"/>
                      <a:pt x="1" y="262"/>
                      <a:pt x="1" y="310"/>
                    </a:cubicBezTo>
                    <a:cubicBezTo>
                      <a:pt x="1" y="346"/>
                      <a:pt x="108" y="369"/>
                      <a:pt x="239" y="381"/>
                    </a:cubicBezTo>
                    <a:cubicBezTo>
                      <a:pt x="239" y="524"/>
                      <a:pt x="274" y="619"/>
                      <a:pt x="322" y="619"/>
                    </a:cubicBezTo>
                    <a:cubicBezTo>
                      <a:pt x="358" y="619"/>
                      <a:pt x="382" y="524"/>
                      <a:pt x="393" y="381"/>
                    </a:cubicBezTo>
                    <a:cubicBezTo>
                      <a:pt x="536" y="369"/>
                      <a:pt x="632" y="346"/>
                      <a:pt x="632" y="310"/>
                    </a:cubicBezTo>
                    <a:cubicBezTo>
                      <a:pt x="632" y="286"/>
                      <a:pt x="524" y="250"/>
                      <a:pt x="393" y="238"/>
                    </a:cubicBezTo>
                    <a:cubicBezTo>
                      <a:pt x="393" y="107"/>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9"/>
              <p:cNvSpPr/>
              <p:nvPr/>
            </p:nvSpPr>
            <p:spPr>
              <a:xfrm>
                <a:off x="6767248" y="3618240"/>
                <a:ext cx="24605" cy="25081"/>
              </a:xfrm>
              <a:custGeom>
                <a:avLst/>
                <a:gdLst/>
                <a:ahLst/>
                <a:cxnLst/>
                <a:rect l="l" t="t" r="r" b="b"/>
                <a:pathLst>
                  <a:path w="620" h="632" extrusionOk="0">
                    <a:moveTo>
                      <a:pt x="310" y="0"/>
                    </a:moveTo>
                    <a:cubicBezTo>
                      <a:pt x="262" y="0"/>
                      <a:pt x="250" y="107"/>
                      <a:pt x="238" y="238"/>
                    </a:cubicBezTo>
                    <a:cubicBezTo>
                      <a:pt x="96" y="238"/>
                      <a:pt x="0" y="274"/>
                      <a:pt x="0" y="310"/>
                    </a:cubicBezTo>
                    <a:cubicBezTo>
                      <a:pt x="0" y="346"/>
                      <a:pt x="96" y="369"/>
                      <a:pt x="238" y="393"/>
                    </a:cubicBezTo>
                    <a:cubicBezTo>
                      <a:pt x="238" y="524"/>
                      <a:pt x="262" y="631"/>
                      <a:pt x="310" y="631"/>
                    </a:cubicBezTo>
                    <a:cubicBezTo>
                      <a:pt x="357" y="631"/>
                      <a:pt x="369" y="524"/>
                      <a:pt x="381" y="393"/>
                    </a:cubicBezTo>
                    <a:cubicBezTo>
                      <a:pt x="512" y="369"/>
                      <a:pt x="619" y="346"/>
                      <a:pt x="619" y="310"/>
                    </a:cubicBezTo>
                    <a:cubicBezTo>
                      <a:pt x="619" y="286"/>
                      <a:pt x="512" y="262"/>
                      <a:pt x="381" y="238"/>
                    </a:cubicBezTo>
                    <a:cubicBezTo>
                      <a:pt x="381" y="107"/>
                      <a:pt x="357" y="0"/>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9"/>
              <p:cNvSpPr/>
              <p:nvPr/>
            </p:nvSpPr>
            <p:spPr>
              <a:xfrm>
                <a:off x="6917492" y="3285130"/>
                <a:ext cx="25081" cy="25081"/>
              </a:xfrm>
              <a:custGeom>
                <a:avLst/>
                <a:gdLst/>
                <a:ahLst/>
                <a:cxnLst/>
                <a:rect l="l" t="t" r="r" b="b"/>
                <a:pathLst>
                  <a:path w="632" h="632" extrusionOk="0">
                    <a:moveTo>
                      <a:pt x="322" y="0"/>
                    </a:moveTo>
                    <a:cubicBezTo>
                      <a:pt x="286" y="0"/>
                      <a:pt x="262" y="108"/>
                      <a:pt x="239" y="238"/>
                    </a:cubicBezTo>
                    <a:cubicBezTo>
                      <a:pt x="108" y="238"/>
                      <a:pt x="0" y="274"/>
                      <a:pt x="0" y="310"/>
                    </a:cubicBezTo>
                    <a:cubicBezTo>
                      <a:pt x="0" y="346"/>
                      <a:pt x="108" y="369"/>
                      <a:pt x="239" y="393"/>
                    </a:cubicBezTo>
                    <a:cubicBezTo>
                      <a:pt x="239" y="524"/>
                      <a:pt x="274" y="631"/>
                      <a:pt x="322" y="631"/>
                    </a:cubicBezTo>
                    <a:cubicBezTo>
                      <a:pt x="346" y="631"/>
                      <a:pt x="381" y="524"/>
                      <a:pt x="393" y="393"/>
                    </a:cubicBezTo>
                    <a:cubicBezTo>
                      <a:pt x="524" y="369"/>
                      <a:pt x="631" y="346"/>
                      <a:pt x="631" y="310"/>
                    </a:cubicBezTo>
                    <a:cubicBezTo>
                      <a:pt x="631" y="286"/>
                      <a:pt x="524" y="250"/>
                      <a:pt x="393" y="238"/>
                    </a:cubicBezTo>
                    <a:cubicBezTo>
                      <a:pt x="393" y="108"/>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9"/>
              <p:cNvSpPr/>
              <p:nvPr/>
            </p:nvSpPr>
            <p:spPr>
              <a:xfrm>
                <a:off x="6464378" y="3273304"/>
                <a:ext cx="14683" cy="14207"/>
              </a:xfrm>
              <a:custGeom>
                <a:avLst/>
                <a:gdLst/>
                <a:ahLst/>
                <a:cxnLst/>
                <a:rect l="l" t="t" r="r" b="b"/>
                <a:pathLst>
                  <a:path w="370" h="358" extrusionOk="0">
                    <a:moveTo>
                      <a:pt x="191" y="1"/>
                    </a:moveTo>
                    <a:cubicBezTo>
                      <a:pt x="167" y="1"/>
                      <a:pt x="155" y="60"/>
                      <a:pt x="143" y="132"/>
                    </a:cubicBezTo>
                    <a:cubicBezTo>
                      <a:pt x="72" y="132"/>
                      <a:pt x="0" y="155"/>
                      <a:pt x="0" y="179"/>
                    </a:cubicBezTo>
                    <a:cubicBezTo>
                      <a:pt x="0" y="215"/>
                      <a:pt x="72" y="215"/>
                      <a:pt x="143" y="227"/>
                    </a:cubicBezTo>
                    <a:cubicBezTo>
                      <a:pt x="143" y="298"/>
                      <a:pt x="155" y="358"/>
                      <a:pt x="191" y="358"/>
                    </a:cubicBezTo>
                    <a:cubicBezTo>
                      <a:pt x="203" y="358"/>
                      <a:pt x="215" y="298"/>
                      <a:pt x="227" y="227"/>
                    </a:cubicBezTo>
                    <a:cubicBezTo>
                      <a:pt x="310" y="215"/>
                      <a:pt x="369" y="191"/>
                      <a:pt x="369" y="179"/>
                    </a:cubicBezTo>
                    <a:cubicBezTo>
                      <a:pt x="369" y="167"/>
                      <a:pt x="310" y="155"/>
                      <a:pt x="227" y="132"/>
                    </a:cubicBezTo>
                    <a:cubicBezTo>
                      <a:pt x="227" y="60"/>
                      <a:pt x="215"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9"/>
              <p:cNvSpPr/>
              <p:nvPr/>
            </p:nvSpPr>
            <p:spPr>
              <a:xfrm>
                <a:off x="6922691" y="3478393"/>
                <a:ext cx="14683" cy="14207"/>
              </a:xfrm>
              <a:custGeom>
                <a:avLst/>
                <a:gdLst/>
                <a:ahLst/>
                <a:cxnLst/>
                <a:rect l="l" t="t" r="r" b="b"/>
                <a:pathLst>
                  <a:path w="370" h="358" extrusionOk="0">
                    <a:moveTo>
                      <a:pt x="191" y="0"/>
                    </a:moveTo>
                    <a:cubicBezTo>
                      <a:pt x="167" y="0"/>
                      <a:pt x="155" y="60"/>
                      <a:pt x="143" y="131"/>
                    </a:cubicBezTo>
                    <a:cubicBezTo>
                      <a:pt x="60" y="131"/>
                      <a:pt x="0" y="143"/>
                      <a:pt x="0" y="179"/>
                    </a:cubicBezTo>
                    <a:cubicBezTo>
                      <a:pt x="0" y="191"/>
                      <a:pt x="60" y="202"/>
                      <a:pt x="143" y="226"/>
                    </a:cubicBezTo>
                    <a:cubicBezTo>
                      <a:pt x="143" y="298"/>
                      <a:pt x="155" y="357"/>
                      <a:pt x="191" y="357"/>
                    </a:cubicBezTo>
                    <a:cubicBezTo>
                      <a:pt x="203" y="357"/>
                      <a:pt x="215" y="298"/>
                      <a:pt x="227" y="226"/>
                    </a:cubicBezTo>
                    <a:cubicBezTo>
                      <a:pt x="322" y="226"/>
                      <a:pt x="370" y="202"/>
                      <a:pt x="370" y="179"/>
                    </a:cubicBezTo>
                    <a:cubicBezTo>
                      <a:pt x="370" y="167"/>
                      <a:pt x="310" y="143"/>
                      <a:pt x="227" y="131"/>
                    </a:cubicBezTo>
                    <a:cubicBezTo>
                      <a:pt x="227" y="60"/>
                      <a:pt x="215"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9"/>
              <p:cNvSpPr/>
              <p:nvPr/>
            </p:nvSpPr>
            <p:spPr>
              <a:xfrm>
                <a:off x="6507832" y="3707530"/>
                <a:ext cx="14207" cy="14207"/>
              </a:xfrm>
              <a:custGeom>
                <a:avLst/>
                <a:gdLst/>
                <a:ahLst/>
                <a:cxnLst/>
                <a:rect l="l" t="t" r="r" b="b"/>
                <a:pathLst>
                  <a:path w="358" h="358" extrusionOk="0">
                    <a:moveTo>
                      <a:pt x="179" y="1"/>
                    </a:moveTo>
                    <a:cubicBezTo>
                      <a:pt x="167" y="1"/>
                      <a:pt x="144" y="60"/>
                      <a:pt x="132" y="131"/>
                    </a:cubicBezTo>
                    <a:cubicBezTo>
                      <a:pt x="60" y="131"/>
                      <a:pt x="1" y="143"/>
                      <a:pt x="1" y="179"/>
                    </a:cubicBezTo>
                    <a:cubicBezTo>
                      <a:pt x="1" y="191"/>
                      <a:pt x="60" y="203"/>
                      <a:pt x="132" y="227"/>
                    </a:cubicBezTo>
                    <a:cubicBezTo>
                      <a:pt x="132" y="298"/>
                      <a:pt x="144" y="358"/>
                      <a:pt x="179" y="358"/>
                    </a:cubicBezTo>
                    <a:cubicBezTo>
                      <a:pt x="191" y="358"/>
                      <a:pt x="203" y="298"/>
                      <a:pt x="227" y="227"/>
                    </a:cubicBezTo>
                    <a:cubicBezTo>
                      <a:pt x="298" y="227"/>
                      <a:pt x="358" y="203"/>
                      <a:pt x="358" y="179"/>
                    </a:cubicBezTo>
                    <a:cubicBezTo>
                      <a:pt x="358" y="167"/>
                      <a:pt x="298" y="143"/>
                      <a:pt x="227" y="131"/>
                    </a:cubicBezTo>
                    <a:cubicBezTo>
                      <a:pt x="227" y="60"/>
                      <a:pt x="203"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9"/>
              <p:cNvSpPr/>
              <p:nvPr/>
            </p:nvSpPr>
            <p:spPr>
              <a:xfrm>
                <a:off x="6647679" y="3099923"/>
                <a:ext cx="8572" cy="8056"/>
              </a:xfrm>
              <a:custGeom>
                <a:avLst/>
                <a:gdLst/>
                <a:ahLst/>
                <a:cxnLst/>
                <a:rect l="l" t="t" r="r" b="b"/>
                <a:pathLst>
                  <a:path w="216" h="203" extrusionOk="0">
                    <a:moveTo>
                      <a:pt x="108" y="0"/>
                    </a:moveTo>
                    <a:cubicBezTo>
                      <a:pt x="96" y="0"/>
                      <a:pt x="96" y="24"/>
                      <a:pt x="72" y="72"/>
                    </a:cubicBezTo>
                    <a:cubicBezTo>
                      <a:pt x="37" y="72"/>
                      <a:pt x="1" y="83"/>
                      <a:pt x="1" y="95"/>
                    </a:cubicBezTo>
                    <a:cubicBezTo>
                      <a:pt x="1" y="119"/>
                      <a:pt x="37" y="119"/>
                      <a:pt x="72" y="131"/>
                    </a:cubicBezTo>
                    <a:cubicBezTo>
                      <a:pt x="72" y="179"/>
                      <a:pt x="96" y="203"/>
                      <a:pt x="108" y="203"/>
                    </a:cubicBezTo>
                    <a:cubicBezTo>
                      <a:pt x="120" y="203"/>
                      <a:pt x="120" y="179"/>
                      <a:pt x="132" y="131"/>
                    </a:cubicBezTo>
                    <a:cubicBezTo>
                      <a:pt x="168" y="119"/>
                      <a:pt x="215" y="119"/>
                      <a:pt x="215" y="95"/>
                    </a:cubicBezTo>
                    <a:cubicBezTo>
                      <a:pt x="215" y="83"/>
                      <a:pt x="180" y="83"/>
                      <a:pt x="132" y="72"/>
                    </a:cubicBezTo>
                    <a:cubicBezTo>
                      <a:pt x="132" y="24"/>
                      <a:pt x="120"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9"/>
              <p:cNvSpPr/>
              <p:nvPr/>
            </p:nvSpPr>
            <p:spPr>
              <a:xfrm>
                <a:off x="6898126" y="3673044"/>
                <a:ext cx="8532" cy="8532"/>
              </a:xfrm>
              <a:custGeom>
                <a:avLst/>
                <a:gdLst/>
                <a:ahLst/>
                <a:cxnLst/>
                <a:rect l="l" t="t" r="r" b="b"/>
                <a:pathLst>
                  <a:path w="215" h="215" extrusionOk="0">
                    <a:moveTo>
                      <a:pt x="107" y="0"/>
                    </a:moveTo>
                    <a:cubicBezTo>
                      <a:pt x="96" y="0"/>
                      <a:pt x="96" y="36"/>
                      <a:pt x="72" y="84"/>
                    </a:cubicBezTo>
                    <a:cubicBezTo>
                      <a:pt x="36" y="84"/>
                      <a:pt x="0" y="96"/>
                      <a:pt x="0" y="108"/>
                    </a:cubicBezTo>
                    <a:cubicBezTo>
                      <a:pt x="0" y="119"/>
                      <a:pt x="36" y="119"/>
                      <a:pt x="72" y="143"/>
                    </a:cubicBezTo>
                    <a:cubicBezTo>
                      <a:pt x="72" y="179"/>
                      <a:pt x="96" y="215"/>
                      <a:pt x="107" y="215"/>
                    </a:cubicBezTo>
                    <a:cubicBezTo>
                      <a:pt x="119" y="215"/>
                      <a:pt x="119" y="179"/>
                      <a:pt x="131" y="143"/>
                    </a:cubicBezTo>
                    <a:cubicBezTo>
                      <a:pt x="179" y="143"/>
                      <a:pt x="215" y="119"/>
                      <a:pt x="215" y="108"/>
                    </a:cubicBezTo>
                    <a:cubicBezTo>
                      <a:pt x="215" y="96"/>
                      <a:pt x="179" y="96"/>
                      <a:pt x="131" y="84"/>
                    </a:cubicBezTo>
                    <a:cubicBezTo>
                      <a:pt x="131" y="36"/>
                      <a:pt x="119"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9"/>
              <p:cNvSpPr/>
              <p:nvPr/>
            </p:nvSpPr>
            <p:spPr>
              <a:xfrm>
                <a:off x="6464854" y="3395690"/>
                <a:ext cx="8056" cy="8056"/>
              </a:xfrm>
              <a:custGeom>
                <a:avLst/>
                <a:gdLst/>
                <a:ahLst/>
                <a:cxnLst/>
                <a:rect l="l" t="t" r="r" b="b"/>
                <a:pathLst>
                  <a:path w="203" h="203" extrusionOk="0">
                    <a:moveTo>
                      <a:pt x="96" y="0"/>
                    </a:moveTo>
                    <a:cubicBezTo>
                      <a:pt x="84" y="0"/>
                      <a:pt x="84" y="24"/>
                      <a:pt x="72" y="72"/>
                    </a:cubicBezTo>
                    <a:cubicBezTo>
                      <a:pt x="24" y="72"/>
                      <a:pt x="0" y="84"/>
                      <a:pt x="0" y="108"/>
                    </a:cubicBezTo>
                    <a:cubicBezTo>
                      <a:pt x="0" y="119"/>
                      <a:pt x="24" y="119"/>
                      <a:pt x="72" y="131"/>
                    </a:cubicBezTo>
                    <a:cubicBezTo>
                      <a:pt x="72" y="179"/>
                      <a:pt x="84" y="203"/>
                      <a:pt x="96" y="203"/>
                    </a:cubicBezTo>
                    <a:cubicBezTo>
                      <a:pt x="119" y="203"/>
                      <a:pt x="119" y="179"/>
                      <a:pt x="131" y="131"/>
                    </a:cubicBezTo>
                    <a:cubicBezTo>
                      <a:pt x="179" y="131"/>
                      <a:pt x="203" y="119"/>
                      <a:pt x="203" y="108"/>
                    </a:cubicBezTo>
                    <a:cubicBezTo>
                      <a:pt x="203" y="84"/>
                      <a:pt x="179" y="84"/>
                      <a:pt x="131" y="72"/>
                    </a:cubicBezTo>
                    <a:cubicBezTo>
                      <a:pt x="131" y="24"/>
                      <a:pt x="119" y="0"/>
                      <a:pt x="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9"/>
              <p:cNvSpPr/>
              <p:nvPr/>
            </p:nvSpPr>
            <p:spPr>
              <a:xfrm>
                <a:off x="6950073" y="3079604"/>
                <a:ext cx="8572" cy="8532"/>
              </a:xfrm>
              <a:custGeom>
                <a:avLst/>
                <a:gdLst/>
                <a:ahLst/>
                <a:cxnLst/>
                <a:rect l="l" t="t" r="r" b="b"/>
                <a:pathLst>
                  <a:path w="216" h="215" extrusionOk="0">
                    <a:moveTo>
                      <a:pt x="108" y="0"/>
                    </a:moveTo>
                    <a:cubicBezTo>
                      <a:pt x="96" y="0"/>
                      <a:pt x="96" y="36"/>
                      <a:pt x="72" y="72"/>
                    </a:cubicBezTo>
                    <a:cubicBezTo>
                      <a:pt x="37" y="72"/>
                      <a:pt x="1" y="95"/>
                      <a:pt x="1" y="107"/>
                    </a:cubicBezTo>
                    <a:cubicBezTo>
                      <a:pt x="1" y="119"/>
                      <a:pt x="37" y="119"/>
                      <a:pt x="72" y="131"/>
                    </a:cubicBezTo>
                    <a:cubicBezTo>
                      <a:pt x="72" y="179"/>
                      <a:pt x="96" y="214"/>
                      <a:pt x="108" y="214"/>
                    </a:cubicBezTo>
                    <a:cubicBezTo>
                      <a:pt x="120" y="214"/>
                      <a:pt x="120" y="179"/>
                      <a:pt x="132" y="131"/>
                    </a:cubicBezTo>
                    <a:cubicBezTo>
                      <a:pt x="180" y="119"/>
                      <a:pt x="215" y="107"/>
                      <a:pt x="215" y="107"/>
                    </a:cubicBezTo>
                    <a:cubicBezTo>
                      <a:pt x="215" y="95"/>
                      <a:pt x="180" y="95"/>
                      <a:pt x="132" y="72"/>
                    </a:cubicBezTo>
                    <a:cubicBezTo>
                      <a:pt x="132" y="36"/>
                      <a:pt x="120"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9"/>
              <p:cNvSpPr/>
              <p:nvPr/>
            </p:nvSpPr>
            <p:spPr>
              <a:xfrm>
                <a:off x="6063211" y="3362594"/>
                <a:ext cx="24605" cy="24644"/>
              </a:xfrm>
              <a:custGeom>
                <a:avLst/>
                <a:gdLst/>
                <a:ahLst/>
                <a:cxnLst/>
                <a:rect l="l" t="t" r="r" b="b"/>
                <a:pathLst>
                  <a:path w="620" h="621" extrusionOk="0">
                    <a:moveTo>
                      <a:pt x="311" y="1"/>
                    </a:moveTo>
                    <a:cubicBezTo>
                      <a:pt x="263" y="1"/>
                      <a:pt x="251" y="108"/>
                      <a:pt x="239" y="239"/>
                    </a:cubicBezTo>
                    <a:cubicBezTo>
                      <a:pt x="96" y="239"/>
                      <a:pt x="1" y="263"/>
                      <a:pt x="1" y="311"/>
                    </a:cubicBezTo>
                    <a:cubicBezTo>
                      <a:pt x="1" y="358"/>
                      <a:pt x="96" y="370"/>
                      <a:pt x="239" y="382"/>
                    </a:cubicBezTo>
                    <a:cubicBezTo>
                      <a:pt x="239" y="525"/>
                      <a:pt x="263" y="620"/>
                      <a:pt x="311" y="620"/>
                    </a:cubicBezTo>
                    <a:cubicBezTo>
                      <a:pt x="358" y="620"/>
                      <a:pt x="370" y="525"/>
                      <a:pt x="382" y="382"/>
                    </a:cubicBezTo>
                    <a:cubicBezTo>
                      <a:pt x="513" y="370"/>
                      <a:pt x="620" y="346"/>
                      <a:pt x="620" y="311"/>
                    </a:cubicBezTo>
                    <a:cubicBezTo>
                      <a:pt x="620" y="287"/>
                      <a:pt x="513" y="251"/>
                      <a:pt x="382" y="239"/>
                    </a:cubicBezTo>
                    <a:cubicBezTo>
                      <a:pt x="382" y="108"/>
                      <a:pt x="358"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9"/>
              <p:cNvSpPr/>
              <p:nvPr/>
            </p:nvSpPr>
            <p:spPr>
              <a:xfrm>
                <a:off x="5832646" y="3659790"/>
                <a:ext cx="25081" cy="24644"/>
              </a:xfrm>
              <a:custGeom>
                <a:avLst/>
                <a:gdLst/>
                <a:ahLst/>
                <a:cxnLst/>
                <a:rect l="l" t="t" r="r" b="b"/>
                <a:pathLst>
                  <a:path w="632" h="621" extrusionOk="0">
                    <a:moveTo>
                      <a:pt x="310" y="1"/>
                    </a:moveTo>
                    <a:cubicBezTo>
                      <a:pt x="275" y="1"/>
                      <a:pt x="251" y="96"/>
                      <a:pt x="239" y="239"/>
                    </a:cubicBezTo>
                    <a:cubicBezTo>
                      <a:pt x="108" y="239"/>
                      <a:pt x="1" y="263"/>
                      <a:pt x="1" y="311"/>
                    </a:cubicBezTo>
                    <a:cubicBezTo>
                      <a:pt x="1" y="334"/>
                      <a:pt x="108" y="370"/>
                      <a:pt x="239" y="382"/>
                    </a:cubicBezTo>
                    <a:cubicBezTo>
                      <a:pt x="239" y="513"/>
                      <a:pt x="275" y="620"/>
                      <a:pt x="310" y="620"/>
                    </a:cubicBezTo>
                    <a:cubicBezTo>
                      <a:pt x="358" y="620"/>
                      <a:pt x="370" y="525"/>
                      <a:pt x="394" y="382"/>
                    </a:cubicBezTo>
                    <a:cubicBezTo>
                      <a:pt x="525" y="370"/>
                      <a:pt x="632" y="334"/>
                      <a:pt x="632" y="311"/>
                    </a:cubicBezTo>
                    <a:cubicBezTo>
                      <a:pt x="632" y="275"/>
                      <a:pt x="525" y="251"/>
                      <a:pt x="394" y="239"/>
                    </a:cubicBezTo>
                    <a:cubicBezTo>
                      <a:pt x="394" y="108"/>
                      <a:pt x="35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9"/>
              <p:cNvSpPr/>
              <p:nvPr/>
            </p:nvSpPr>
            <p:spPr>
              <a:xfrm>
                <a:off x="5894077" y="3090914"/>
                <a:ext cx="25081" cy="24644"/>
              </a:xfrm>
              <a:custGeom>
                <a:avLst/>
                <a:gdLst/>
                <a:ahLst/>
                <a:cxnLst/>
                <a:rect l="l" t="t" r="r" b="b"/>
                <a:pathLst>
                  <a:path w="632" h="621" extrusionOk="0">
                    <a:moveTo>
                      <a:pt x="310" y="1"/>
                    </a:moveTo>
                    <a:cubicBezTo>
                      <a:pt x="274" y="1"/>
                      <a:pt x="251" y="108"/>
                      <a:pt x="239" y="239"/>
                    </a:cubicBezTo>
                    <a:cubicBezTo>
                      <a:pt x="108" y="239"/>
                      <a:pt x="0" y="263"/>
                      <a:pt x="0" y="310"/>
                    </a:cubicBezTo>
                    <a:cubicBezTo>
                      <a:pt x="0" y="346"/>
                      <a:pt x="108" y="370"/>
                      <a:pt x="239" y="382"/>
                    </a:cubicBezTo>
                    <a:cubicBezTo>
                      <a:pt x="239" y="525"/>
                      <a:pt x="274" y="620"/>
                      <a:pt x="310" y="620"/>
                    </a:cubicBezTo>
                    <a:cubicBezTo>
                      <a:pt x="358" y="620"/>
                      <a:pt x="370" y="525"/>
                      <a:pt x="393" y="382"/>
                    </a:cubicBezTo>
                    <a:cubicBezTo>
                      <a:pt x="524" y="370"/>
                      <a:pt x="632" y="346"/>
                      <a:pt x="632" y="310"/>
                    </a:cubicBezTo>
                    <a:cubicBezTo>
                      <a:pt x="632" y="287"/>
                      <a:pt x="524" y="251"/>
                      <a:pt x="393" y="239"/>
                    </a:cubicBezTo>
                    <a:cubicBezTo>
                      <a:pt x="393" y="108"/>
                      <a:pt x="35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9"/>
              <p:cNvSpPr/>
              <p:nvPr/>
            </p:nvSpPr>
            <p:spPr>
              <a:xfrm>
                <a:off x="5699902" y="3529863"/>
                <a:ext cx="24605" cy="24605"/>
              </a:xfrm>
              <a:custGeom>
                <a:avLst/>
                <a:gdLst/>
                <a:ahLst/>
                <a:cxnLst/>
                <a:rect l="l" t="t" r="r" b="b"/>
                <a:pathLst>
                  <a:path w="620" h="620" extrusionOk="0">
                    <a:moveTo>
                      <a:pt x="310" y="1"/>
                    </a:moveTo>
                    <a:cubicBezTo>
                      <a:pt x="286" y="1"/>
                      <a:pt x="250" y="96"/>
                      <a:pt x="238" y="239"/>
                    </a:cubicBezTo>
                    <a:cubicBezTo>
                      <a:pt x="107" y="239"/>
                      <a:pt x="0" y="263"/>
                      <a:pt x="0" y="310"/>
                    </a:cubicBezTo>
                    <a:cubicBezTo>
                      <a:pt x="0" y="334"/>
                      <a:pt x="107" y="370"/>
                      <a:pt x="238" y="382"/>
                    </a:cubicBezTo>
                    <a:cubicBezTo>
                      <a:pt x="238" y="513"/>
                      <a:pt x="262" y="620"/>
                      <a:pt x="310" y="620"/>
                    </a:cubicBezTo>
                    <a:cubicBezTo>
                      <a:pt x="345" y="620"/>
                      <a:pt x="369" y="525"/>
                      <a:pt x="381" y="382"/>
                    </a:cubicBezTo>
                    <a:cubicBezTo>
                      <a:pt x="524" y="382"/>
                      <a:pt x="619" y="358"/>
                      <a:pt x="619" y="310"/>
                    </a:cubicBezTo>
                    <a:cubicBezTo>
                      <a:pt x="619" y="275"/>
                      <a:pt x="524" y="251"/>
                      <a:pt x="381" y="239"/>
                    </a:cubicBezTo>
                    <a:cubicBezTo>
                      <a:pt x="381" y="108"/>
                      <a:pt x="357"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9"/>
              <p:cNvSpPr/>
              <p:nvPr/>
            </p:nvSpPr>
            <p:spPr>
              <a:xfrm>
                <a:off x="5878957" y="3495377"/>
                <a:ext cx="8056" cy="8532"/>
              </a:xfrm>
              <a:custGeom>
                <a:avLst/>
                <a:gdLst/>
                <a:ahLst/>
                <a:cxnLst/>
                <a:rect l="l" t="t" r="r" b="b"/>
                <a:pathLst>
                  <a:path w="203" h="215" extrusionOk="0">
                    <a:moveTo>
                      <a:pt x="96" y="1"/>
                    </a:moveTo>
                    <a:cubicBezTo>
                      <a:pt x="84" y="1"/>
                      <a:pt x="84" y="36"/>
                      <a:pt x="72" y="72"/>
                    </a:cubicBezTo>
                    <a:cubicBezTo>
                      <a:pt x="24" y="72"/>
                      <a:pt x="0" y="96"/>
                      <a:pt x="0" y="108"/>
                    </a:cubicBezTo>
                    <a:cubicBezTo>
                      <a:pt x="0" y="120"/>
                      <a:pt x="24" y="120"/>
                      <a:pt x="72" y="132"/>
                    </a:cubicBezTo>
                    <a:cubicBezTo>
                      <a:pt x="72" y="179"/>
                      <a:pt x="84" y="215"/>
                      <a:pt x="96" y="215"/>
                    </a:cubicBezTo>
                    <a:cubicBezTo>
                      <a:pt x="120" y="215"/>
                      <a:pt x="120" y="179"/>
                      <a:pt x="131" y="132"/>
                    </a:cubicBezTo>
                    <a:cubicBezTo>
                      <a:pt x="155" y="120"/>
                      <a:pt x="203" y="120"/>
                      <a:pt x="203" y="108"/>
                    </a:cubicBezTo>
                    <a:cubicBezTo>
                      <a:pt x="203" y="96"/>
                      <a:pt x="179" y="96"/>
                      <a:pt x="131" y="72"/>
                    </a:cubicBezTo>
                    <a:cubicBezTo>
                      <a:pt x="131" y="36"/>
                      <a:pt x="120"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9"/>
              <p:cNvSpPr/>
              <p:nvPr/>
            </p:nvSpPr>
            <p:spPr>
              <a:xfrm>
                <a:off x="5686648" y="3662171"/>
                <a:ext cx="8532" cy="8056"/>
              </a:xfrm>
              <a:custGeom>
                <a:avLst/>
                <a:gdLst/>
                <a:ahLst/>
                <a:cxnLst/>
                <a:rect l="l" t="t" r="r" b="b"/>
                <a:pathLst>
                  <a:path w="215" h="203" extrusionOk="0">
                    <a:moveTo>
                      <a:pt x="108" y="1"/>
                    </a:moveTo>
                    <a:cubicBezTo>
                      <a:pt x="96" y="1"/>
                      <a:pt x="96" y="24"/>
                      <a:pt x="84" y="72"/>
                    </a:cubicBezTo>
                    <a:cubicBezTo>
                      <a:pt x="36" y="72"/>
                      <a:pt x="1" y="84"/>
                      <a:pt x="1" y="96"/>
                    </a:cubicBezTo>
                    <a:cubicBezTo>
                      <a:pt x="1" y="120"/>
                      <a:pt x="36" y="120"/>
                      <a:pt x="84" y="131"/>
                    </a:cubicBezTo>
                    <a:cubicBezTo>
                      <a:pt x="84" y="179"/>
                      <a:pt x="96" y="203"/>
                      <a:pt x="108" y="203"/>
                    </a:cubicBezTo>
                    <a:cubicBezTo>
                      <a:pt x="120" y="203"/>
                      <a:pt x="120" y="179"/>
                      <a:pt x="144" y="131"/>
                    </a:cubicBezTo>
                    <a:cubicBezTo>
                      <a:pt x="179" y="120"/>
                      <a:pt x="215" y="96"/>
                      <a:pt x="215" y="96"/>
                    </a:cubicBezTo>
                    <a:cubicBezTo>
                      <a:pt x="215" y="84"/>
                      <a:pt x="179" y="84"/>
                      <a:pt x="144" y="72"/>
                    </a:cubicBezTo>
                    <a:cubicBezTo>
                      <a:pt x="144" y="24"/>
                      <a:pt x="12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9"/>
              <p:cNvSpPr/>
              <p:nvPr/>
            </p:nvSpPr>
            <p:spPr>
              <a:xfrm>
                <a:off x="5789192" y="3203856"/>
                <a:ext cx="8056" cy="8056"/>
              </a:xfrm>
              <a:custGeom>
                <a:avLst/>
                <a:gdLst/>
                <a:ahLst/>
                <a:cxnLst/>
                <a:rect l="l" t="t" r="r" b="b"/>
                <a:pathLst>
                  <a:path w="203" h="203" extrusionOk="0">
                    <a:moveTo>
                      <a:pt x="96" y="0"/>
                    </a:moveTo>
                    <a:cubicBezTo>
                      <a:pt x="84" y="0"/>
                      <a:pt x="84" y="24"/>
                      <a:pt x="72" y="72"/>
                    </a:cubicBezTo>
                    <a:cubicBezTo>
                      <a:pt x="24" y="72"/>
                      <a:pt x="0" y="84"/>
                      <a:pt x="0" y="96"/>
                    </a:cubicBezTo>
                    <a:cubicBezTo>
                      <a:pt x="0" y="120"/>
                      <a:pt x="24" y="120"/>
                      <a:pt x="72" y="131"/>
                    </a:cubicBezTo>
                    <a:cubicBezTo>
                      <a:pt x="72" y="179"/>
                      <a:pt x="84" y="203"/>
                      <a:pt x="96" y="203"/>
                    </a:cubicBezTo>
                    <a:cubicBezTo>
                      <a:pt x="119" y="203"/>
                      <a:pt x="119" y="179"/>
                      <a:pt x="131" y="131"/>
                    </a:cubicBezTo>
                    <a:cubicBezTo>
                      <a:pt x="155" y="131"/>
                      <a:pt x="203" y="120"/>
                      <a:pt x="203" y="96"/>
                    </a:cubicBezTo>
                    <a:cubicBezTo>
                      <a:pt x="203" y="84"/>
                      <a:pt x="179" y="84"/>
                      <a:pt x="131" y="72"/>
                    </a:cubicBezTo>
                    <a:cubicBezTo>
                      <a:pt x="131" y="24"/>
                      <a:pt x="119" y="0"/>
                      <a:pt x="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9"/>
              <p:cNvSpPr/>
              <p:nvPr/>
            </p:nvSpPr>
            <p:spPr>
              <a:xfrm>
                <a:off x="5679584" y="3117384"/>
                <a:ext cx="11826" cy="11866"/>
              </a:xfrm>
              <a:custGeom>
                <a:avLst/>
                <a:gdLst/>
                <a:ahLst/>
                <a:cxnLst/>
                <a:rect l="l" t="t" r="r" b="b"/>
                <a:pathLst>
                  <a:path w="298" h="299" extrusionOk="0">
                    <a:moveTo>
                      <a:pt x="155" y="1"/>
                    </a:moveTo>
                    <a:cubicBezTo>
                      <a:pt x="143" y="1"/>
                      <a:pt x="119" y="48"/>
                      <a:pt x="119" y="120"/>
                    </a:cubicBezTo>
                    <a:cubicBezTo>
                      <a:pt x="48" y="120"/>
                      <a:pt x="0" y="132"/>
                      <a:pt x="0" y="155"/>
                    </a:cubicBezTo>
                    <a:cubicBezTo>
                      <a:pt x="0" y="167"/>
                      <a:pt x="48" y="179"/>
                      <a:pt x="119" y="179"/>
                    </a:cubicBezTo>
                    <a:cubicBezTo>
                      <a:pt x="119" y="251"/>
                      <a:pt x="143" y="298"/>
                      <a:pt x="155" y="298"/>
                    </a:cubicBezTo>
                    <a:cubicBezTo>
                      <a:pt x="167" y="298"/>
                      <a:pt x="179" y="251"/>
                      <a:pt x="179" y="179"/>
                    </a:cubicBezTo>
                    <a:cubicBezTo>
                      <a:pt x="238" y="179"/>
                      <a:pt x="298" y="167"/>
                      <a:pt x="298" y="155"/>
                    </a:cubicBezTo>
                    <a:cubicBezTo>
                      <a:pt x="298" y="132"/>
                      <a:pt x="262" y="120"/>
                      <a:pt x="179" y="120"/>
                    </a:cubicBezTo>
                    <a:cubicBezTo>
                      <a:pt x="179" y="48"/>
                      <a:pt x="167"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9"/>
              <p:cNvSpPr/>
              <p:nvPr/>
            </p:nvSpPr>
            <p:spPr>
              <a:xfrm>
                <a:off x="5881338" y="3303543"/>
                <a:ext cx="11826" cy="11866"/>
              </a:xfrm>
              <a:custGeom>
                <a:avLst/>
                <a:gdLst/>
                <a:ahLst/>
                <a:cxnLst/>
                <a:rect l="l" t="t" r="r" b="b"/>
                <a:pathLst>
                  <a:path w="298" h="299" extrusionOk="0">
                    <a:moveTo>
                      <a:pt x="143" y="1"/>
                    </a:moveTo>
                    <a:cubicBezTo>
                      <a:pt x="131" y="1"/>
                      <a:pt x="119" y="48"/>
                      <a:pt x="119" y="120"/>
                    </a:cubicBezTo>
                    <a:cubicBezTo>
                      <a:pt x="36" y="120"/>
                      <a:pt x="0" y="132"/>
                      <a:pt x="0" y="144"/>
                    </a:cubicBezTo>
                    <a:cubicBezTo>
                      <a:pt x="0" y="167"/>
                      <a:pt x="36" y="179"/>
                      <a:pt x="119" y="179"/>
                    </a:cubicBezTo>
                    <a:cubicBezTo>
                      <a:pt x="119" y="251"/>
                      <a:pt x="131" y="298"/>
                      <a:pt x="143" y="298"/>
                    </a:cubicBezTo>
                    <a:cubicBezTo>
                      <a:pt x="155" y="298"/>
                      <a:pt x="179" y="251"/>
                      <a:pt x="179" y="179"/>
                    </a:cubicBezTo>
                    <a:cubicBezTo>
                      <a:pt x="250" y="179"/>
                      <a:pt x="298" y="167"/>
                      <a:pt x="298" y="144"/>
                    </a:cubicBezTo>
                    <a:cubicBezTo>
                      <a:pt x="298" y="132"/>
                      <a:pt x="250" y="120"/>
                      <a:pt x="179" y="120"/>
                    </a:cubicBezTo>
                    <a:cubicBezTo>
                      <a:pt x="179" y="48"/>
                      <a:pt x="155"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9"/>
              <p:cNvSpPr/>
              <p:nvPr/>
            </p:nvSpPr>
            <p:spPr>
              <a:xfrm>
                <a:off x="6058488" y="3513354"/>
                <a:ext cx="11866" cy="11826"/>
              </a:xfrm>
              <a:custGeom>
                <a:avLst/>
                <a:gdLst/>
                <a:ahLst/>
                <a:cxnLst/>
                <a:rect l="l" t="t" r="r" b="b"/>
                <a:pathLst>
                  <a:path w="299" h="298" extrusionOk="0">
                    <a:moveTo>
                      <a:pt x="144" y="0"/>
                    </a:moveTo>
                    <a:cubicBezTo>
                      <a:pt x="132" y="0"/>
                      <a:pt x="120" y="60"/>
                      <a:pt x="120" y="119"/>
                    </a:cubicBezTo>
                    <a:cubicBezTo>
                      <a:pt x="37" y="119"/>
                      <a:pt x="1" y="131"/>
                      <a:pt x="1" y="143"/>
                    </a:cubicBezTo>
                    <a:cubicBezTo>
                      <a:pt x="1" y="155"/>
                      <a:pt x="37" y="179"/>
                      <a:pt x="120" y="179"/>
                    </a:cubicBezTo>
                    <a:cubicBezTo>
                      <a:pt x="120" y="250"/>
                      <a:pt x="132" y="298"/>
                      <a:pt x="144" y="298"/>
                    </a:cubicBezTo>
                    <a:cubicBezTo>
                      <a:pt x="156" y="298"/>
                      <a:pt x="179" y="250"/>
                      <a:pt x="179" y="179"/>
                    </a:cubicBezTo>
                    <a:cubicBezTo>
                      <a:pt x="251" y="179"/>
                      <a:pt x="299" y="155"/>
                      <a:pt x="299" y="143"/>
                    </a:cubicBezTo>
                    <a:cubicBezTo>
                      <a:pt x="299" y="131"/>
                      <a:pt x="251" y="119"/>
                      <a:pt x="179" y="119"/>
                    </a:cubicBezTo>
                    <a:cubicBezTo>
                      <a:pt x="179" y="36"/>
                      <a:pt x="156" y="0"/>
                      <a:pt x="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9"/>
              <p:cNvSpPr/>
              <p:nvPr/>
            </p:nvSpPr>
            <p:spPr>
              <a:xfrm>
                <a:off x="6106705" y="3150004"/>
                <a:ext cx="11826" cy="11826"/>
              </a:xfrm>
              <a:custGeom>
                <a:avLst/>
                <a:gdLst/>
                <a:ahLst/>
                <a:cxnLst/>
                <a:rect l="l" t="t" r="r" b="b"/>
                <a:pathLst>
                  <a:path w="298" h="298" extrusionOk="0">
                    <a:moveTo>
                      <a:pt x="155" y="0"/>
                    </a:moveTo>
                    <a:cubicBezTo>
                      <a:pt x="131" y="0"/>
                      <a:pt x="119" y="60"/>
                      <a:pt x="119" y="119"/>
                    </a:cubicBezTo>
                    <a:cubicBezTo>
                      <a:pt x="48" y="119"/>
                      <a:pt x="0" y="131"/>
                      <a:pt x="0" y="143"/>
                    </a:cubicBezTo>
                    <a:cubicBezTo>
                      <a:pt x="0" y="167"/>
                      <a:pt x="48" y="179"/>
                      <a:pt x="119" y="179"/>
                    </a:cubicBezTo>
                    <a:cubicBezTo>
                      <a:pt x="119" y="250"/>
                      <a:pt x="131" y="298"/>
                      <a:pt x="155" y="298"/>
                    </a:cubicBezTo>
                    <a:cubicBezTo>
                      <a:pt x="167" y="298"/>
                      <a:pt x="179" y="238"/>
                      <a:pt x="179" y="179"/>
                    </a:cubicBezTo>
                    <a:cubicBezTo>
                      <a:pt x="238" y="179"/>
                      <a:pt x="298" y="167"/>
                      <a:pt x="298" y="143"/>
                    </a:cubicBezTo>
                    <a:cubicBezTo>
                      <a:pt x="298" y="131"/>
                      <a:pt x="250" y="119"/>
                      <a:pt x="179" y="119"/>
                    </a:cubicBezTo>
                    <a:cubicBezTo>
                      <a:pt x="179" y="48"/>
                      <a:pt x="167"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9"/>
              <p:cNvSpPr/>
              <p:nvPr/>
            </p:nvSpPr>
            <p:spPr>
              <a:xfrm>
                <a:off x="6675101" y="3025713"/>
                <a:ext cx="742348" cy="786358"/>
              </a:xfrm>
              <a:custGeom>
                <a:avLst/>
                <a:gdLst/>
                <a:ahLst/>
                <a:cxnLst/>
                <a:rect l="l" t="t" r="r" b="b"/>
                <a:pathLst>
                  <a:path w="18706" h="19815" extrusionOk="0">
                    <a:moveTo>
                      <a:pt x="12647" y="0"/>
                    </a:moveTo>
                    <a:cubicBezTo>
                      <a:pt x="12630" y="0"/>
                      <a:pt x="12614" y="1"/>
                      <a:pt x="12597" y="1"/>
                    </a:cubicBezTo>
                    <a:cubicBezTo>
                      <a:pt x="11454" y="37"/>
                      <a:pt x="10728" y="953"/>
                      <a:pt x="10657" y="2061"/>
                    </a:cubicBezTo>
                    <a:cubicBezTo>
                      <a:pt x="10597" y="3013"/>
                      <a:pt x="10871" y="3954"/>
                      <a:pt x="11145" y="4859"/>
                    </a:cubicBezTo>
                    <a:cubicBezTo>
                      <a:pt x="11704" y="6835"/>
                      <a:pt x="12443" y="10145"/>
                      <a:pt x="10692" y="11788"/>
                    </a:cubicBezTo>
                    <a:cubicBezTo>
                      <a:pt x="10121" y="12348"/>
                      <a:pt x="9323" y="12598"/>
                      <a:pt x="8549" y="12788"/>
                    </a:cubicBezTo>
                    <a:cubicBezTo>
                      <a:pt x="7585" y="13038"/>
                      <a:pt x="6620" y="13252"/>
                      <a:pt x="5632" y="13419"/>
                    </a:cubicBezTo>
                    <a:cubicBezTo>
                      <a:pt x="5585" y="13421"/>
                      <a:pt x="5537" y="13421"/>
                      <a:pt x="5489" y="13421"/>
                    </a:cubicBezTo>
                    <a:cubicBezTo>
                      <a:pt x="5168" y="13421"/>
                      <a:pt x="4848" y="13388"/>
                      <a:pt x="4537" y="13336"/>
                    </a:cubicBezTo>
                    <a:cubicBezTo>
                      <a:pt x="4099" y="13262"/>
                      <a:pt x="3633" y="13136"/>
                      <a:pt x="3194" y="13136"/>
                    </a:cubicBezTo>
                    <a:cubicBezTo>
                      <a:pt x="2929" y="13136"/>
                      <a:pt x="2674" y="13182"/>
                      <a:pt x="2441" y="13312"/>
                    </a:cubicBezTo>
                    <a:cubicBezTo>
                      <a:pt x="2382" y="13336"/>
                      <a:pt x="2322" y="13383"/>
                      <a:pt x="2298" y="13443"/>
                    </a:cubicBezTo>
                    <a:cubicBezTo>
                      <a:pt x="2263" y="13550"/>
                      <a:pt x="2322" y="13657"/>
                      <a:pt x="2394" y="13741"/>
                    </a:cubicBezTo>
                    <a:cubicBezTo>
                      <a:pt x="2763" y="14193"/>
                      <a:pt x="3370" y="14324"/>
                      <a:pt x="3953" y="14431"/>
                    </a:cubicBezTo>
                    <a:cubicBezTo>
                      <a:pt x="3628" y="14564"/>
                      <a:pt x="3286" y="14603"/>
                      <a:pt x="2935" y="14603"/>
                    </a:cubicBezTo>
                    <a:cubicBezTo>
                      <a:pt x="2404" y="14603"/>
                      <a:pt x="1853" y="14512"/>
                      <a:pt x="1310" y="14512"/>
                    </a:cubicBezTo>
                    <a:cubicBezTo>
                      <a:pt x="1082" y="14512"/>
                      <a:pt x="855" y="14528"/>
                      <a:pt x="632" y="14574"/>
                    </a:cubicBezTo>
                    <a:cubicBezTo>
                      <a:pt x="536" y="14610"/>
                      <a:pt x="393" y="14645"/>
                      <a:pt x="382" y="14753"/>
                    </a:cubicBezTo>
                    <a:cubicBezTo>
                      <a:pt x="382" y="14800"/>
                      <a:pt x="393" y="14860"/>
                      <a:pt x="417" y="14907"/>
                    </a:cubicBezTo>
                    <a:cubicBezTo>
                      <a:pt x="632" y="15360"/>
                      <a:pt x="1251" y="15479"/>
                      <a:pt x="1751" y="15527"/>
                    </a:cubicBezTo>
                    <a:cubicBezTo>
                      <a:pt x="2295" y="15573"/>
                      <a:pt x="2826" y="15590"/>
                      <a:pt x="3364" y="15590"/>
                    </a:cubicBezTo>
                    <a:cubicBezTo>
                      <a:pt x="3520" y="15590"/>
                      <a:pt x="3676" y="15589"/>
                      <a:pt x="3834" y="15586"/>
                    </a:cubicBezTo>
                    <a:lnTo>
                      <a:pt x="3834" y="15586"/>
                    </a:lnTo>
                    <a:cubicBezTo>
                      <a:pt x="3179" y="15753"/>
                      <a:pt x="2513" y="15860"/>
                      <a:pt x="1846" y="15884"/>
                    </a:cubicBezTo>
                    <a:cubicBezTo>
                      <a:pt x="1286" y="15919"/>
                      <a:pt x="715" y="15919"/>
                      <a:pt x="262" y="16217"/>
                    </a:cubicBezTo>
                    <a:cubicBezTo>
                      <a:pt x="203" y="16253"/>
                      <a:pt x="132" y="16312"/>
                      <a:pt x="120" y="16396"/>
                    </a:cubicBezTo>
                    <a:cubicBezTo>
                      <a:pt x="96" y="16515"/>
                      <a:pt x="203" y="16610"/>
                      <a:pt x="322" y="16670"/>
                    </a:cubicBezTo>
                    <a:cubicBezTo>
                      <a:pt x="715" y="16884"/>
                      <a:pt x="1167" y="16896"/>
                      <a:pt x="1620" y="16896"/>
                    </a:cubicBezTo>
                    <a:cubicBezTo>
                      <a:pt x="2298" y="16896"/>
                      <a:pt x="2989" y="16872"/>
                      <a:pt x="3668" y="16812"/>
                    </a:cubicBezTo>
                    <a:lnTo>
                      <a:pt x="3668" y="16812"/>
                    </a:lnTo>
                    <a:cubicBezTo>
                      <a:pt x="2584" y="17372"/>
                      <a:pt x="1132" y="17015"/>
                      <a:pt x="179" y="17789"/>
                    </a:cubicBezTo>
                    <a:cubicBezTo>
                      <a:pt x="120" y="17836"/>
                      <a:pt x="60" y="17896"/>
                      <a:pt x="36" y="17967"/>
                    </a:cubicBezTo>
                    <a:cubicBezTo>
                      <a:pt x="1" y="18134"/>
                      <a:pt x="179" y="18277"/>
                      <a:pt x="334" y="18325"/>
                    </a:cubicBezTo>
                    <a:cubicBezTo>
                      <a:pt x="562" y="18405"/>
                      <a:pt x="795" y="18435"/>
                      <a:pt x="1031" y="18435"/>
                    </a:cubicBezTo>
                    <a:cubicBezTo>
                      <a:pt x="1687" y="18435"/>
                      <a:pt x="2368" y="18206"/>
                      <a:pt x="3037" y="18206"/>
                    </a:cubicBezTo>
                    <a:cubicBezTo>
                      <a:pt x="3121" y="18206"/>
                      <a:pt x="3204" y="18209"/>
                      <a:pt x="3287" y="18217"/>
                    </a:cubicBezTo>
                    <a:cubicBezTo>
                      <a:pt x="2691" y="18384"/>
                      <a:pt x="2096" y="18610"/>
                      <a:pt x="1548" y="18872"/>
                    </a:cubicBezTo>
                    <a:cubicBezTo>
                      <a:pt x="1286" y="18991"/>
                      <a:pt x="858" y="19110"/>
                      <a:pt x="1024" y="19503"/>
                    </a:cubicBezTo>
                    <a:cubicBezTo>
                      <a:pt x="1096" y="19682"/>
                      <a:pt x="1310" y="19789"/>
                      <a:pt x="1501" y="19801"/>
                    </a:cubicBezTo>
                    <a:cubicBezTo>
                      <a:pt x="1600" y="19811"/>
                      <a:pt x="1700" y="19815"/>
                      <a:pt x="1799" y="19815"/>
                    </a:cubicBezTo>
                    <a:cubicBezTo>
                      <a:pt x="2557" y="19815"/>
                      <a:pt x="3312" y="19561"/>
                      <a:pt x="4049" y="19456"/>
                    </a:cubicBezTo>
                    <a:cubicBezTo>
                      <a:pt x="4680" y="19372"/>
                      <a:pt x="5335" y="19313"/>
                      <a:pt x="5977" y="19289"/>
                    </a:cubicBezTo>
                    <a:cubicBezTo>
                      <a:pt x="6007" y="19288"/>
                      <a:pt x="6037" y="19288"/>
                      <a:pt x="6067" y="19288"/>
                    </a:cubicBezTo>
                    <a:cubicBezTo>
                      <a:pt x="6601" y="19288"/>
                      <a:pt x="7078" y="19385"/>
                      <a:pt x="7597" y="19408"/>
                    </a:cubicBezTo>
                    <a:cubicBezTo>
                      <a:pt x="8036" y="19423"/>
                      <a:pt x="8478" y="19438"/>
                      <a:pt x="8920" y="19438"/>
                    </a:cubicBezTo>
                    <a:cubicBezTo>
                      <a:pt x="9843" y="19438"/>
                      <a:pt x="10767" y="19376"/>
                      <a:pt x="11669" y="19134"/>
                    </a:cubicBezTo>
                    <a:cubicBezTo>
                      <a:pt x="12300" y="19027"/>
                      <a:pt x="12931" y="18860"/>
                      <a:pt x="13538" y="18634"/>
                    </a:cubicBezTo>
                    <a:cubicBezTo>
                      <a:pt x="15395" y="17967"/>
                      <a:pt x="16669" y="16646"/>
                      <a:pt x="17455" y="15038"/>
                    </a:cubicBezTo>
                    <a:cubicBezTo>
                      <a:pt x="18372" y="13241"/>
                      <a:pt x="18705" y="11050"/>
                      <a:pt x="18610" y="8990"/>
                    </a:cubicBezTo>
                    <a:cubicBezTo>
                      <a:pt x="18586" y="8323"/>
                      <a:pt x="18515" y="7668"/>
                      <a:pt x="18372" y="7014"/>
                    </a:cubicBezTo>
                    <a:cubicBezTo>
                      <a:pt x="18169" y="5942"/>
                      <a:pt x="17824" y="4918"/>
                      <a:pt x="17384" y="3918"/>
                    </a:cubicBezTo>
                    <a:cubicBezTo>
                      <a:pt x="16943" y="2965"/>
                      <a:pt x="16467" y="2370"/>
                      <a:pt x="15741" y="1644"/>
                    </a:cubicBezTo>
                    <a:cubicBezTo>
                      <a:pt x="14954" y="845"/>
                      <a:pt x="13843" y="0"/>
                      <a:pt x="12647"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9"/>
              <p:cNvSpPr/>
              <p:nvPr/>
            </p:nvSpPr>
            <p:spPr>
              <a:xfrm>
                <a:off x="5937055" y="3557444"/>
                <a:ext cx="117706" cy="104213"/>
              </a:xfrm>
              <a:custGeom>
                <a:avLst/>
                <a:gdLst/>
                <a:ahLst/>
                <a:cxnLst/>
                <a:rect l="l" t="t" r="r" b="b"/>
                <a:pathLst>
                  <a:path w="2966" h="2626" extrusionOk="0">
                    <a:moveTo>
                      <a:pt x="1478" y="1"/>
                    </a:moveTo>
                    <a:cubicBezTo>
                      <a:pt x="956" y="1"/>
                      <a:pt x="473" y="314"/>
                      <a:pt x="275" y="818"/>
                    </a:cubicBezTo>
                    <a:cubicBezTo>
                      <a:pt x="1" y="1485"/>
                      <a:pt x="322" y="2247"/>
                      <a:pt x="989" y="2532"/>
                    </a:cubicBezTo>
                    <a:cubicBezTo>
                      <a:pt x="1149" y="2595"/>
                      <a:pt x="1315" y="2625"/>
                      <a:pt x="1478" y="2625"/>
                    </a:cubicBezTo>
                    <a:cubicBezTo>
                      <a:pt x="1994" y="2625"/>
                      <a:pt x="2487" y="2325"/>
                      <a:pt x="2704" y="1818"/>
                    </a:cubicBezTo>
                    <a:cubicBezTo>
                      <a:pt x="2966" y="1151"/>
                      <a:pt x="2656" y="389"/>
                      <a:pt x="1989" y="104"/>
                    </a:cubicBezTo>
                    <a:cubicBezTo>
                      <a:pt x="1820" y="34"/>
                      <a:pt x="1647" y="1"/>
                      <a:pt x="1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000391" y="3558238"/>
                <a:ext cx="47265" cy="54368"/>
              </a:xfrm>
              <a:custGeom>
                <a:avLst/>
                <a:gdLst/>
                <a:ahLst/>
                <a:cxnLst/>
                <a:rect l="l" t="t" r="r" b="b"/>
                <a:pathLst>
                  <a:path w="1191" h="1370" extrusionOk="0">
                    <a:moveTo>
                      <a:pt x="0" y="0"/>
                    </a:moveTo>
                    <a:cubicBezTo>
                      <a:pt x="72" y="95"/>
                      <a:pt x="131" y="203"/>
                      <a:pt x="227" y="334"/>
                    </a:cubicBezTo>
                    <a:cubicBezTo>
                      <a:pt x="298" y="476"/>
                      <a:pt x="370" y="607"/>
                      <a:pt x="465" y="738"/>
                    </a:cubicBezTo>
                    <a:cubicBezTo>
                      <a:pt x="548" y="869"/>
                      <a:pt x="655" y="988"/>
                      <a:pt x="762" y="1084"/>
                    </a:cubicBezTo>
                    <a:cubicBezTo>
                      <a:pt x="893" y="1215"/>
                      <a:pt x="1048" y="1310"/>
                      <a:pt x="1191" y="1369"/>
                    </a:cubicBezTo>
                    <a:lnTo>
                      <a:pt x="1191" y="1262"/>
                    </a:lnTo>
                    <a:cubicBezTo>
                      <a:pt x="1060" y="1203"/>
                      <a:pt x="941" y="1107"/>
                      <a:pt x="822" y="1012"/>
                    </a:cubicBezTo>
                    <a:cubicBezTo>
                      <a:pt x="608" y="834"/>
                      <a:pt x="453" y="560"/>
                      <a:pt x="298" y="274"/>
                    </a:cubicBezTo>
                    <a:cubicBezTo>
                      <a:pt x="250" y="191"/>
                      <a:pt x="215" y="119"/>
                      <a:pt x="155" y="24"/>
                    </a:cubicBezTo>
                    <a:cubicBezTo>
                      <a:pt x="108" y="12"/>
                      <a:pt x="48"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5956937" y="3559150"/>
                <a:ext cx="43495" cy="33851"/>
              </a:xfrm>
              <a:custGeom>
                <a:avLst/>
                <a:gdLst/>
                <a:ahLst/>
                <a:cxnLst/>
                <a:rect l="l" t="t" r="r" b="b"/>
                <a:pathLst>
                  <a:path w="1096" h="853" extrusionOk="0">
                    <a:moveTo>
                      <a:pt x="798" y="1"/>
                    </a:moveTo>
                    <a:cubicBezTo>
                      <a:pt x="774" y="1"/>
                      <a:pt x="738" y="13"/>
                      <a:pt x="714" y="13"/>
                    </a:cubicBezTo>
                    <a:lnTo>
                      <a:pt x="774" y="72"/>
                    </a:lnTo>
                    <a:cubicBezTo>
                      <a:pt x="833" y="156"/>
                      <a:pt x="893" y="239"/>
                      <a:pt x="929" y="334"/>
                    </a:cubicBezTo>
                    <a:cubicBezTo>
                      <a:pt x="976" y="418"/>
                      <a:pt x="1012" y="537"/>
                      <a:pt x="964" y="632"/>
                    </a:cubicBezTo>
                    <a:cubicBezTo>
                      <a:pt x="953" y="668"/>
                      <a:pt x="905" y="703"/>
                      <a:pt x="857" y="715"/>
                    </a:cubicBezTo>
                    <a:cubicBezTo>
                      <a:pt x="843" y="719"/>
                      <a:pt x="828" y="720"/>
                      <a:pt x="813" y="720"/>
                    </a:cubicBezTo>
                    <a:cubicBezTo>
                      <a:pt x="775" y="720"/>
                      <a:pt x="733" y="712"/>
                      <a:pt x="691" y="703"/>
                    </a:cubicBezTo>
                    <a:cubicBezTo>
                      <a:pt x="572" y="656"/>
                      <a:pt x="476" y="549"/>
                      <a:pt x="333" y="477"/>
                    </a:cubicBezTo>
                    <a:cubicBezTo>
                      <a:pt x="250" y="418"/>
                      <a:pt x="155" y="370"/>
                      <a:pt x="71" y="334"/>
                    </a:cubicBezTo>
                    <a:cubicBezTo>
                      <a:pt x="36" y="358"/>
                      <a:pt x="12" y="370"/>
                      <a:pt x="0" y="453"/>
                    </a:cubicBezTo>
                    <a:cubicBezTo>
                      <a:pt x="83" y="489"/>
                      <a:pt x="191" y="537"/>
                      <a:pt x="274" y="596"/>
                    </a:cubicBezTo>
                    <a:cubicBezTo>
                      <a:pt x="333" y="644"/>
                      <a:pt x="393" y="668"/>
                      <a:pt x="452" y="715"/>
                    </a:cubicBezTo>
                    <a:cubicBezTo>
                      <a:pt x="512" y="763"/>
                      <a:pt x="572" y="787"/>
                      <a:pt x="655" y="823"/>
                    </a:cubicBezTo>
                    <a:cubicBezTo>
                      <a:pt x="700" y="838"/>
                      <a:pt x="750" y="853"/>
                      <a:pt x="802" y="853"/>
                    </a:cubicBezTo>
                    <a:cubicBezTo>
                      <a:pt x="832" y="853"/>
                      <a:pt x="862" y="848"/>
                      <a:pt x="893" y="834"/>
                    </a:cubicBezTo>
                    <a:cubicBezTo>
                      <a:pt x="976" y="823"/>
                      <a:pt x="1036" y="763"/>
                      <a:pt x="1072" y="692"/>
                    </a:cubicBezTo>
                    <a:cubicBezTo>
                      <a:pt x="1095" y="608"/>
                      <a:pt x="1095" y="537"/>
                      <a:pt x="1084" y="477"/>
                    </a:cubicBezTo>
                    <a:cubicBezTo>
                      <a:pt x="1084" y="406"/>
                      <a:pt x="1048" y="358"/>
                      <a:pt x="1024" y="299"/>
                    </a:cubicBezTo>
                    <a:cubicBezTo>
                      <a:pt x="964" y="191"/>
                      <a:pt x="905" y="108"/>
                      <a:pt x="833" y="37"/>
                    </a:cubicBez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5947928" y="3584667"/>
                <a:ext cx="95482" cy="46828"/>
              </a:xfrm>
              <a:custGeom>
                <a:avLst/>
                <a:gdLst/>
                <a:ahLst/>
                <a:cxnLst/>
                <a:rect l="l" t="t" r="r" b="b"/>
                <a:pathLst>
                  <a:path w="2406" h="1180" extrusionOk="0">
                    <a:moveTo>
                      <a:pt x="48" y="1"/>
                    </a:moveTo>
                    <a:cubicBezTo>
                      <a:pt x="25" y="49"/>
                      <a:pt x="13" y="72"/>
                      <a:pt x="1" y="108"/>
                    </a:cubicBezTo>
                    <a:cubicBezTo>
                      <a:pt x="203" y="191"/>
                      <a:pt x="418" y="310"/>
                      <a:pt x="644" y="441"/>
                    </a:cubicBezTo>
                    <a:cubicBezTo>
                      <a:pt x="977" y="656"/>
                      <a:pt x="1299" y="846"/>
                      <a:pt x="1596" y="977"/>
                    </a:cubicBezTo>
                    <a:cubicBezTo>
                      <a:pt x="1858" y="1096"/>
                      <a:pt x="2132" y="1156"/>
                      <a:pt x="2370" y="1180"/>
                    </a:cubicBezTo>
                    <a:cubicBezTo>
                      <a:pt x="2382" y="1144"/>
                      <a:pt x="2382" y="1132"/>
                      <a:pt x="2394" y="1120"/>
                    </a:cubicBezTo>
                    <a:cubicBezTo>
                      <a:pt x="2406" y="1108"/>
                      <a:pt x="2406" y="1108"/>
                      <a:pt x="2406" y="1084"/>
                    </a:cubicBezTo>
                    <a:cubicBezTo>
                      <a:pt x="2168" y="1072"/>
                      <a:pt x="1906" y="1001"/>
                      <a:pt x="1632" y="882"/>
                    </a:cubicBezTo>
                    <a:cubicBezTo>
                      <a:pt x="1334" y="739"/>
                      <a:pt x="1025" y="549"/>
                      <a:pt x="703" y="346"/>
                    </a:cubicBezTo>
                    <a:cubicBezTo>
                      <a:pt x="489" y="203"/>
                      <a:pt x="263" y="84"/>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5944158" y="3618240"/>
                <a:ext cx="94053" cy="23176"/>
              </a:xfrm>
              <a:custGeom>
                <a:avLst/>
                <a:gdLst/>
                <a:ahLst/>
                <a:cxnLst/>
                <a:rect l="l" t="t" r="r" b="b"/>
                <a:pathLst>
                  <a:path w="2370" h="584" extrusionOk="0">
                    <a:moveTo>
                      <a:pt x="1" y="0"/>
                    </a:moveTo>
                    <a:lnTo>
                      <a:pt x="1" y="0"/>
                    </a:lnTo>
                    <a:cubicBezTo>
                      <a:pt x="24" y="48"/>
                      <a:pt x="24" y="95"/>
                      <a:pt x="36" y="131"/>
                    </a:cubicBezTo>
                    <a:cubicBezTo>
                      <a:pt x="262" y="274"/>
                      <a:pt x="513" y="346"/>
                      <a:pt x="774" y="393"/>
                    </a:cubicBezTo>
                    <a:cubicBezTo>
                      <a:pt x="1048" y="429"/>
                      <a:pt x="1310" y="465"/>
                      <a:pt x="1548" y="476"/>
                    </a:cubicBezTo>
                    <a:cubicBezTo>
                      <a:pt x="1787" y="488"/>
                      <a:pt x="2001" y="488"/>
                      <a:pt x="2179" y="536"/>
                    </a:cubicBezTo>
                    <a:cubicBezTo>
                      <a:pt x="2239" y="560"/>
                      <a:pt x="2287" y="572"/>
                      <a:pt x="2322" y="584"/>
                    </a:cubicBezTo>
                    <a:cubicBezTo>
                      <a:pt x="2346" y="560"/>
                      <a:pt x="2358" y="536"/>
                      <a:pt x="2370" y="524"/>
                    </a:cubicBezTo>
                    <a:cubicBezTo>
                      <a:pt x="2322" y="512"/>
                      <a:pt x="2263" y="476"/>
                      <a:pt x="2203" y="465"/>
                    </a:cubicBezTo>
                    <a:cubicBezTo>
                      <a:pt x="2025" y="405"/>
                      <a:pt x="1810" y="393"/>
                      <a:pt x="1572" y="381"/>
                    </a:cubicBezTo>
                    <a:cubicBezTo>
                      <a:pt x="1334" y="357"/>
                      <a:pt x="1060" y="334"/>
                      <a:pt x="798" y="286"/>
                    </a:cubicBezTo>
                    <a:cubicBezTo>
                      <a:pt x="524" y="226"/>
                      <a:pt x="286" y="167"/>
                      <a:pt x="84" y="48"/>
                    </a:cubicBezTo>
                    <a:cubicBezTo>
                      <a:pt x="48" y="36"/>
                      <a:pt x="36"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5972493" y="3644670"/>
                <a:ext cx="49209" cy="13294"/>
              </a:xfrm>
              <a:custGeom>
                <a:avLst/>
                <a:gdLst/>
                <a:ahLst/>
                <a:cxnLst/>
                <a:rect l="l" t="t" r="r" b="b"/>
                <a:pathLst>
                  <a:path w="1240" h="335" extrusionOk="0">
                    <a:moveTo>
                      <a:pt x="632" y="1"/>
                    </a:moveTo>
                    <a:cubicBezTo>
                      <a:pt x="561" y="1"/>
                      <a:pt x="465" y="1"/>
                      <a:pt x="382" y="37"/>
                    </a:cubicBezTo>
                    <a:cubicBezTo>
                      <a:pt x="287" y="61"/>
                      <a:pt x="215" y="108"/>
                      <a:pt x="156" y="156"/>
                    </a:cubicBezTo>
                    <a:cubicBezTo>
                      <a:pt x="96" y="203"/>
                      <a:pt x="49" y="239"/>
                      <a:pt x="1" y="287"/>
                    </a:cubicBezTo>
                    <a:cubicBezTo>
                      <a:pt x="25" y="299"/>
                      <a:pt x="49" y="322"/>
                      <a:pt x="84" y="334"/>
                    </a:cubicBezTo>
                    <a:lnTo>
                      <a:pt x="96" y="334"/>
                    </a:lnTo>
                    <a:cubicBezTo>
                      <a:pt x="144" y="287"/>
                      <a:pt x="168" y="263"/>
                      <a:pt x="215" y="227"/>
                    </a:cubicBezTo>
                    <a:cubicBezTo>
                      <a:pt x="311" y="163"/>
                      <a:pt x="427" y="118"/>
                      <a:pt x="570" y="118"/>
                    </a:cubicBezTo>
                    <a:cubicBezTo>
                      <a:pt x="586" y="118"/>
                      <a:pt x="603" y="119"/>
                      <a:pt x="620" y="120"/>
                    </a:cubicBezTo>
                    <a:cubicBezTo>
                      <a:pt x="775" y="144"/>
                      <a:pt x="930" y="191"/>
                      <a:pt x="1049" y="239"/>
                    </a:cubicBezTo>
                    <a:cubicBezTo>
                      <a:pt x="1084" y="263"/>
                      <a:pt x="1120" y="275"/>
                      <a:pt x="1156" y="287"/>
                    </a:cubicBezTo>
                    <a:lnTo>
                      <a:pt x="1239" y="239"/>
                    </a:lnTo>
                    <a:cubicBezTo>
                      <a:pt x="1084" y="120"/>
                      <a:pt x="882" y="37"/>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017415" y="3605224"/>
                <a:ext cx="8056" cy="10913"/>
              </a:xfrm>
              <a:custGeom>
                <a:avLst/>
                <a:gdLst/>
                <a:ahLst/>
                <a:cxnLst/>
                <a:rect l="l" t="t" r="r" b="b"/>
                <a:pathLst>
                  <a:path w="203" h="275" extrusionOk="0">
                    <a:moveTo>
                      <a:pt x="134" y="1"/>
                    </a:moveTo>
                    <a:cubicBezTo>
                      <a:pt x="99" y="1"/>
                      <a:pt x="55" y="43"/>
                      <a:pt x="36" y="102"/>
                    </a:cubicBezTo>
                    <a:cubicBezTo>
                      <a:pt x="0" y="185"/>
                      <a:pt x="24" y="257"/>
                      <a:pt x="48" y="269"/>
                    </a:cubicBezTo>
                    <a:cubicBezTo>
                      <a:pt x="54" y="273"/>
                      <a:pt x="61" y="275"/>
                      <a:pt x="68" y="275"/>
                    </a:cubicBezTo>
                    <a:cubicBezTo>
                      <a:pt x="103" y="275"/>
                      <a:pt x="147" y="230"/>
                      <a:pt x="167" y="162"/>
                    </a:cubicBezTo>
                    <a:cubicBezTo>
                      <a:pt x="202" y="90"/>
                      <a:pt x="179" y="19"/>
                      <a:pt x="155" y="7"/>
                    </a:cubicBezTo>
                    <a:cubicBezTo>
                      <a:pt x="148" y="3"/>
                      <a:pt x="141" y="1"/>
                      <a:pt x="134" y="1"/>
                    </a:cubicBezTo>
                    <a:close/>
                  </a:path>
                </a:pathLst>
              </a:custGeom>
              <a:solidFill>
                <a:srgbClr val="743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5972493" y="3586334"/>
                <a:ext cx="8096" cy="10913"/>
              </a:xfrm>
              <a:custGeom>
                <a:avLst/>
                <a:gdLst/>
                <a:ahLst/>
                <a:cxnLst/>
                <a:rect l="l" t="t" r="r" b="b"/>
                <a:pathLst>
                  <a:path w="204" h="275" extrusionOk="0">
                    <a:moveTo>
                      <a:pt x="131" y="0"/>
                    </a:moveTo>
                    <a:cubicBezTo>
                      <a:pt x="92" y="0"/>
                      <a:pt x="56" y="43"/>
                      <a:pt x="37" y="102"/>
                    </a:cubicBezTo>
                    <a:cubicBezTo>
                      <a:pt x="1" y="185"/>
                      <a:pt x="25" y="257"/>
                      <a:pt x="49" y="268"/>
                    </a:cubicBezTo>
                    <a:cubicBezTo>
                      <a:pt x="55" y="273"/>
                      <a:pt x="62" y="275"/>
                      <a:pt x="69" y="275"/>
                    </a:cubicBezTo>
                    <a:cubicBezTo>
                      <a:pt x="104" y="275"/>
                      <a:pt x="148" y="232"/>
                      <a:pt x="168" y="173"/>
                    </a:cubicBezTo>
                    <a:cubicBezTo>
                      <a:pt x="203" y="90"/>
                      <a:pt x="180" y="18"/>
                      <a:pt x="156" y="7"/>
                    </a:cubicBezTo>
                    <a:cubicBezTo>
                      <a:pt x="147" y="2"/>
                      <a:pt x="139"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5979120" y="3597446"/>
                <a:ext cx="33097" cy="23573"/>
              </a:xfrm>
              <a:custGeom>
                <a:avLst/>
                <a:gdLst/>
                <a:ahLst/>
                <a:cxnLst/>
                <a:rect l="l" t="t" r="r" b="b"/>
                <a:pathLst>
                  <a:path w="834" h="594" extrusionOk="0">
                    <a:moveTo>
                      <a:pt x="120" y="0"/>
                    </a:moveTo>
                    <a:cubicBezTo>
                      <a:pt x="108" y="0"/>
                      <a:pt x="108" y="24"/>
                      <a:pt x="108" y="24"/>
                    </a:cubicBezTo>
                    <a:cubicBezTo>
                      <a:pt x="1" y="238"/>
                      <a:pt x="96" y="477"/>
                      <a:pt x="298" y="572"/>
                    </a:cubicBezTo>
                    <a:cubicBezTo>
                      <a:pt x="343" y="587"/>
                      <a:pt x="389" y="594"/>
                      <a:pt x="434" y="594"/>
                    </a:cubicBezTo>
                    <a:cubicBezTo>
                      <a:pt x="605" y="594"/>
                      <a:pt x="768" y="491"/>
                      <a:pt x="834" y="322"/>
                    </a:cubicBezTo>
                    <a:lnTo>
                      <a:pt x="834" y="298"/>
                    </a:lnTo>
                    <a:lnTo>
                      <a:pt x="1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5981977" y="3607129"/>
                <a:ext cx="22700" cy="14048"/>
              </a:xfrm>
              <a:custGeom>
                <a:avLst/>
                <a:gdLst/>
                <a:ahLst/>
                <a:cxnLst/>
                <a:rect l="l" t="t" r="r" b="b"/>
                <a:pathLst>
                  <a:path w="572" h="354" extrusionOk="0">
                    <a:moveTo>
                      <a:pt x="197" y="1"/>
                    </a:moveTo>
                    <a:cubicBezTo>
                      <a:pt x="129" y="1"/>
                      <a:pt x="62" y="19"/>
                      <a:pt x="0" y="54"/>
                    </a:cubicBezTo>
                    <a:cubicBezTo>
                      <a:pt x="36" y="173"/>
                      <a:pt x="107" y="280"/>
                      <a:pt x="226" y="328"/>
                    </a:cubicBezTo>
                    <a:cubicBezTo>
                      <a:pt x="270" y="345"/>
                      <a:pt x="314" y="353"/>
                      <a:pt x="357" y="353"/>
                    </a:cubicBezTo>
                    <a:cubicBezTo>
                      <a:pt x="431" y="353"/>
                      <a:pt x="504" y="330"/>
                      <a:pt x="572" y="292"/>
                    </a:cubicBezTo>
                    <a:cubicBezTo>
                      <a:pt x="536" y="173"/>
                      <a:pt x="464" y="78"/>
                      <a:pt x="345" y="30"/>
                    </a:cubicBezTo>
                    <a:cubicBezTo>
                      <a:pt x="296" y="10"/>
                      <a:pt x="246" y="1"/>
                      <a:pt x="197" y="1"/>
                    </a:cubicBezTo>
                    <a:close/>
                  </a:path>
                </a:pathLst>
              </a:custGeom>
              <a:solidFill>
                <a:srgbClr val="FED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5937992" y="3560579"/>
                <a:ext cx="106356" cy="100800"/>
              </a:xfrm>
              <a:custGeom>
                <a:avLst/>
                <a:gdLst/>
                <a:ahLst/>
                <a:cxnLst/>
                <a:rect l="l" t="t" r="r" b="b"/>
                <a:pathLst>
                  <a:path w="2680" h="2540" extrusionOk="0">
                    <a:moveTo>
                      <a:pt x="1037" y="1"/>
                    </a:moveTo>
                    <a:lnTo>
                      <a:pt x="1037" y="1"/>
                    </a:lnTo>
                    <a:cubicBezTo>
                      <a:pt x="703" y="120"/>
                      <a:pt x="418" y="370"/>
                      <a:pt x="275" y="727"/>
                    </a:cubicBezTo>
                    <a:cubicBezTo>
                      <a:pt x="1" y="1394"/>
                      <a:pt x="322" y="2156"/>
                      <a:pt x="989" y="2441"/>
                    </a:cubicBezTo>
                    <a:cubicBezTo>
                      <a:pt x="1148" y="2508"/>
                      <a:pt x="1314" y="2539"/>
                      <a:pt x="1479" y="2539"/>
                    </a:cubicBezTo>
                    <a:cubicBezTo>
                      <a:pt x="1990" y="2539"/>
                      <a:pt x="2482" y="2235"/>
                      <a:pt x="2680" y="1739"/>
                    </a:cubicBezTo>
                    <a:lnTo>
                      <a:pt x="2680" y="1727"/>
                    </a:lnTo>
                    <a:cubicBezTo>
                      <a:pt x="2489" y="1620"/>
                      <a:pt x="2263" y="1560"/>
                      <a:pt x="2061" y="1501"/>
                    </a:cubicBezTo>
                    <a:cubicBezTo>
                      <a:pt x="1870" y="1453"/>
                      <a:pt x="1656" y="1394"/>
                      <a:pt x="1465" y="1346"/>
                    </a:cubicBezTo>
                    <a:cubicBezTo>
                      <a:pt x="1239" y="1287"/>
                      <a:pt x="1001" y="1227"/>
                      <a:pt x="870" y="1025"/>
                    </a:cubicBezTo>
                    <a:cubicBezTo>
                      <a:pt x="763" y="858"/>
                      <a:pt x="775" y="656"/>
                      <a:pt x="834" y="453"/>
                    </a:cubicBezTo>
                    <a:cubicBezTo>
                      <a:pt x="882" y="298"/>
                      <a:pt x="942" y="144"/>
                      <a:pt x="103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5924316" y="3558238"/>
                <a:ext cx="139890" cy="104213"/>
              </a:xfrm>
              <a:custGeom>
                <a:avLst/>
                <a:gdLst/>
                <a:ahLst/>
                <a:cxnLst/>
                <a:rect l="l" t="t" r="r" b="b"/>
                <a:pathLst>
                  <a:path w="3525" h="2626" extrusionOk="0">
                    <a:moveTo>
                      <a:pt x="370" y="0"/>
                    </a:moveTo>
                    <a:cubicBezTo>
                      <a:pt x="286" y="0"/>
                      <a:pt x="179" y="12"/>
                      <a:pt x="108" y="84"/>
                    </a:cubicBezTo>
                    <a:cubicBezTo>
                      <a:pt x="24" y="167"/>
                      <a:pt x="0" y="262"/>
                      <a:pt x="12" y="369"/>
                    </a:cubicBezTo>
                    <a:cubicBezTo>
                      <a:pt x="24" y="584"/>
                      <a:pt x="167" y="762"/>
                      <a:pt x="286" y="917"/>
                    </a:cubicBezTo>
                    <a:cubicBezTo>
                      <a:pt x="346" y="1000"/>
                      <a:pt x="405" y="1072"/>
                      <a:pt x="477" y="1143"/>
                    </a:cubicBezTo>
                    <a:cubicBezTo>
                      <a:pt x="715" y="1393"/>
                      <a:pt x="1001" y="1619"/>
                      <a:pt x="1310" y="1834"/>
                    </a:cubicBezTo>
                    <a:cubicBezTo>
                      <a:pt x="1679" y="2072"/>
                      <a:pt x="2048" y="2286"/>
                      <a:pt x="2406" y="2441"/>
                    </a:cubicBezTo>
                    <a:cubicBezTo>
                      <a:pt x="2441" y="2453"/>
                      <a:pt x="2465" y="2465"/>
                      <a:pt x="2501" y="2465"/>
                    </a:cubicBezTo>
                    <a:cubicBezTo>
                      <a:pt x="2691" y="2548"/>
                      <a:pt x="2882" y="2584"/>
                      <a:pt x="3084" y="2620"/>
                    </a:cubicBezTo>
                    <a:cubicBezTo>
                      <a:pt x="3110" y="2623"/>
                      <a:pt x="3139" y="2626"/>
                      <a:pt x="3170" y="2626"/>
                    </a:cubicBezTo>
                    <a:cubicBezTo>
                      <a:pt x="3239" y="2626"/>
                      <a:pt x="3316" y="2613"/>
                      <a:pt x="3382" y="2572"/>
                    </a:cubicBezTo>
                    <a:cubicBezTo>
                      <a:pt x="3418" y="2548"/>
                      <a:pt x="3453" y="2512"/>
                      <a:pt x="3477" y="2453"/>
                    </a:cubicBezTo>
                    <a:cubicBezTo>
                      <a:pt x="3525" y="2405"/>
                      <a:pt x="3525" y="2358"/>
                      <a:pt x="3513" y="2322"/>
                    </a:cubicBezTo>
                    <a:cubicBezTo>
                      <a:pt x="3501" y="2227"/>
                      <a:pt x="3453" y="2155"/>
                      <a:pt x="3406" y="2096"/>
                    </a:cubicBezTo>
                    <a:cubicBezTo>
                      <a:pt x="3358" y="2036"/>
                      <a:pt x="3322" y="1977"/>
                      <a:pt x="3275" y="1929"/>
                    </a:cubicBezTo>
                    <a:cubicBezTo>
                      <a:pt x="3179" y="1846"/>
                      <a:pt x="3108" y="1762"/>
                      <a:pt x="3037" y="1703"/>
                    </a:cubicBezTo>
                    <a:lnTo>
                      <a:pt x="3025" y="1691"/>
                    </a:lnTo>
                    <a:cubicBezTo>
                      <a:pt x="3025" y="1703"/>
                      <a:pt x="3001" y="1727"/>
                      <a:pt x="3001" y="1738"/>
                    </a:cubicBezTo>
                    <a:cubicBezTo>
                      <a:pt x="3060" y="1798"/>
                      <a:pt x="3144" y="1869"/>
                      <a:pt x="3215" y="1977"/>
                    </a:cubicBezTo>
                    <a:cubicBezTo>
                      <a:pt x="3263" y="2024"/>
                      <a:pt x="3287" y="2084"/>
                      <a:pt x="3334" y="2143"/>
                    </a:cubicBezTo>
                    <a:cubicBezTo>
                      <a:pt x="3358" y="2203"/>
                      <a:pt x="3406" y="2262"/>
                      <a:pt x="3406" y="2334"/>
                    </a:cubicBezTo>
                    <a:cubicBezTo>
                      <a:pt x="3418" y="2393"/>
                      <a:pt x="3394" y="2465"/>
                      <a:pt x="3334" y="2500"/>
                    </a:cubicBezTo>
                    <a:cubicBezTo>
                      <a:pt x="3291" y="2518"/>
                      <a:pt x="3241" y="2529"/>
                      <a:pt x="3180" y="2529"/>
                    </a:cubicBezTo>
                    <a:cubicBezTo>
                      <a:pt x="3157" y="2529"/>
                      <a:pt x="3134" y="2527"/>
                      <a:pt x="3108" y="2524"/>
                    </a:cubicBezTo>
                    <a:cubicBezTo>
                      <a:pt x="2929" y="2500"/>
                      <a:pt x="2751" y="2441"/>
                      <a:pt x="2560" y="2358"/>
                    </a:cubicBezTo>
                    <a:lnTo>
                      <a:pt x="2548" y="2358"/>
                    </a:lnTo>
                    <a:cubicBezTo>
                      <a:pt x="2167" y="2215"/>
                      <a:pt x="1786" y="1988"/>
                      <a:pt x="1382" y="1727"/>
                    </a:cubicBezTo>
                    <a:cubicBezTo>
                      <a:pt x="1060" y="1500"/>
                      <a:pt x="739" y="1262"/>
                      <a:pt x="501" y="988"/>
                    </a:cubicBezTo>
                    <a:cubicBezTo>
                      <a:pt x="465" y="953"/>
                      <a:pt x="417" y="905"/>
                      <a:pt x="370" y="846"/>
                    </a:cubicBezTo>
                    <a:cubicBezTo>
                      <a:pt x="239" y="691"/>
                      <a:pt x="131" y="536"/>
                      <a:pt x="120" y="369"/>
                    </a:cubicBezTo>
                    <a:cubicBezTo>
                      <a:pt x="120" y="298"/>
                      <a:pt x="131" y="203"/>
                      <a:pt x="179" y="155"/>
                    </a:cubicBezTo>
                    <a:cubicBezTo>
                      <a:pt x="227" y="119"/>
                      <a:pt x="298" y="107"/>
                      <a:pt x="370" y="107"/>
                    </a:cubicBezTo>
                    <a:cubicBezTo>
                      <a:pt x="524" y="119"/>
                      <a:pt x="655" y="155"/>
                      <a:pt x="762" y="203"/>
                    </a:cubicBezTo>
                    <a:lnTo>
                      <a:pt x="941" y="298"/>
                    </a:lnTo>
                    <a:lnTo>
                      <a:pt x="977" y="250"/>
                    </a:lnTo>
                    <a:cubicBezTo>
                      <a:pt x="917" y="226"/>
                      <a:pt x="858" y="179"/>
                      <a:pt x="786" y="131"/>
                    </a:cubicBezTo>
                    <a:cubicBezTo>
                      <a:pt x="727" y="107"/>
                      <a:pt x="667" y="72"/>
                      <a:pt x="596" y="60"/>
                    </a:cubicBezTo>
                    <a:cubicBezTo>
                      <a:pt x="524" y="24"/>
                      <a:pt x="441" y="12"/>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5695140" y="3332989"/>
                <a:ext cx="161161" cy="141953"/>
              </a:xfrm>
              <a:custGeom>
                <a:avLst/>
                <a:gdLst/>
                <a:ahLst/>
                <a:cxnLst/>
                <a:rect l="l" t="t" r="r" b="b"/>
                <a:pathLst>
                  <a:path w="4061" h="3577" extrusionOk="0">
                    <a:moveTo>
                      <a:pt x="2033" y="1"/>
                    </a:moveTo>
                    <a:cubicBezTo>
                      <a:pt x="1676" y="1"/>
                      <a:pt x="1316" y="108"/>
                      <a:pt x="1001" y="330"/>
                    </a:cubicBezTo>
                    <a:cubicBezTo>
                      <a:pt x="191" y="902"/>
                      <a:pt x="1" y="2009"/>
                      <a:pt x="572" y="2819"/>
                    </a:cubicBezTo>
                    <a:cubicBezTo>
                      <a:pt x="922" y="3313"/>
                      <a:pt x="1470" y="3577"/>
                      <a:pt x="2029" y="3577"/>
                    </a:cubicBezTo>
                    <a:cubicBezTo>
                      <a:pt x="2386" y="3577"/>
                      <a:pt x="2746" y="3470"/>
                      <a:pt x="3061" y="3247"/>
                    </a:cubicBezTo>
                    <a:cubicBezTo>
                      <a:pt x="3870" y="2676"/>
                      <a:pt x="4061" y="1569"/>
                      <a:pt x="3489" y="759"/>
                    </a:cubicBezTo>
                    <a:cubicBezTo>
                      <a:pt x="3140" y="264"/>
                      <a:pt x="2591" y="1"/>
                      <a:pt x="2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5751849" y="3333545"/>
                <a:ext cx="89807" cy="57027"/>
              </a:xfrm>
              <a:custGeom>
                <a:avLst/>
                <a:gdLst/>
                <a:ahLst/>
                <a:cxnLst/>
                <a:rect l="l" t="t" r="r" b="b"/>
                <a:pathLst>
                  <a:path w="2263" h="1437" extrusionOk="0">
                    <a:moveTo>
                      <a:pt x="580" y="0"/>
                    </a:moveTo>
                    <a:cubicBezTo>
                      <a:pt x="530" y="0"/>
                      <a:pt x="480" y="2"/>
                      <a:pt x="429" y="7"/>
                    </a:cubicBezTo>
                    <a:cubicBezTo>
                      <a:pt x="286" y="19"/>
                      <a:pt x="132" y="42"/>
                      <a:pt x="1" y="90"/>
                    </a:cubicBezTo>
                    <a:cubicBezTo>
                      <a:pt x="48" y="138"/>
                      <a:pt x="96" y="161"/>
                      <a:pt x="167" y="197"/>
                    </a:cubicBezTo>
                    <a:cubicBezTo>
                      <a:pt x="191" y="209"/>
                      <a:pt x="239" y="221"/>
                      <a:pt x="263" y="245"/>
                    </a:cubicBezTo>
                    <a:cubicBezTo>
                      <a:pt x="334" y="328"/>
                      <a:pt x="417" y="435"/>
                      <a:pt x="429" y="542"/>
                    </a:cubicBezTo>
                    <a:cubicBezTo>
                      <a:pt x="441" y="602"/>
                      <a:pt x="441" y="662"/>
                      <a:pt x="429" y="709"/>
                    </a:cubicBezTo>
                    <a:cubicBezTo>
                      <a:pt x="394" y="840"/>
                      <a:pt x="358" y="983"/>
                      <a:pt x="334" y="1090"/>
                    </a:cubicBezTo>
                    <a:cubicBezTo>
                      <a:pt x="322" y="1162"/>
                      <a:pt x="322" y="1245"/>
                      <a:pt x="358" y="1304"/>
                    </a:cubicBezTo>
                    <a:cubicBezTo>
                      <a:pt x="382" y="1376"/>
                      <a:pt x="429" y="1435"/>
                      <a:pt x="501" y="1435"/>
                    </a:cubicBezTo>
                    <a:cubicBezTo>
                      <a:pt x="509" y="1436"/>
                      <a:pt x="517" y="1437"/>
                      <a:pt x="525" y="1437"/>
                    </a:cubicBezTo>
                    <a:cubicBezTo>
                      <a:pt x="608" y="1437"/>
                      <a:pt x="673" y="1383"/>
                      <a:pt x="727" y="1328"/>
                    </a:cubicBezTo>
                    <a:cubicBezTo>
                      <a:pt x="870" y="1162"/>
                      <a:pt x="977" y="935"/>
                      <a:pt x="1191" y="864"/>
                    </a:cubicBezTo>
                    <a:cubicBezTo>
                      <a:pt x="1234" y="850"/>
                      <a:pt x="1276" y="844"/>
                      <a:pt x="1319" y="844"/>
                    </a:cubicBezTo>
                    <a:cubicBezTo>
                      <a:pt x="1459" y="844"/>
                      <a:pt x="1600" y="907"/>
                      <a:pt x="1727" y="971"/>
                    </a:cubicBezTo>
                    <a:cubicBezTo>
                      <a:pt x="1882" y="1054"/>
                      <a:pt x="2049" y="1174"/>
                      <a:pt x="2239" y="1174"/>
                    </a:cubicBezTo>
                    <a:lnTo>
                      <a:pt x="2263" y="1174"/>
                    </a:lnTo>
                    <a:cubicBezTo>
                      <a:pt x="2227" y="1078"/>
                      <a:pt x="2168" y="971"/>
                      <a:pt x="2108" y="864"/>
                    </a:cubicBezTo>
                    <a:cubicBezTo>
                      <a:pt x="1820" y="355"/>
                      <a:pt x="123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5768873" y="3386126"/>
                <a:ext cx="79886" cy="89450"/>
              </a:xfrm>
              <a:custGeom>
                <a:avLst/>
                <a:gdLst/>
                <a:ahLst/>
                <a:cxnLst/>
                <a:rect l="l" t="t" r="r" b="b"/>
                <a:pathLst>
                  <a:path w="2013" h="2254" extrusionOk="0">
                    <a:moveTo>
                      <a:pt x="1405" y="0"/>
                    </a:moveTo>
                    <a:cubicBezTo>
                      <a:pt x="1374" y="0"/>
                      <a:pt x="1342" y="1"/>
                      <a:pt x="1310" y="3"/>
                    </a:cubicBezTo>
                    <a:cubicBezTo>
                      <a:pt x="1179" y="3"/>
                      <a:pt x="1048" y="15"/>
                      <a:pt x="929" y="87"/>
                    </a:cubicBezTo>
                    <a:cubicBezTo>
                      <a:pt x="810" y="170"/>
                      <a:pt x="715" y="289"/>
                      <a:pt x="715" y="420"/>
                    </a:cubicBezTo>
                    <a:cubicBezTo>
                      <a:pt x="715" y="551"/>
                      <a:pt x="786" y="670"/>
                      <a:pt x="786" y="789"/>
                    </a:cubicBezTo>
                    <a:cubicBezTo>
                      <a:pt x="786" y="837"/>
                      <a:pt x="774" y="861"/>
                      <a:pt x="762" y="896"/>
                    </a:cubicBezTo>
                    <a:cubicBezTo>
                      <a:pt x="727" y="920"/>
                      <a:pt x="691" y="956"/>
                      <a:pt x="643" y="968"/>
                    </a:cubicBezTo>
                    <a:cubicBezTo>
                      <a:pt x="524" y="1015"/>
                      <a:pt x="393" y="1039"/>
                      <a:pt x="286" y="1099"/>
                    </a:cubicBezTo>
                    <a:cubicBezTo>
                      <a:pt x="179" y="1158"/>
                      <a:pt x="72" y="1277"/>
                      <a:pt x="96" y="1420"/>
                    </a:cubicBezTo>
                    <a:cubicBezTo>
                      <a:pt x="96" y="1492"/>
                      <a:pt x="131" y="1563"/>
                      <a:pt x="131" y="1634"/>
                    </a:cubicBezTo>
                    <a:cubicBezTo>
                      <a:pt x="155" y="1813"/>
                      <a:pt x="0" y="1980"/>
                      <a:pt x="12" y="2158"/>
                    </a:cubicBezTo>
                    <a:cubicBezTo>
                      <a:pt x="12" y="2194"/>
                      <a:pt x="36" y="2218"/>
                      <a:pt x="36" y="2254"/>
                    </a:cubicBezTo>
                    <a:lnTo>
                      <a:pt x="298" y="2254"/>
                    </a:lnTo>
                    <a:cubicBezTo>
                      <a:pt x="1286" y="2170"/>
                      <a:pt x="2012" y="1313"/>
                      <a:pt x="1941" y="313"/>
                    </a:cubicBezTo>
                    <a:cubicBezTo>
                      <a:pt x="1941" y="230"/>
                      <a:pt x="1917" y="146"/>
                      <a:pt x="1893" y="75"/>
                    </a:cubicBezTo>
                    <a:cubicBezTo>
                      <a:pt x="1725" y="25"/>
                      <a:pt x="156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5702244" y="3357871"/>
                <a:ext cx="59091" cy="100443"/>
              </a:xfrm>
              <a:custGeom>
                <a:avLst/>
                <a:gdLst/>
                <a:ahLst/>
                <a:cxnLst/>
                <a:rect l="l" t="t" r="r" b="b"/>
                <a:pathLst>
                  <a:path w="1489" h="2531" extrusionOk="0">
                    <a:moveTo>
                      <a:pt x="501" y="1"/>
                    </a:moveTo>
                    <a:cubicBezTo>
                      <a:pt x="191" y="358"/>
                      <a:pt x="1" y="834"/>
                      <a:pt x="48" y="1334"/>
                    </a:cubicBezTo>
                    <a:cubicBezTo>
                      <a:pt x="72" y="1739"/>
                      <a:pt x="239" y="2096"/>
                      <a:pt x="489" y="2382"/>
                    </a:cubicBezTo>
                    <a:cubicBezTo>
                      <a:pt x="560" y="2382"/>
                      <a:pt x="655" y="2394"/>
                      <a:pt x="727" y="2442"/>
                    </a:cubicBezTo>
                    <a:cubicBezTo>
                      <a:pt x="824" y="2486"/>
                      <a:pt x="935" y="2530"/>
                      <a:pt x="1040" y="2530"/>
                    </a:cubicBezTo>
                    <a:cubicBezTo>
                      <a:pt x="1075" y="2530"/>
                      <a:pt x="1110" y="2525"/>
                      <a:pt x="1144" y="2513"/>
                    </a:cubicBezTo>
                    <a:cubicBezTo>
                      <a:pt x="1239" y="2489"/>
                      <a:pt x="1298" y="2406"/>
                      <a:pt x="1358" y="2335"/>
                    </a:cubicBezTo>
                    <a:cubicBezTo>
                      <a:pt x="1417" y="2251"/>
                      <a:pt x="1453" y="2144"/>
                      <a:pt x="1477" y="2037"/>
                    </a:cubicBezTo>
                    <a:cubicBezTo>
                      <a:pt x="1489" y="1930"/>
                      <a:pt x="1453" y="1811"/>
                      <a:pt x="1394" y="1739"/>
                    </a:cubicBezTo>
                    <a:cubicBezTo>
                      <a:pt x="1322" y="1656"/>
                      <a:pt x="1215" y="1596"/>
                      <a:pt x="1120" y="1561"/>
                    </a:cubicBezTo>
                    <a:cubicBezTo>
                      <a:pt x="1013" y="1537"/>
                      <a:pt x="894" y="1501"/>
                      <a:pt x="786" y="1465"/>
                    </a:cubicBezTo>
                    <a:cubicBezTo>
                      <a:pt x="739" y="1442"/>
                      <a:pt x="679" y="1406"/>
                      <a:pt x="667" y="1358"/>
                    </a:cubicBezTo>
                    <a:cubicBezTo>
                      <a:pt x="643" y="1299"/>
                      <a:pt x="655" y="1239"/>
                      <a:pt x="667" y="1180"/>
                    </a:cubicBezTo>
                    <a:cubicBezTo>
                      <a:pt x="715" y="1025"/>
                      <a:pt x="834" y="894"/>
                      <a:pt x="905" y="763"/>
                    </a:cubicBezTo>
                    <a:cubicBezTo>
                      <a:pt x="977" y="632"/>
                      <a:pt x="1036" y="441"/>
                      <a:pt x="965" y="299"/>
                    </a:cubicBezTo>
                    <a:cubicBezTo>
                      <a:pt x="917" y="191"/>
                      <a:pt x="822" y="132"/>
                      <a:pt x="727" y="96"/>
                    </a:cubicBezTo>
                    <a:cubicBezTo>
                      <a:pt x="655" y="49"/>
                      <a:pt x="584" y="13"/>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5754230" y="3384341"/>
                <a:ext cx="7104" cy="12342"/>
              </a:xfrm>
              <a:custGeom>
                <a:avLst/>
                <a:gdLst/>
                <a:ahLst/>
                <a:cxnLst/>
                <a:rect l="l" t="t" r="r" b="b"/>
                <a:pathLst>
                  <a:path w="179" h="311" extrusionOk="0">
                    <a:moveTo>
                      <a:pt x="72" y="1"/>
                    </a:moveTo>
                    <a:cubicBezTo>
                      <a:pt x="24" y="1"/>
                      <a:pt x="0" y="72"/>
                      <a:pt x="0" y="167"/>
                    </a:cubicBezTo>
                    <a:cubicBezTo>
                      <a:pt x="12" y="251"/>
                      <a:pt x="60" y="310"/>
                      <a:pt x="107" y="310"/>
                    </a:cubicBezTo>
                    <a:cubicBezTo>
                      <a:pt x="143" y="310"/>
                      <a:pt x="179" y="239"/>
                      <a:pt x="179" y="155"/>
                    </a:cubicBezTo>
                    <a:cubicBezTo>
                      <a:pt x="167" y="60"/>
                      <a:pt x="119"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5802407" y="3380094"/>
                <a:ext cx="7143" cy="12779"/>
              </a:xfrm>
              <a:custGeom>
                <a:avLst/>
                <a:gdLst/>
                <a:ahLst/>
                <a:cxnLst/>
                <a:rect l="l" t="t" r="r" b="b"/>
                <a:pathLst>
                  <a:path w="180" h="322" extrusionOk="0">
                    <a:moveTo>
                      <a:pt x="84" y="1"/>
                    </a:moveTo>
                    <a:cubicBezTo>
                      <a:pt x="36" y="1"/>
                      <a:pt x="1" y="84"/>
                      <a:pt x="1" y="167"/>
                    </a:cubicBezTo>
                    <a:cubicBezTo>
                      <a:pt x="24" y="262"/>
                      <a:pt x="60" y="322"/>
                      <a:pt x="108" y="322"/>
                    </a:cubicBezTo>
                    <a:cubicBezTo>
                      <a:pt x="155" y="322"/>
                      <a:pt x="179" y="239"/>
                      <a:pt x="179" y="155"/>
                    </a:cubicBezTo>
                    <a:cubicBezTo>
                      <a:pt x="167" y="84"/>
                      <a:pt x="120" y="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5767405" y="3389539"/>
                <a:ext cx="28494" cy="16191"/>
              </a:xfrm>
              <a:custGeom>
                <a:avLst/>
                <a:gdLst/>
                <a:ahLst/>
                <a:cxnLst/>
                <a:rect l="l" t="t" r="r" b="b"/>
                <a:pathLst>
                  <a:path w="718" h="408" extrusionOk="0">
                    <a:moveTo>
                      <a:pt x="668" y="1"/>
                    </a:moveTo>
                    <a:cubicBezTo>
                      <a:pt x="651" y="1"/>
                      <a:pt x="633" y="13"/>
                      <a:pt x="633" y="36"/>
                    </a:cubicBezTo>
                    <a:cubicBezTo>
                      <a:pt x="639" y="227"/>
                      <a:pt x="494" y="334"/>
                      <a:pt x="350" y="334"/>
                    </a:cubicBezTo>
                    <a:cubicBezTo>
                      <a:pt x="233" y="334"/>
                      <a:pt x="117" y="263"/>
                      <a:pt x="85" y="108"/>
                    </a:cubicBezTo>
                    <a:cubicBezTo>
                      <a:pt x="80" y="81"/>
                      <a:pt x="60" y="69"/>
                      <a:pt x="42" y="69"/>
                    </a:cubicBezTo>
                    <a:cubicBezTo>
                      <a:pt x="20" y="69"/>
                      <a:pt x="0" y="87"/>
                      <a:pt x="14" y="120"/>
                    </a:cubicBezTo>
                    <a:cubicBezTo>
                      <a:pt x="56" y="318"/>
                      <a:pt x="205" y="407"/>
                      <a:pt x="353" y="407"/>
                    </a:cubicBezTo>
                    <a:cubicBezTo>
                      <a:pt x="535" y="407"/>
                      <a:pt x="717" y="272"/>
                      <a:pt x="704" y="36"/>
                    </a:cubicBezTo>
                    <a:cubicBezTo>
                      <a:pt x="704" y="13"/>
                      <a:pt x="686"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5702839" y="3348426"/>
                <a:ext cx="142271" cy="125921"/>
              </a:xfrm>
              <a:custGeom>
                <a:avLst/>
                <a:gdLst/>
                <a:ahLst/>
                <a:cxnLst/>
                <a:rect l="l" t="t" r="r" b="b"/>
                <a:pathLst>
                  <a:path w="3585" h="3173" extrusionOk="0">
                    <a:moveTo>
                      <a:pt x="703" y="1"/>
                    </a:moveTo>
                    <a:lnTo>
                      <a:pt x="703" y="1"/>
                    </a:lnTo>
                    <a:cubicBezTo>
                      <a:pt x="262" y="358"/>
                      <a:pt x="1" y="918"/>
                      <a:pt x="48" y="1537"/>
                    </a:cubicBezTo>
                    <a:cubicBezTo>
                      <a:pt x="116" y="2469"/>
                      <a:pt x="900" y="3173"/>
                      <a:pt x="1841" y="3173"/>
                    </a:cubicBezTo>
                    <a:cubicBezTo>
                      <a:pt x="1886" y="3173"/>
                      <a:pt x="1931" y="3171"/>
                      <a:pt x="1977" y="3168"/>
                    </a:cubicBezTo>
                    <a:cubicBezTo>
                      <a:pt x="2787" y="3108"/>
                      <a:pt x="3418" y="2513"/>
                      <a:pt x="3584" y="1775"/>
                    </a:cubicBezTo>
                    <a:cubicBezTo>
                      <a:pt x="3322" y="1668"/>
                      <a:pt x="3049" y="1596"/>
                      <a:pt x="2763" y="1549"/>
                    </a:cubicBezTo>
                    <a:cubicBezTo>
                      <a:pt x="2465" y="1501"/>
                      <a:pt x="2156" y="1513"/>
                      <a:pt x="1858" y="1489"/>
                    </a:cubicBezTo>
                    <a:cubicBezTo>
                      <a:pt x="1560" y="1453"/>
                      <a:pt x="1251" y="1370"/>
                      <a:pt x="1013" y="1156"/>
                    </a:cubicBezTo>
                    <a:cubicBezTo>
                      <a:pt x="727" y="906"/>
                      <a:pt x="608" y="477"/>
                      <a:pt x="679" y="84"/>
                    </a:cubicBezTo>
                    <a:cubicBezTo>
                      <a:pt x="679" y="60"/>
                      <a:pt x="703" y="37"/>
                      <a:pt x="70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7103650" y="3117185"/>
                <a:ext cx="311884" cy="412446"/>
              </a:xfrm>
              <a:custGeom>
                <a:avLst/>
                <a:gdLst/>
                <a:ahLst/>
                <a:cxnLst/>
                <a:rect l="l" t="t" r="r" b="b"/>
                <a:pathLst>
                  <a:path w="7859" h="10393" extrusionOk="0">
                    <a:moveTo>
                      <a:pt x="5250" y="1"/>
                    </a:moveTo>
                    <a:cubicBezTo>
                      <a:pt x="3428" y="1"/>
                      <a:pt x="1609" y="475"/>
                      <a:pt x="12" y="1375"/>
                    </a:cubicBezTo>
                    <a:cubicBezTo>
                      <a:pt x="108" y="1780"/>
                      <a:pt x="227" y="2184"/>
                      <a:pt x="346" y="2577"/>
                    </a:cubicBezTo>
                    <a:cubicBezTo>
                      <a:pt x="893" y="4518"/>
                      <a:pt x="1608" y="7733"/>
                      <a:pt x="1" y="9412"/>
                    </a:cubicBezTo>
                    <a:cubicBezTo>
                      <a:pt x="846" y="9816"/>
                      <a:pt x="1786" y="10055"/>
                      <a:pt x="2703" y="10197"/>
                    </a:cubicBezTo>
                    <a:cubicBezTo>
                      <a:pt x="3462" y="10319"/>
                      <a:pt x="4228" y="10392"/>
                      <a:pt x="4988" y="10392"/>
                    </a:cubicBezTo>
                    <a:cubicBezTo>
                      <a:pt x="5862" y="10392"/>
                      <a:pt x="6727" y="10296"/>
                      <a:pt x="7561" y="10066"/>
                    </a:cubicBezTo>
                    <a:cubicBezTo>
                      <a:pt x="7787" y="8947"/>
                      <a:pt x="7859" y="7804"/>
                      <a:pt x="7811" y="6685"/>
                    </a:cubicBezTo>
                    <a:cubicBezTo>
                      <a:pt x="7787" y="6018"/>
                      <a:pt x="7716" y="5363"/>
                      <a:pt x="7573" y="4709"/>
                    </a:cubicBezTo>
                    <a:cubicBezTo>
                      <a:pt x="7370" y="3637"/>
                      <a:pt x="7025" y="2613"/>
                      <a:pt x="6585" y="1613"/>
                    </a:cubicBezTo>
                    <a:cubicBezTo>
                      <a:pt x="6287" y="958"/>
                      <a:pt x="5966" y="470"/>
                      <a:pt x="5573" y="6"/>
                    </a:cubicBezTo>
                    <a:cubicBezTo>
                      <a:pt x="5465" y="2"/>
                      <a:pt x="5358" y="1"/>
                      <a:pt x="5250"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7069641" y="3010831"/>
                <a:ext cx="375658" cy="432209"/>
              </a:xfrm>
              <a:custGeom>
                <a:avLst/>
                <a:gdLst/>
                <a:ahLst/>
                <a:cxnLst/>
                <a:rect l="l" t="t" r="r" b="b"/>
                <a:pathLst>
                  <a:path w="9466" h="10891" extrusionOk="0">
                    <a:moveTo>
                      <a:pt x="3013" y="1"/>
                    </a:moveTo>
                    <a:cubicBezTo>
                      <a:pt x="2540" y="1"/>
                      <a:pt x="2072" y="106"/>
                      <a:pt x="1643" y="340"/>
                    </a:cubicBezTo>
                    <a:cubicBezTo>
                      <a:pt x="1012" y="697"/>
                      <a:pt x="429" y="1805"/>
                      <a:pt x="262" y="2555"/>
                    </a:cubicBezTo>
                    <a:cubicBezTo>
                      <a:pt x="0" y="3829"/>
                      <a:pt x="369" y="5174"/>
                      <a:pt x="631" y="6448"/>
                    </a:cubicBezTo>
                    <a:cubicBezTo>
                      <a:pt x="929" y="7782"/>
                      <a:pt x="1096" y="9115"/>
                      <a:pt x="1143" y="10484"/>
                    </a:cubicBezTo>
                    <a:cubicBezTo>
                      <a:pt x="2100" y="10742"/>
                      <a:pt x="3083" y="10890"/>
                      <a:pt x="4071" y="10890"/>
                    </a:cubicBezTo>
                    <a:cubicBezTo>
                      <a:pt x="4683" y="10890"/>
                      <a:pt x="5296" y="10833"/>
                      <a:pt x="5906" y="10710"/>
                    </a:cubicBezTo>
                    <a:cubicBezTo>
                      <a:pt x="7168" y="10437"/>
                      <a:pt x="8358" y="9960"/>
                      <a:pt x="9466" y="9329"/>
                    </a:cubicBezTo>
                    <a:cubicBezTo>
                      <a:pt x="9430" y="8877"/>
                      <a:pt x="9359" y="8436"/>
                      <a:pt x="9287" y="7984"/>
                    </a:cubicBezTo>
                    <a:cubicBezTo>
                      <a:pt x="9085" y="6889"/>
                      <a:pt x="8906" y="5888"/>
                      <a:pt x="8478" y="4876"/>
                    </a:cubicBezTo>
                    <a:cubicBezTo>
                      <a:pt x="7775" y="3221"/>
                      <a:pt x="6668" y="1721"/>
                      <a:pt x="5239" y="733"/>
                    </a:cubicBezTo>
                    <a:cubicBezTo>
                      <a:pt x="4581" y="282"/>
                      <a:pt x="3790" y="1"/>
                      <a:pt x="30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7112619" y="3334259"/>
                <a:ext cx="328433" cy="68099"/>
              </a:xfrm>
              <a:custGeom>
                <a:avLst/>
                <a:gdLst/>
                <a:ahLst/>
                <a:cxnLst/>
                <a:rect l="l" t="t" r="r" b="b"/>
                <a:pathLst>
                  <a:path w="8276" h="1716" extrusionOk="0">
                    <a:moveTo>
                      <a:pt x="8228" y="1"/>
                    </a:moveTo>
                    <a:cubicBezTo>
                      <a:pt x="8157" y="24"/>
                      <a:pt x="8085" y="72"/>
                      <a:pt x="8002" y="108"/>
                    </a:cubicBezTo>
                    <a:cubicBezTo>
                      <a:pt x="7918" y="143"/>
                      <a:pt x="7823" y="191"/>
                      <a:pt x="7728" y="239"/>
                    </a:cubicBezTo>
                    <a:cubicBezTo>
                      <a:pt x="7633" y="286"/>
                      <a:pt x="7525" y="322"/>
                      <a:pt x="7430" y="358"/>
                    </a:cubicBezTo>
                    <a:cubicBezTo>
                      <a:pt x="6633" y="703"/>
                      <a:pt x="5728" y="977"/>
                      <a:pt x="4751" y="1191"/>
                    </a:cubicBezTo>
                    <a:cubicBezTo>
                      <a:pt x="3763" y="1382"/>
                      <a:pt x="2823" y="1477"/>
                      <a:pt x="1965" y="1489"/>
                    </a:cubicBezTo>
                    <a:cubicBezTo>
                      <a:pt x="1239" y="1489"/>
                      <a:pt x="584" y="1441"/>
                      <a:pt x="1" y="1370"/>
                    </a:cubicBezTo>
                    <a:lnTo>
                      <a:pt x="1" y="1370"/>
                    </a:lnTo>
                    <a:cubicBezTo>
                      <a:pt x="1" y="1429"/>
                      <a:pt x="13" y="1501"/>
                      <a:pt x="13" y="1560"/>
                    </a:cubicBezTo>
                    <a:cubicBezTo>
                      <a:pt x="596" y="1656"/>
                      <a:pt x="1251" y="1715"/>
                      <a:pt x="1965" y="1715"/>
                    </a:cubicBezTo>
                    <a:cubicBezTo>
                      <a:pt x="2846" y="1715"/>
                      <a:pt x="3811" y="1632"/>
                      <a:pt x="4811" y="1429"/>
                    </a:cubicBezTo>
                    <a:cubicBezTo>
                      <a:pt x="5799" y="1215"/>
                      <a:pt x="6728" y="917"/>
                      <a:pt x="7525" y="560"/>
                    </a:cubicBezTo>
                    <a:cubicBezTo>
                      <a:pt x="7633" y="524"/>
                      <a:pt x="7728" y="477"/>
                      <a:pt x="7823" y="429"/>
                    </a:cubicBezTo>
                    <a:cubicBezTo>
                      <a:pt x="7918" y="382"/>
                      <a:pt x="8026" y="346"/>
                      <a:pt x="8109" y="286"/>
                    </a:cubicBezTo>
                    <a:cubicBezTo>
                      <a:pt x="8168" y="251"/>
                      <a:pt x="8216" y="227"/>
                      <a:pt x="8276" y="203"/>
                    </a:cubicBezTo>
                    <a:cubicBezTo>
                      <a:pt x="8240" y="143"/>
                      <a:pt x="8240" y="72"/>
                      <a:pt x="822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6505491" y="3182585"/>
                <a:ext cx="387484" cy="387484"/>
              </a:xfrm>
              <a:custGeom>
                <a:avLst/>
                <a:gdLst/>
                <a:ahLst/>
                <a:cxnLst/>
                <a:rect l="l" t="t" r="r" b="b"/>
                <a:pathLst>
                  <a:path w="9764" h="9764" extrusionOk="0">
                    <a:moveTo>
                      <a:pt x="4882" y="1"/>
                    </a:moveTo>
                    <a:cubicBezTo>
                      <a:pt x="2179" y="1"/>
                      <a:pt x="0" y="2180"/>
                      <a:pt x="0" y="4882"/>
                    </a:cubicBezTo>
                    <a:cubicBezTo>
                      <a:pt x="0" y="7573"/>
                      <a:pt x="2179" y="9764"/>
                      <a:pt x="4882" y="9764"/>
                    </a:cubicBezTo>
                    <a:cubicBezTo>
                      <a:pt x="7573" y="9764"/>
                      <a:pt x="9763" y="7573"/>
                      <a:pt x="9763" y="4882"/>
                    </a:cubicBezTo>
                    <a:cubicBezTo>
                      <a:pt x="9763" y="2180"/>
                      <a:pt x="7573" y="1"/>
                      <a:pt x="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6776693" y="3204809"/>
                <a:ext cx="105403" cy="106356"/>
              </a:xfrm>
              <a:custGeom>
                <a:avLst/>
                <a:gdLst/>
                <a:ahLst/>
                <a:cxnLst/>
                <a:rect l="l" t="t" r="r" b="b"/>
                <a:pathLst>
                  <a:path w="2656" h="2680" extrusionOk="0">
                    <a:moveTo>
                      <a:pt x="358" y="0"/>
                    </a:moveTo>
                    <a:cubicBezTo>
                      <a:pt x="155" y="131"/>
                      <a:pt x="12" y="310"/>
                      <a:pt x="12" y="536"/>
                    </a:cubicBezTo>
                    <a:cubicBezTo>
                      <a:pt x="0" y="869"/>
                      <a:pt x="322" y="1084"/>
                      <a:pt x="620" y="1250"/>
                    </a:cubicBezTo>
                    <a:cubicBezTo>
                      <a:pt x="750" y="1322"/>
                      <a:pt x="917" y="1417"/>
                      <a:pt x="965" y="1560"/>
                    </a:cubicBezTo>
                    <a:cubicBezTo>
                      <a:pt x="1012" y="1703"/>
                      <a:pt x="965" y="1834"/>
                      <a:pt x="977" y="1965"/>
                    </a:cubicBezTo>
                    <a:cubicBezTo>
                      <a:pt x="1012" y="2262"/>
                      <a:pt x="1286" y="2477"/>
                      <a:pt x="1572" y="2560"/>
                    </a:cubicBezTo>
                    <a:cubicBezTo>
                      <a:pt x="1858" y="2632"/>
                      <a:pt x="2167" y="2620"/>
                      <a:pt x="2465" y="2655"/>
                    </a:cubicBezTo>
                    <a:cubicBezTo>
                      <a:pt x="2525" y="2655"/>
                      <a:pt x="2596" y="2667"/>
                      <a:pt x="2655" y="2679"/>
                    </a:cubicBezTo>
                    <a:cubicBezTo>
                      <a:pt x="2263" y="1536"/>
                      <a:pt x="1429" y="584"/>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6813083" y="3351284"/>
                <a:ext cx="79886" cy="164931"/>
              </a:xfrm>
              <a:custGeom>
                <a:avLst/>
                <a:gdLst/>
                <a:ahLst/>
                <a:cxnLst/>
                <a:rect l="l" t="t" r="r" b="b"/>
                <a:pathLst>
                  <a:path w="2013" h="4156" extrusionOk="0">
                    <a:moveTo>
                      <a:pt x="1965" y="0"/>
                    </a:moveTo>
                    <a:cubicBezTo>
                      <a:pt x="1810" y="131"/>
                      <a:pt x="1631" y="226"/>
                      <a:pt x="1441" y="286"/>
                    </a:cubicBezTo>
                    <a:cubicBezTo>
                      <a:pt x="1203" y="357"/>
                      <a:pt x="965" y="417"/>
                      <a:pt x="738" y="524"/>
                    </a:cubicBezTo>
                    <a:cubicBezTo>
                      <a:pt x="536" y="607"/>
                      <a:pt x="357" y="762"/>
                      <a:pt x="214" y="929"/>
                    </a:cubicBezTo>
                    <a:cubicBezTo>
                      <a:pt x="119" y="1024"/>
                      <a:pt x="48" y="1143"/>
                      <a:pt x="36" y="1286"/>
                    </a:cubicBezTo>
                    <a:cubicBezTo>
                      <a:pt x="0" y="1536"/>
                      <a:pt x="191" y="1739"/>
                      <a:pt x="334" y="1953"/>
                    </a:cubicBezTo>
                    <a:cubicBezTo>
                      <a:pt x="524" y="2298"/>
                      <a:pt x="572" y="2715"/>
                      <a:pt x="548" y="3096"/>
                    </a:cubicBezTo>
                    <a:cubicBezTo>
                      <a:pt x="548" y="3453"/>
                      <a:pt x="488" y="3810"/>
                      <a:pt x="488" y="4156"/>
                    </a:cubicBezTo>
                    <a:cubicBezTo>
                      <a:pt x="1429" y="3263"/>
                      <a:pt x="2012" y="2012"/>
                      <a:pt x="2012" y="607"/>
                    </a:cubicBezTo>
                    <a:cubicBezTo>
                      <a:pt x="2012" y="405"/>
                      <a:pt x="2000" y="215"/>
                      <a:pt x="1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6505491" y="3182585"/>
                <a:ext cx="215013" cy="382762"/>
              </a:xfrm>
              <a:custGeom>
                <a:avLst/>
                <a:gdLst/>
                <a:ahLst/>
                <a:cxnLst/>
                <a:rect l="l" t="t" r="r" b="b"/>
                <a:pathLst>
                  <a:path w="5418" h="9645" extrusionOk="0">
                    <a:moveTo>
                      <a:pt x="4644" y="1"/>
                    </a:moveTo>
                    <a:cubicBezTo>
                      <a:pt x="2048" y="132"/>
                      <a:pt x="0" y="2263"/>
                      <a:pt x="0" y="4882"/>
                    </a:cubicBezTo>
                    <a:cubicBezTo>
                      <a:pt x="0" y="7204"/>
                      <a:pt x="1619" y="9133"/>
                      <a:pt x="3774" y="9645"/>
                    </a:cubicBezTo>
                    <a:cubicBezTo>
                      <a:pt x="3822" y="9561"/>
                      <a:pt x="3858" y="9478"/>
                      <a:pt x="3882" y="9383"/>
                    </a:cubicBezTo>
                    <a:cubicBezTo>
                      <a:pt x="3965" y="9049"/>
                      <a:pt x="3941" y="8692"/>
                      <a:pt x="3834" y="8359"/>
                    </a:cubicBezTo>
                    <a:cubicBezTo>
                      <a:pt x="3774" y="8180"/>
                      <a:pt x="3667" y="7990"/>
                      <a:pt x="3715" y="7799"/>
                    </a:cubicBezTo>
                    <a:cubicBezTo>
                      <a:pt x="3763" y="7537"/>
                      <a:pt x="3989" y="7383"/>
                      <a:pt x="4144" y="7180"/>
                    </a:cubicBezTo>
                    <a:cubicBezTo>
                      <a:pt x="4465" y="6799"/>
                      <a:pt x="4525" y="6251"/>
                      <a:pt x="4787" y="5835"/>
                    </a:cubicBezTo>
                    <a:cubicBezTo>
                      <a:pt x="5013" y="5489"/>
                      <a:pt x="5394" y="5204"/>
                      <a:pt x="5418" y="4799"/>
                    </a:cubicBezTo>
                    <a:cubicBezTo>
                      <a:pt x="5418" y="4489"/>
                      <a:pt x="5227" y="4204"/>
                      <a:pt x="4965" y="4049"/>
                    </a:cubicBezTo>
                    <a:cubicBezTo>
                      <a:pt x="4715" y="3882"/>
                      <a:pt x="4417" y="3811"/>
                      <a:pt x="4120" y="3727"/>
                    </a:cubicBezTo>
                    <a:cubicBezTo>
                      <a:pt x="3751" y="3644"/>
                      <a:pt x="3358" y="3549"/>
                      <a:pt x="2989" y="3465"/>
                    </a:cubicBezTo>
                    <a:cubicBezTo>
                      <a:pt x="2882" y="3430"/>
                      <a:pt x="2762" y="3406"/>
                      <a:pt x="2691" y="3346"/>
                    </a:cubicBezTo>
                    <a:cubicBezTo>
                      <a:pt x="2441" y="3168"/>
                      <a:pt x="2489" y="2751"/>
                      <a:pt x="2703" y="2537"/>
                    </a:cubicBezTo>
                    <a:cubicBezTo>
                      <a:pt x="2929" y="2334"/>
                      <a:pt x="3239" y="2275"/>
                      <a:pt x="3560" y="2263"/>
                    </a:cubicBezTo>
                    <a:cubicBezTo>
                      <a:pt x="3763" y="2263"/>
                      <a:pt x="3989" y="2263"/>
                      <a:pt x="4179" y="2180"/>
                    </a:cubicBezTo>
                    <a:cubicBezTo>
                      <a:pt x="4453" y="2060"/>
                      <a:pt x="4596" y="1787"/>
                      <a:pt x="4727" y="1513"/>
                    </a:cubicBezTo>
                    <a:cubicBezTo>
                      <a:pt x="4917" y="1108"/>
                      <a:pt x="5120" y="632"/>
                      <a:pt x="4894" y="263"/>
                    </a:cubicBezTo>
                    <a:cubicBezTo>
                      <a:pt x="4834" y="155"/>
                      <a:pt x="4727" y="72"/>
                      <a:pt x="4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6682205" y="3530816"/>
                <a:ext cx="132310" cy="38296"/>
              </a:xfrm>
              <a:custGeom>
                <a:avLst/>
                <a:gdLst/>
                <a:ahLst/>
                <a:cxnLst/>
                <a:rect l="l" t="t" r="r" b="b"/>
                <a:pathLst>
                  <a:path w="3334" h="965" extrusionOk="0">
                    <a:moveTo>
                      <a:pt x="3334" y="1"/>
                    </a:moveTo>
                    <a:lnTo>
                      <a:pt x="3334" y="1"/>
                    </a:lnTo>
                    <a:cubicBezTo>
                      <a:pt x="3298" y="13"/>
                      <a:pt x="3274" y="13"/>
                      <a:pt x="3227" y="36"/>
                    </a:cubicBezTo>
                    <a:cubicBezTo>
                      <a:pt x="2929" y="72"/>
                      <a:pt x="2655" y="227"/>
                      <a:pt x="2358" y="239"/>
                    </a:cubicBezTo>
                    <a:cubicBezTo>
                      <a:pt x="2315" y="244"/>
                      <a:pt x="2273" y="246"/>
                      <a:pt x="2231" y="246"/>
                    </a:cubicBezTo>
                    <a:cubicBezTo>
                      <a:pt x="1966" y="246"/>
                      <a:pt x="1708" y="158"/>
                      <a:pt x="1441" y="96"/>
                    </a:cubicBezTo>
                    <a:cubicBezTo>
                      <a:pt x="1284" y="52"/>
                      <a:pt x="1114" y="21"/>
                      <a:pt x="949" y="21"/>
                    </a:cubicBezTo>
                    <a:cubicBezTo>
                      <a:pt x="802" y="21"/>
                      <a:pt x="660" y="46"/>
                      <a:pt x="536" y="108"/>
                    </a:cubicBezTo>
                    <a:cubicBezTo>
                      <a:pt x="298" y="227"/>
                      <a:pt x="131" y="453"/>
                      <a:pt x="60" y="691"/>
                    </a:cubicBezTo>
                    <a:cubicBezTo>
                      <a:pt x="24" y="775"/>
                      <a:pt x="12" y="870"/>
                      <a:pt x="0" y="953"/>
                    </a:cubicBezTo>
                    <a:cubicBezTo>
                      <a:pt x="131" y="965"/>
                      <a:pt x="274" y="965"/>
                      <a:pt x="417" y="965"/>
                    </a:cubicBezTo>
                    <a:cubicBezTo>
                      <a:pt x="1500" y="965"/>
                      <a:pt x="2512" y="608"/>
                      <a:pt x="3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6599979" y="3317234"/>
                <a:ext cx="21311" cy="38812"/>
              </a:xfrm>
              <a:custGeom>
                <a:avLst/>
                <a:gdLst/>
                <a:ahLst/>
                <a:cxnLst/>
                <a:rect l="l" t="t" r="r" b="b"/>
                <a:pathLst>
                  <a:path w="537" h="978" extrusionOk="0">
                    <a:moveTo>
                      <a:pt x="262" y="1"/>
                    </a:moveTo>
                    <a:cubicBezTo>
                      <a:pt x="120" y="1"/>
                      <a:pt x="0" y="215"/>
                      <a:pt x="0" y="489"/>
                    </a:cubicBezTo>
                    <a:cubicBezTo>
                      <a:pt x="0" y="751"/>
                      <a:pt x="120" y="977"/>
                      <a:pt x="262" y="977"/>
                    </a:cubicBezTo>
                    <a:cubicBezTo>
                      <a:pt x="417" y="977"/>
                      <a:pt x="536" y="751"/>
                      <a:pt x="536" y="489"/>
                    </a:cubicBezTo>
                    <a:cubicBezTo>
                      <a:pt x="536" y="215"/>
                      <a:pt x="417" y="13"/>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6776693" y="3317234"/>
                <a:ext cx="21311" cy="38812"/>
              </a:xfrm>
              <a:custGeom>
                <a:avLst/>
                <a:gdLst/>
                <a:ahLst/>
                <a:cxnLst/>
                <a:rect l="l" t="t" r="r" b="b"/>
                <a:pathLst>
                  <a:path w="537" h="978" extrusionOk="0">
                    <a:moveTo>
                      <a:pt x="262" y="1"/>
                    </a:moveTo>
                    <a:cubicBezTo>
                      <a:pt x="119" y="1"/>
                      <a:pt x="0" y="215"/>
                      <a:pt x="0" y="489"/>
                    </a:cubicBezTo>
                    <a:cubicBezTo>
                      <a:pt x="0" y="751"/>
                      <a:pt x="119" y="977"/>
                      <a:pt x="262" y="977"/>
                    </a:cubicBezTo>
                    <a:cubicBezTo>
                      <a:pt x="417" y="977"/>
                      <a:pt x="536" y="751"/>
                      <a:pt x="536" y="489"/>
                    </a:cubicBezTo>
                    <a:cubicBezTo>
                      <a:pt x="536" y="215"/>
                      <a:pt x="417" y="13"/>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6645338" y="3343228"/>
                <a:ext cx="107745" cy="56750"/>
              </a:xfrm>
              <a:custGeom>
                <a:avLst/>
                <a:gdLst/>
                <a:ahLst/>
                <a:cxnLst/>
                <a:rect l="l" t="t" r="r" b="b"/>
                <a:pathLst>
                  <a:path w="2715" h="1430" extrusionOk="0">
                    <a:moveTo>
                      <a:pt x="0" y="1"/>
                    </a:moveTo>
                    <a:cubicBezTo>
                      <a:pt x="12" y="787"/>
                      <a:pt x="608" y="1430"/>
                      <a:pt x="1358" y="1430"/>
                    </a:cubicBezTo>
                    <a:cubicBezTo>
                      <a:pt x="2096" y="1430"/>
                      <a:pt x="2691" y="787"/>
                      <a:pt x="2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6660934" y="3363070"/>
                <a:ext cx="76592" cy="36907"/>
              </a:xfrm>
              <a:custGeom>
                <a:avLst/>
                <a:gdLst/>
                <a:ahLst/>
                <a:cxnLst/>
                <a:rect l="l" t="t" r="r" b="b"/>
                <a:pathLst>
                  <a:path w="1930" h="930" extrusionOk="0">
                    <a:moveTo>
                      <a:pt x="965" y="1"/>
                    </a:moveTo>
                    <a:cubicBezTo>
                      <a:pt x="560" y="1"/>
                      <a:pt x="215" y="191"/>
                      <a:pt x="0" y="489"/>
                    </a:cubicBezTo>
                    <a:cubicBezTo>
                      <a:pt x="250" y="763"/>
                      <a:pt x="596" y="930"/>
                      <a:pt x="965" y="930"/>
                    </a:cubicBezTo>
                    <a:cubicBezTo>
                      <a:pt x="1334" y="930"/>
                      <a:pt x="1679" y="763"/>
                      <a:pt x="1929" y="489"/>
                    </a:cubicBezTo>
                    <a:cubicBezTo>
                      <a:pt x="1727" y="191"/>
                      <a:pt x="1370" y="1"/>
                      <a:pt x="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6508550" y="3194887"/>
                <a:ext cx="379468" cy="375658"/>
              </a:xfrm>
              <a:custGeom>
                <a:avLst/>
                <a:gdLst/>
                <a:ahLst/>
                <a:cxnLst/>
                <a:rect l="l" t="t" r="r" b="b"/>
                <a:pathLst>
                  <a:path w="9562" h="9466" extrusionOk="0">
                    <a:moveTo>
                      <a:pt x="3191" y="0"/>
                    </a:moveTo>
                    <a:cubicBezTo>
                      <a:pt x="1334" y="679"/>
                      <a:pt x="0" y="2489"/>
                      <a:pt x="0" y="4584"/>
                    </a:cubicBezTo>
                    <a:cubicBezTo>
                      <a:pt x="0" y="7275"/>
                      <a:pt x="2191" y="9466"/>
                      <a:pt x="4882" y="9466"/>
                    </a:cubicBezTo>
                    <a:cubicBezTo>
                      <a:pt x="7085" y="9466"/>
                      <a:pt x="8930" y="8025"/>
                      <a:pt x="9561" y="6013"/>
                    </a:cubicBezTo>
                    <a:cubicBezTo>
                      <a:pt x="9406" y="5834"/>
                      <a:pt x="9216" y="5703"/>
                      <a:pt x="8978" y="5584"/>
                    </a:cubicBezTo>
                    <a:cubicBezTo>
                      <a:pt x="7859" y="5025"/>
                      <a:pt x="6608" y="5203"/>
                      <a:pt x="5418" y="4965"/>
                    </a:cubicBezTo>
                    <a:cubicBezTo>
                      <a:pt x="4132" y="4703"/>
                      <a:pt x="3144" y="3917"/>
                      <a:pt x="2882" y="2584"/>
                    </a:cubicBezTo>
                    <a:cubicBezTo>
                      <a:pt x="2715" y="1774"/>
                      <a:pt x="2834" y="822"/>
                      <a:pt x="319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6241829" y="3216595"/>
                <a:ext cx="103975" cy="130008"/>
              </a:xfrm>
              <a:custGeom>
                <a:avLst/>
                <a:gdLst/>
                <a:ahLst/>
                <a:cxnLst/>
                <a:rect l="l" t="t" r="r" b="b"/>
                <a:pathLst>
                  <a:path w="2620" h="3276" extrusionOk="0">
                    <a:moveTo>
                      <a:pt x="1310" y="1"/>
                    </a:moveTo>
                    <a:cubicBezTo>
                      <a:pt x="584" y="1"/>
                      <a:pt x="1" y="739"/>
                      <a:pt x="1" y="1644"/>
                    </a:cubicBezTo>
                    <a:cubicBezTo>
                      <a:pt x="1" y="2549"/>
                      <a:pt x="584" y="3275"/>
                      <a:pt x="1310" y="3275"/>
                    </a:cubicBezTo>
                    <a:cubicBezTo>
                      <a:pt x="2036" y="3275"/>
                      <a:pt x="2620" y="2549"/>
                      <a:pt x="2620" y="1644"/>
                    </a:cubicBezTo>
                    <a:cubicBezTo>
                      <a:pt x="2620" y="739"/>
                      <a:pt x="2036" y="1"/>
                      <a:pt x="1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6241829" y="3529863"/>
                <a:ext cx="103975" cy="247158"/>
              </a:xfrm>
              <a:custGeom>
                <a:avLst/>
                <a:gdLst/>
                <a:ahLst/>
                <a:cxnLst/>
                <a:rect l="l" t="t" r="r" b="b"/>
                <a:pathLst>
                  <a:path w="2620" h="6228" extrusionOk="0">
                    <a:moveTo>
                      <a:pt x="1310" y="1"/>
                    </a:moveTo>
                    <a:cubicBezTo>
                      <a:pt x="584" y="1"/>
                      <a:pt x="1" y="572"/>
                      <a:pt x="1" y="1310"/>
                    </a:cubicBezTo>
                    <a:lnTo>
                      <a:pt x="1" y="4918"/>
                    </a:lnTo>
                    <a:cubicBezTo>
                      <a:pt x="1" y="5656"/>
                      <a:pt x="584" y="6228"/>
                      <a:pt x="1310" y="6228"/>
                    </a:cubicBezTo>
                    <a:cubicBezTo>
                      <a:pt x="2048" y="6228"/>
                      <a:pt x="2620" y="5632"/>
                      <a:pt x="2620" y="4918"/>
                    </a:cubicBezTo>
                    <a:lnTo>
                      <a:pt x="2620" y="1310"/>
                    </a:lnTo>
                    <a:cubicBezTo>
                      <a:pt x="2620" y="572"/>
                      <a:pt x="2048" y="1"/>
                      <a:pt x="1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6241829" y="3467043"/>
                <a:ext cx="103975" cy="36867"/>
              </a:xfrm>
              <a:custGeom>
                <a:avLst/>
                <a:gdLst/>
                <a:ahLst/>
                <a:cxnLst/>
                <a:rect l="l" t="t" r="r" b="b"/>
                <a:pathLst>
                  <a:path w="2620" h="929" extrusionOk="0">
                    <a:moveTo>
                      <a:pt x="465" y="0"/>
                    </a:moveTo>
                    <a:cubicBezTo>
                      <a:pt x="215" y="0"/>
                      <a:pt x="1" y="215"/>
                      <a:pt x="1" y="465"/>
                    </a:cubicBezTo>
                    <a:cubicBezTo>
                      <a:pt x="1" y="715"/>
                      <a:pt x="215" y="929"/>
                      <a:pt x="465" y="929"/>
                    </a:cubicBezTo>
                    <a:lnTo>
                      <a:pt x="2167" y="929"/>
                    </a:lnTo>
                    <a:cubicBezTo>
                      <a:pt x="2417" y="929"/>
                      <a:pt x="2620" y="715"/>
                      <a:pt x="2620" y="465"/>
                    </a:cubicBezTo>
                    <a:cubicBezTo>
                      <a:pt x="2620" y="215"/>
                      <a:pt x="2417" y="0"/>
                      <a:pt x="2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7073887" y="3005871"/>
                <a:ext cx="132786" cy="426495"/>
              </a:xfrm>
              <a:custGeom>
                <a:avLst/>
                <a:gdLst/>
                <a:ahLst/>
                <a:cxnLst/>
                <a:rect l="l" t="t" r="r" b="b"/>
                <a:pathLst>
                  <a:path w="3346" h="10747" extrusionOk="0">
                    <a:moveTo>
                      <a:pt x="2596" y="1"/>
                    </a:moveTo>
                    <a:cubicBezTo>
                      <a:pt x="2489" y="13"/>
                      <a:pt x="2382" y="25"/>
                      <a:pt x="2286" y="60"/>
                    </a:cubicBezTo>
                    <a:cubicBezTo>
                      <a:pt x="2060" y="120"/>
                      <a:pt x="1810" y="227"/>
                      <a:pt x="1572" y="382"/>
                    </a:cubicBezTo>
                    <a:cubicBezTo>
                      <a:pt x="1072" y="715"/>
                      <a:pt x="620" y="1275"/>
                      <a:pt x="346" y="2013"/>
                    </a:cubicBezTo>
                    <a:cubicBezTo>
                      <a:pt x="84" y="2739"/>
                      <a:pt x="0" y="3596"/>
                      <a:pt x="36" y="4478"/>
                    </a:cubicBezTo>
                    <a:cubicBezTo>
                      <a:pt x="60" y="5359"/>
                      <a:pt x="203" y="6192"/>
                      <a:pt x="310" y="6954"/>
                    </a:cubicBezTo>
                    <a:cubicBezTo>
                      <a:pt x="405" y="7704"/>
                      <a:pt x="512" y="8383"/>
                      <a:pt x="631" y="8942"/>
                    </a:cubicBezTo>
                    <a:cubicBezTo>
                      <a:pt x="751" y="9514"/>
                      <a:pt x="870" y="9954"/>
                      <a:pt x="977" y="10264"/>
                    </a:cubicBezTo>
                    <a:cubicBezTo>
                      <a:pt x="1024" y="10419"/>
                      <a:pt x="1060" y="10538"/>
                      <a:pt x="1096" y="10609"/>
                    </a:cubicBezTo>
                    <a:cubicBezTo>
                      <a:pt x="1106" y="10698"/>
                      <a:pt x="1116" y="10746"/>
                      <a:pt x="1119" y="10746"/>
                    </a:cubicBezTo>
                    <a:cubicBezTo>
                      <a:pt x="1119" y="10746"/>
                      <a:pt x="1120" y="10744"/>
                      <a:pt x="1120" y="10740"/>
                    </a:cubicBezTo>
                    <a:cubicBezTo>
                      <a:pt x="1143" y="10740"/>
                      <a:pt x="1084" y="10562"/>
                      <a:pt x="1001" y="10252"/>
                    </a:cubicBezTo>
                    <a:cubicBezTo>
                      <a:pt x="929" y="9942"/>
                      <a:pt x="810" y="9490"/>
                      <a:pt x="715" y="8930"/>
                    </a:cubicBezTo>
                    <a:cubicBezTo>
                      <a:pt x="620" y="8359"/>
                      <a:pt x="524" y="7692"/>
                      <a:pt x="417" y="6930"/>
                    </a:cubicBezTo>
                    <a:cubicBezTo>
                      <a:pt x="334" y="6180"/>
                      <a:pt x="203" y="5359"/>
                      <a:pt x="167" y="4478"/>
                    </a:cubicBezTo>
                    <a:cubicBezTo>
                      <a:pt x="143" y="3620"/>
                      <a:pt x="215" y="2787"/>
                      <a:pt x="465" y="2072"/>
                    </a:cubicBezTo>
                    <a:cubicBezTo>
                      <a:pt x="715" y="1370"/>
                      <a:pt x="1143" y="810"/>
                      <a:pt x="1596" y="489"/>
                    </a:cubicBezTo>
                    <a:cubicBezTo>
                      <a:pt x="2060" y="167"/>
                      <a:pt x="2525" y="72"/>
                      <a:pt x="2846" y="72"/>
                    </a:cubicBezTo>
                    <a:lnTo>
                      <a:pt x="3060" y="72"/>
                    </a:lnTo>
                    <a:cubicBezTo>
                      <a:pt x="3120" y="72"/>
                      <a:pt x="3167" y="84"/>
                      <a:pt x="3203" y="84"/>
                    </a:cubicBezTo>
                    <a:cubicBezTo>
                      <a:pt x="3251" y="96"/>
                      <a:pt x="3287" y="102"/>
                      <a:pt x="3310" y="102"/>
                    </a:cubicBezTo>
                    <a:cubicBezTo>
                      <a:pt x="3334" y="102"/>
                      <a:pt x="3346" y="96"/>
                      <a:pt x="3346" y="84"/>
                    </a:cubicBezTo>
                    <a:cubicBezTo>
                      <a:pt x="3346" y="84"/>
                      <a:pt x="3298" y="72"/>
                      <a:pt x="3227" y="48"/>
                    </a:cubicBezTo>
                    <a:cubicBezTo>
                      <a:pt x="3179" y="25"/>
                      <a:pt x="3132" y="25"/>
                      <a:pt x="3072" y="13"/>
                    </a:cubicBezTo>
                    <a:cubicBezTo>
                      <a:pt x="3001" y="13"/>
                      <a:pt x="2929" y="1"/>
                      <a:pt x="2870"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7016226" y="2287703"/>
                <a:ext cx="47781" cy="261008"/>
              </a:xfrm>
              <a:custGeom>
                <a:avLst/>
                <a:gdLst/>
                <a:ahLst/>
                <a:cxnLst/>
                <a:rect l="l" t="t" r="r" b="b"/>
                <a:pathLst>
                  <a:path w="1204" h="6577" extrusionOk="0">
                    <a:moveTo>
                      <a:pt x="846" y="0"/>
                    </a:moveTo>
                    <a:cubicBezTo>
                      <a:pt x="834" y="0"/>
                      <a:pt x="787" y="72"/>
                      <a:pt x="703" y="227"/>
                    </a:cubicBezTo>
                    <a:cubicBezTo>
                      <a:pt x="656" y="298"/>
                      <a:pt x="608" y="405"/>
                      <a:pt x="549" y="500"/>
                    </a:cubicBezTo>
                    <a:cubicBezTo>
                      <a:pt x="513" y="619"/>
                      <a:pt x="429" y="739"/>
                      <a:pt x="394" y="905"/>
                    </a:cubicBezTo>
                    <a:cubicBezTo>
                      <a:pt x="358" y="977"/>
                      <a:pt x="334" y="1072"/>
                      <a:pt x="310" y="1143"/>
                    </a:cubicBezTo>
                    <a:cubicBezTo>
                      <a:pt x="287" y="1239"/>
                      <a:pt x="275" y="1310"/>
                      <a:pt x="239" y="1393"/>
                    </a:cubicBezTo>
                    <a:cubicBezTo>
                      <a:pt x="179" y="1584"/>
                      <a:pt x="156" y="1774"/>
                      <a:pt x="108" y="1977"/>
                    </a:cubicBezTo>
                    <a:cubicBezTo>
                      <a:pt x="48" y="2393"/>
                      <a:pt x="1" y="2858"/>
                      <a:pt x="37" y="3334"/>
                    </a:cubicBezTo>
                    <a:cubicBezTo>
                      <a:pt x="60" y="3822"/>
                      <a:pt x="132" y="4275"/>
                      <a:pt x="239" y="4668"/>
                    </a:cubicBezTo>
                    <a:cubicBezTo>
                      <a:pt x="299" y="4882"/>
                      <a:pt x="358" y="5060"/>
                      <a:pt x="418" y="5239"/>
                    </a:cubicBezTo>
                    <a:cubicBezTo>
                      <a:pt x="453" y="5322"/>
                      <a:pt x="477" y="5418"/>
                      <a:pt x="525" y="5489"/>
                    </a:cubicBezTo>
                    <a:cubicBezTo>
                      <a:pt x="549" y="5561"/>
                      <a:pt x="596" y="5644"/>
                      <a:pt x="620" y="5715"/>
                    </a:cubicBezTo>
                    <a:cubicBezTo>
                      <a:pt x="680" y="5858"/>
                      <a:pt x="763" y="5977"/>
                      <a:pt x="822" y="6084"/>
                    </a:cubicBezTo>
                    <a:cubicBezTo>
                      <a:pt x="882" y="6192"/>
                      <a:pt x="941" y="6275"/>
                      <a:pt x="1001" y="6358"/>
                    </a:cubicBezTo>
                    <a:cubicBezTo>
                      <a:pt x="1096" y="6495"/>
                      <a:pt x="1154" y="6577"/>
                      <a:pt x="1174" y="6577"/>
                    </a:cubicBezTo>
                    <a:cubicBezTo>
                      <a:pt x="1176" y="6577"/>
                      <a:pt x="1178" y="6575"/>
                      <a:pt x="1180" y="6573"/>
                    </a:cubicBezTo>
                    <a:cubicBezTo>
                      <a:pt x="1203" y="6561"/>
                      <a:pt x="977" y="6239"/>
                      <a:pt x="751" y="5668"/>
                    </a:cubicBezTo>
                    <a:lnTo>
                      <a:pt x="656" y="5441"/>
                    </a:lnTo>
                    <a:cubicBezTo>
                      <a:pt x="632" y="5370"/>
                      <a:pt x="596" y="5287"/>
                      <a:pt x="572" y="5191"/>
                    </a:cubicBezTo>
                    <a:cubicBezTo>
                      <a:pt x="513" y="5025"/>
                      <a:pt x="465" y="4834"/>
                      <a:pt x="406" y="4644"/>
                    </a:cubicBezTo>
                    <a:cubicBezTo>
                      <a:pt x="310" y="4239"/>
                      <a:pt x="239" y="3798"/>
                      <a:pt x="215" y="3334"/>
                    </a:cubicBezTo>
                    <a:cubicBezTo>
                      <a:pt x="191" y="2858"/>
                      <a:pt x="227" y="2405"/>
                      <a:pt x="275" y="2012"/>
                    </a:cubicBezTo>
                    <a:cubicBezTo>
                      <a:pt x="299" y="1798"/>
                      <a:pt x="334" y="1608"/>
                      <a:pt x="370" y="1441"/>
                    </a:cubicBezTo>
                    <a:cubicBezTo>
                      <a:pt x="382" y="1358"/>
                      <a:pt x="418" y="1262"/>
                      <a:pt x="429" y="1191"/>
                    </a:cubicBezTo>
                    <a:cubicBezTo>
                      <a:pt x="465" y="1120"/>
                      <a:pt x="477" y="1036"/>
                      <a:pt x="513" y="953"/>
                    </a:cubicBezTo>
                    <a:cubicBezTo>
                      <a:pt x="679" y="358"/>
                      <a:pt x="882" y="12"/>
                      <a:pt x="846" y="0"/>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7075792" y="2301870"/>
                <a:ext cx="38296" cy="208902"/>
              </a:xfrm>
              <a:custGeom>
                <a:avLst/>
                <a:gdLst/>
                <a:ahLst/>
                <a:cxnLst/>
                <a:rect l="l" t="t" r="r" b="b"/>
                <a:pathLst>
                  <a:path w="965" h="5264" extrusionOk="0">
                    <a:moveTo>
                      <a:pt x="381" y="1"/>
                    </a:moveTo>
                    <a:cubicBezTo>
                      <a:pt x="357" y="1"/>
                      <a:pt x="238" y="286"/>
                      <a:pt x="143" y="763"/>
                    </a:cubicBezTo>
                    <a:cubicBezTo>
                      <a:pt x="83" y="1001"/>
                      <a:pt x="48" y="1298"/>
                      <a:pt x="24" y="1620"/>
                    </a:cubicBezTo>
                    <a:cubicBezTo>
                      <a:pt x="0" y="1953"/>
                      <a:pt x="0" y="2310"/>
                      <a:pt x="48" y="2691"/>
                    </a:cubicBezTo>
                    <a:cubicBezTo>
                      <a:pt x="95" y="3072"/>
                      <a:pt x="167" y="3418"/>
                      <a:pt x="238" y="3751"/>
                    </a:cubicBezTo>
                    <a:cubicBezTo>
                      <a:pt x="333" y="4061"/>
                      <a:pt x="441" y="4346"/>
                      <a:pt x="536" y="4572"/>
                    </a:cubicBezTo>
                    <a:cubicBezTo>
                      <a:pt x="750" y="5013"/>
                      <a:pt x="917" y="5263"/>
                      <a:pt x="941" y="5263"/>
                    </a:cubicBezTo>
                    <a:cubicBezTo>
                      <a:pt x="964" y="5251"/>
                      <a:pt x="822" y="4989"/>
                      <a:pt x="655" y="4525"/>
                    </a:cubicBezTo>
                    <a:cubicBezTo>
                      <a:pt x="572" y="4299"/>
                      <a:pt x="476" y="4013"/>
                      <a:pt x="405" y="3703"/>
                    </a:cubicBezTo>
                    <a:cubicBezTo>
                      <a:pt x="333" y="3394"/>
                      <a:pt x="262" y="3049"/>
                      <a:pt x="226" y="2679"/>
                    </a:cubicBezTo>
                    <a:cubicBezTo>
                      <a:pt x="179" y="2310"/>
                      <a:pt x="179" y="1953"/>
                      <a:pt x="179" y="1632"/>
                    </a:cubicBezTo>
                    <a:cubicBezTo>
                      <a:pt x="202" y="1310"/>
                      <a:pt x="226" y="1024"/>
                      <a:pt x="262" y="786"/>
                    </a:cubicBezTo>
                    <a:cubicBezTo>
                      <a:pt x="333" y="310"/>
                      <a:pt x="405" y="12"/>
                      <a:pt x="381" y="1"/>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6709110" y="2242859"/>
                <a:ext cx="285891" cy="61472"/>
              </a:xfrm>
              <a:custGeom>
                <a:avLst/>
                <a:gdLst/>
                <a:ahLst/>
                <a:cxnLst/>
                <a:rect l="l" t="t" r="r" b="b"/>
                <a:pathLst>
                  <a:path w="7204" h="1549" extrusionOk="0">
                    <a:moveTo>
                      <a:pt x="4800" y="0"/>
                    </a:moveTo>
                    <a:cubicBezTo>
                      <a:pt x="4381" y="0"/>
                      <a:pt x="3927" y="23"/>
                      <a:pt x="3454" y="83"/>
                    </a:cubicBezTo>
                    <a:cubicBezTo>
                      <a:pt x="2406" y="225"/>
                      <a:pt x="1501" y="547"/>
                      <a:pt x="906" y="892"/>
                    </a:cubicBezTo>
                    <a:cubicBezTo>
                      <a:pt x="608" y="1059"/>
                      <a:pt x="370" y="1214"/>
                      <a:pt x="227" y="1333"/>
                    </a:cubicBezTo>
                    <a:cubicBezTo>
                      <a:pt x="72" y="1452"/>
                      <a:pt x="1" y="1535"/>
                      <a:pt x="1" y="1547"/>
                    </a:cubicBezTo>
                    <a:cubicBezTo>
                      <a:pt x="1" y="1548"/>
                      <a:pt x="2" y="1549"/>
                      <a:pt x="4" y="1549"/>
                    </a:cubicBezTo>
                    <a:cubicBezTo>
                      <a:pt x="42" y="1549"/>
                      <a:pt x="383" y="1296"/>
                      <a:pt x="953" y="1011"/>
                    </a:cubicBezTo>
                    <a:cubicBezTo>
                      <a:pt x="1549" y="714"/>
                      <a:pt x="2442" y="404"/>
                      <a:pt x="3466" y="261"/>
                    </a:cubicBezTo>
                    <a:cubicBezTo>
                      <a:pt x="4048" y="188"/>
                      <a:pt x="4596" y="167"/>
                      <a:pt x="5085" y="167"/>
                    </a:cubicBezTo>
                    <a:cubicBezTo>
                      <a:pt x="5466" y="167"/>
                      <a:pt x="5812" y="179"/>
                      <a:pt x="6109" y="190"/>
                    </a:cubicBezTo>
                    <a:cubicBezTo>
                      <a:pt x="6622" y="226"/>
                      <a:pt x="6985" y="262"/>
                      <a:pt x="7132" y="262"/>
                    </a:cubicBezTo>
                    <a:cubicBezTo>
                      <a:pt x="7179" y="262"/>
                      <a:pt x="7204" y="258"/>
                      <a:pt x="7204" y="249"/>
                    </a:cubicBezTo>
                    <a:cubicBezTo>
                      <a:pt x="7204" y="237"/>
                      <a:pt x="7097" y="225"/>
                      <a:pt x="6918" y="178"/>
                    </a:cubicBezTo>
                    <a:cubicBezTo>
                      <a:pt x="6728" y="142"/>
                      <a:pt x="6466" y="106"/>
                      <a:pt x="6121" y="71"/>
                    </a:cubicBezTo>
                    <a:cubicBezTo>
                      <a:pt x="5746" y="32"/>
                      <a:pt x="5297" y="0"/>
                      <a:pt x="4800" y="0"/>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6668474" y="2368024"/>
                <a:ext cx="283073" cy="96593"/>
              </a:xfrm>
              <a:custGeom>
                <a:avLst/>
                <a:gdLst/>
                <a:ahLst/>
                <a:cxnLst/>
                <a:rect l="l" t="t" r="r" b="b"/>
                <a:pathLst>
                  <a:path w="7133" h="2434" extrusionOk="0">
                    <a:moveTo>
                      <a:pt x="15" y="0"/>
                    </a:moveTo>
                    <a:cubicBezTo>
                      <a:pt x="14" y="0"/>
                      <a:pt x="13" y="0"/>
                      <a:pt x="13" y="0"/>
                    </a:cubicBezTo>
                    <a:cubicBezTo>
                      <a:pt x="1" y="0"/>
                      <a:pt x="60" y="108"/>
                      <a:pt x="168" y="286"/>
                    </a:cubicBezTo>
                    <a:cubicBezTo>
                      <a:pt x="263" y="453"/>
                      <a:pt x="465" y="691"/>
                      <a:pt x="715" y="941"/>
                    </a:cubicBezTo>
                    <a:cubicBezTo>
                      <a:pt x="1215" y="1453"/>
                      <a:pt x="2096" y="2024"/>
                      <a:pt x="3192" y="2274"/>
                    </a:cubicBezTo>
                    <a:cubicBezTo>
                      <a:pt x="3672" y="2389"/>
                      <a:pt x="4139" y="2433"/>
                      <a:pt x="4572" y="2433"/>
                    </a:cubicBezTo>
                    <a:cubicBezTo>
                      <a:pt x="5126" y="2433"/>
                      <a:pt x="5624" y="2361"/>
                      <a:pt x="6025" y="2274"/>
                    </a:cubicBezTo>
                    <a:cubicBezTo>
                      <a:pt x="6383" y="2203"/>
                      <a:pt x="6668" y="2108"/>
                      <a:pt x="6847" y="2036"/>
                    </a:cubicBezTo>
                    <a:cubicBezTo>
                      <a:pt x="7026" y="1965"/>
                      <a:pt x="7133" y="1917"/>
                      <a:pt x="7133" y="1905"/>
                    </a:cubicBezTo>
                    <a:cubicBezTo>
                      <a:pt x="7130" y="1902"/>
                      <a:pt x="7124" y="1900"/>
                      <a:pt x="7114" y="1900"/>
                    </a:cubicBezTo>
                    <a:cubicBezTo>
                      <a:pt x="7023" y="1900"/>
                      <a:pt x="6624" y="2037"/>
                      <a:pt x="6002" y="2155"/>
                    </a:cubicBezTo>
                    <a:cubicBezTo>
                      <a:pt x="5623" y="2220"/>
                      <a:pt x="5158" y="2277"/>
                      <a:pt x="4644" y="2277"/>
                    </a:cubicBezTo>
                    <a:cubicBezTo>
                      <a:pt x="4204" y="2277"/>
                      <a:pt x="3728" y="2235"/>
                      <a:pt x="3239" y="2120"/>
                    </a:cubicBezTo>
                    <a:cubicBezTo>
                      <a:pt x="2192" y="1858"/>
                      <a:pt x="1322" y="1322"/>
                      <a:pt x="799" y="846"/>
                    </a:cubicBezTo>
                    <a:cubicBezTo>
                      <a:pt x="294" y="377"/>
                      <a:pt x="56" y="0"/>
                      <a:pt x="15" y="0"/>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6700618" y="2309648"/>
                <a:ext cx="288748" cy="48059"/>
              </a:xfrm>
              <a:custGeom>
                <a:avLst/>
                <a:gdLst/>
                <a:ahLst/>
                <a:cxnLst/>
                <a:rect l="l" t="t" r="r" b="b"/>
                <a:pathLst>
                  <a:path w="7276" h="1211" extrusionOk="0">
                    <a:moveTo>
                      <a:pt x="7228" y="0"/>
                    </a:moveTo>
                    <a:cubicBezTo>
                      <a:pt x="7099" y="0"/>
                      <a:pt x="6716" y="33"/>
                      <a:pt x="6180" y="43"/>
                    </a:cubicBezTo>
                    <a:cubicBezTo>
                      <a:pt x="6101" y="44"/>
                      <a:pt x="6018" y="45"/>
                      <a:pt x="5932" y="45"/>
                    </a:cubicBezTo>
                    <a:cubicBezTo>
                      <a:pt x="5544" y="45"/>
                      <a:pt x="5084" y="33"/>
                      <a:pt x="4579" y="33"/>
                    </a:cubicBezTo>
                    <a:cubicBezTo>
                      <a:pt x="4248" y="33"/>
                      <a:pt x="3898" y="38"/>
                      <a:pt x="3537" y="55"/>
                    </a:cubicBezTo>
                    <a:cubicBezTo>
                      <a:pt x="3013" y="90"/>
                      <a:pt x="2525" y="150"/>
                      <a:pt x="2072" y="233"/>
                    </a:cubicBezTo>
                    <a:cubicBezTo>
                      <a:pt x="1632" y="328"/>
                      <a:pt x="1239" y="459"/>
                      <a:pt x="929" y="614"/>
                    </a:cubicBezTo>
                    <a:cubicBezTo>
                      <a:pt x="620" y="757"/>
                      <a:pt x="381" y="888"/>
                      <a:pt x="227" y="1007"/>
                    </a:cubicBezTo>
                    <a:cubicBezTo>
                      <a:pt x="84" y="1126"/>
                      <a:pt x="0" y="1209"/>
                      <a:pt x="0" y="1209"/>
                    </a:cubicBezTo>
                    <a:cubicBezTo>
                      <a:pt x="1" y="1210"/>
                      <a:pt x="3" y="1211"/>
                      <a:pt x="5" y="1211"/>
                    </a:cubicBezTo>
                    <a:cubicBezTo>
                      <a:pt x="52" y="1211"/>
                      <a:pt x="373" y="960"/>
                      <a:pt x="977" y="709"/>
                    </a:cubicBezTo>
                    <a:cubicBezTo>
                      <a:pt x="1286" y="590"/>
                      <a:pt x="1667" y="471"/>
                      <a:pt x="2108" y="388"/>
                    </a:cubicBezTo>
                    <a:cubicBezTo>
                      <a:pt x="2537" y="293"/>
                      <a:pt x="3025" y="257"/>
                      <a:pt x="3537" y="221"/>
                    </a:cubicBezTo>
                    <a:cubicBezTo>
                      <a:pt x="4561" y="174"/>
                      <a:pt x="5501" y="209"/>
                      <a:pt x="6168" y="162"/>
                    </a:cubicBezTo>
                    <a:cubicBezTo>
                      <a:pt x="6513" y="150"/>
                      <a:pt x="6775" y="102"/>
                      <a:pt x="6966" y="78"/>
                    </a:cubicBezTo>
                    <a:cubicBezTo>
                      <a:pt x="7168" y="55"/>
                      <a:pt x="7275" y="31"/>
                      <a:pt x="7275" y="7"/>
                    </a:cubicBezTo>
                    <a:cubicBezTo>
                      <a:pt x="7275" y="2"/>
                      <a:pt x="7259" y="0"/>
                      <a:pt x="7228" y="0"/>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6722365" y="2324927"/>
                <a:ext cx="295336" cy="73536"/>
              </a:xfrm>
              <a:custGeom>
                <a:avLst/>
                <a:gdLst/>
                <a:ahLst/>
                <a:cxnLst/>
                <a:rect l="l" t="t" r="r" b="b"/>
                <a:pathLst>
                  <a:path w="7442" h="1853" extrusionOk="0">
                    <a:moveTo>
                      <a:pt x="7435" y="0"/>
                    </a:moveTo>
                    <a:cubicBezTo>
                      <a:pt x="7377" y="0"/>
                      <a:pt x="7079" y="330"/>
                      <a:pt x="6501" y="670"/>
                    </a:cubicBezTo>
                    <a:cubicBezTo>
                      <a:pt x="5894" y="1027"/>
                      <a:pt x="4965" y="1372"/>
                      <a:pt x="3894" y="1527"/>
                    </a:cubicBezTo>
                    <a:cubicBezTo>
                      <a:pt x="3100" y="1642"/>
                      <a:pt x="2352" y="1684"/>
                      <a:pt x="1732" y="1684"/>
                    </a:cubicBezTo>
                    <a:cubicBezTo>
                      <a:pt x="1515" y="1684"/>
                      <a:pt x="1314" y="1679"/>
                      <a:pt x="1131" y="1670"/>
                    </a:cubicBezTo>
                    <a:cubicBezTo>
                      <a:pt x="494" y="1617"/>
                      <a:pt x="94" y="1497"/>
                      <a:pt x="15" y="1497"/>
                    </a:cubicBezTo>
                    <a:cubicBezTo>
                      <a:pt x="5" y="1497"/>
                      <a:pt x="0" y="1499"/>
                      <a:pt x="0" y="1503"/>
                    </a:cubicBezTo>
                    <a:cubicBezTo>
                      <a:pt x="0" y="1515"/>
                      <a:pt x="95" y="1563"/>
                      <a:pt x="274" y="1622"/>
                    </a:cubicBezTo>
                    <a:cubicBezTo>
                      <a:pt x="476" y="1682"/>
                      <a:pt x="750" y="1753"/>
                      <a:pt x="1107" y="1801"/>
                    </a:cubicBezTo>
                    <a:cubicBezTo>
                      <a:pt x="1398" y="1835"/>
                      <a:pt x="1735" y="1853"/>
                      <a:pt x="2107" y="1853"/>
                    </a:cubicBezTo>
                    <a:cubicBezTo>
                      <a:pt x="2649" y="1853"/>
                      <a:pt x="3262" y="1814"/>
                      <a:pt x="3905" y="1729"/>
                    </a:cubicBezTo>
                    <a:cubicBezTo>
                      <a:pt x="4465" y="1646"/>
                      <a:pt x="4965" y="1515"/>
                      <a:pt x="5418" y="1348"/>
                    </a:cubicBezTo>
                    <a:cubicBezTo>
                      <a:pt x="5858" y="1194"/>
                      <a:pt x="6251" y="991"/>
                      <a:pt x="6561" y="801"/>
                    </a:cubicBezTo>
                    <a:cubicBezTo>
                      <a:pt x="6703" y="717"/>
                      <a:pt x="6846" y="610"/>
                      <a:pt x="6965" y="515"/>
                    </a:cubicBezTo>
                    <a:cubicBezTo>
                      <a:pt x="7061" y="432"/>
                      <a:pt x="7168" y="336"/>
                      <a:pt x="7227" y="277"/>
                    </a:cubicBezTo>
                    <a:cubicBezTo>
                      <a:pt x="7358" y="86"/>
                      <a:pt x="7442" y="15"/>
                      <a:pt x="7442" y="3"/>
                    </a:cubicBezTo>
                    <a:cubicBezTo>
                      <a:pt x="7440" y="1"/>
                      <a:pt x="7438" y="0"/>
                      <a:pt x="7435" y="0"/>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7134842" y="2274448"/>
                <a:ext cx="147430" cy="323711"/>
              </a:xfrm>
              <a:custGeom>
                <a:avLst/>
                <a:gdLst/>
                <a:ahLst/>
                <a:cxnLst/>
                <a:rect l="l" t="t" r="r" b="b"/>
                <a:pathLst>
                  <a:path w="3715" h="8157" extrusionOk="0">
                    <a:moveTo>
                      <a:pt x="274" y="1"/>
                    </a:moveTo>
                    <a:cubicBezTo>
                      <a:pt x="262" y="1"/>
                      <a:pt x="227" y="120"/>
                      <a:pt x="167" y="358"/>
                    </a:cubicBezTo>
                    <a:cubicBezTo>
                      <a:pt x="119" y="596"/>
                      <a:pt x="48" y="930"/>
                      <a:pt x="24" y="1358"/>
                    </a:cubicBezTo>
                    <a:cubicBezTo>
                      <a:pt x="0" y="1775"/>
                      <a:pt x="36" y="2311"/>
                      <a:pt x="286" y="2835"/>
                    </a:cubicBezTo>
                    <a:cubicBezTo>
                      <a:pt x="405" y="3085"/>
                      <a:pt x="584" y="3335"/>
                      <a:pt x="798" y="3573"/>
                    </a:cubicBezTo>
                    <a:cubicBezTo>
                      <a:pt x="989" y="3811"/>
                      <a:pt x="1215" y="4037"/>
                      <a:pt x="1429" y="4275"/>
                    </a:cubicBezTo>
                    <a:cubicBezTo>
                      <a:pt x="1893" y="4740"/>
                      <a:pt x="2322" y="5156"/>
                      <a:pt x="2667" y="5585"/>
                    </a:cubicBezTo>
                    <a:cubicBezTo>
                      <a:pt x="3013" y="6014"/>
                      <a:pt x="3263" y="6454"/>
                      <a:pt x="3417" y="6835"/>
                    </a:cubicBezTo>
                    <a:cubicBezTo>
                      <a:pt x="3560" y="7228"/>
                      <a:pt x="3608" y="7561"/>
                      <a:pt x="3620" y="7788"/>
                    </a:cubicBezTo>
                    <a:cubicBezTo>
                      <a:pt x="3632" y="8026"/>
                      <a:pt x="3620" y="8157"/>
                      <a:pt x="3632" y="8157"/>
                    </a:cubicBezTo>
                    <a:cubicBezTo>
                      <a:pt x="3656" y="8157"/>
                      <a:pt x="3679" y="8038"/>
                      <a:pt x="3691" y="7788"/>
                    </a:cubicBezTo>
                    <a:cubicBezTo>
                      <a:pt x="3715" y="7549"/>
                      <a:pt x="3679" y="7192"/>
                      <a:pt x="3536" y="6787"/>
                    </a:cubicBezTo>
                    <a:cubicBezTo>
                      <a:pt x="3394" y="6395"/>
                      <a:pt x="3144" y="5930"/>
                      <a:pt x="2798" y="5478"/>
                    </a:cubicBezTo>
                    <a:cubicBezTo>
                      <a:pt x="2465" y="5037"/>
                      <a:pt x="2012" y="4609"/>
                      <a:pt x="1548" y="4144"/>
                    </a:cubicBezTo>
                    <a:cubicBezTo>
                      <a:pt x="1108" y="3680"/>
                      <a:pt x="679" y="3251"/>
                      <a:pt x="417" y="2763"/>
                    </a:cubicBezTo>
                    <a:cubicBezTo>
                      <a:pt x="179" y="2275"/>
                      <a:pt x="119" y="1763"/>
                      <a:pt x="143" y="1358"/>
                    </a:cubicBezTo>
                    <a:cubicBezTo>
                      <a:pt x="143" y="942"/>
                      <a:pt x="203" y="596"/>
                      <a:pt x="227" y="382"/>
                    </a:cubicBezTo>
                    <a:cubicBezTo>
                      <a:pt x="262" y="144"/>
                      <a:pt x="286" y="25"/>
                      <a:pt x="274" y="1"/>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7183971" y="2306077"/>
                <a:ext cx="157867" cy="276485"/>
              </a:xfrm>
              <a:custGeom>
                <a:avLst/>
                <a:gdLst/>
                <a:ahLst/>
                <a:cxnLst/>
                <a:rect l="l" t="t" r="r" b="b"/>
                <a:pathLst>
                  <a:path w="3978" h="6967" extrusionOk="0">
                    <a:moveTo>
                      <a:pt x="16" y="1"/>
                    </a:moveTo>
                    <a:cubicBezTo>
                      <a:pt x="14" y="1"/>
                      <a:pt x="13" y="1"/>
                      <a:pt x="12" y="2"/>
                    </a:cubicBezTo>
                    <a:cubicBezTo>
                      <a:pt x="1" y="2"/>
                      <a:pt x="72" y="97"/>
                      <a:pt x="215" y="264"/>
                    </a:cubicBezTo>
                    <a:cubicBezTo>
                      <a:pt x="346" y="430"/>
                      <a:pt x="572" y="657"/>
                      <a:pt x="834" y="918"/>
                    </a:cubicBezTo>
                    <a:cubicBezTo>
                      <a:pt x="1144" y="1216"/>
                      <a:pt x="1477" y="1526"/>
                      <a:pt x="1798" y="1847"/>
                    </a:cubicBezTo>
                    <a:cubicBezTo>
                      <a:pt x="2156" y="2204"/>
                      <a:pt x="2537" y="2585"/>
                      <a:pt x="2894" y="3050"/>
                    </a:cubicBezTo>
                    <a:cubicBezTo>
                      <a:pt x="3227" y="3514"/>
                      <a:pt x="3501" y="3990"/>
                      <a:pt x="3644" y="4466"/>
                    </a:cubicBezTo>
                    <a:cubicBezTo>
                      <a:pt x="3811" y="4919"/>
                      <a:pt x="3858" y="5383"/>
                      <a:pt x="3858" y="5752"/>
                    </a:cubicBezTo>
                    <a:cubicBezTo>
                      <a:pt x="3846" y="6502"/>
                      <a:pt x="3668" y="6967"/>
                      <a:pt x="3703" y="6967"/>
                    </a:cubicBezTo>
                    <a:cubicBezTo>
                      <a:pt x="3727" y="6967"/>
                      <a:pt x="3763" y="6860"/>
                      <a:pt x="3822" y="6645"/>
                    </a:cubicBezTo>
                    <a:cubicBezTo>
                      <a:pt x="3882" y="6443"/>
                      <a:pt x="3942" y="6145"/>
                      <a:pt x="3965" y="5752"/>
                    </a:cubicBezTo>
                    <a:cubicBezTo>
                      <a:pt x="3977" y="5371"/>
                      <a:pt x="3930" y="4907"/>
                      <a:pt x="3787" y="4419"/>
                    </a:cubicBezTo>
                    <a:cubicBezTo>
                      <a:pt x="3632" y="3931"/>
                      <a:pt x="3346" y="3419"/>
                      <a:pt x="3013" y="2966"/>
                    </a:cubicBezTo>
                    <a:cubicBezTo>
                      <a:pt x="2656" y="2478"/>
                      <a:pt x="2263" y="2085"/>
                      <a:pt x="1906" y="1740"/>
                    </a:cubicBezTo>
                    <a:cubicBezTo>
                      <a:pt x="1536" y="1395"/>
                      <a:pt x="1203" y="1085"/>
                      <a:pt x="929" y="835"/>
                    </a:cubicBezTo>
                    <a:cubicBezTo>
                      <a:pt x="376" y="340"/>
                      <a:pt x="57" y="1"/>
                      <a:pt x="16" y="1"/>
                    </a:cubicBezTo>
                    <a:close/>
                  </a:path>
                </a:pathLst>
              </a:custGeom>
              <a:solidFill>
                <a:srgbClr val="873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6919833" y="2534341"/>
                <a:ext cx="265612" cy="264620"/>
              </a:xfrm>
              <a:custGeom>
                <a:avLst/>
                <a:gdLst/>
                <a:ahLst/>
                <a:cxnLst/>
                <a:rect l="l" t="t" r="r" b="b"/>
                <a:pathLst>
                  <a:path w="6693" h="6668" extrusionOk="0">
                    <a:moveTo>
                      <a:pt x="3335" y="286"/>
                    </a:moveTo>
                    <a:cubicBezTo>
                      <a:pt x="5025" y="286"/>
                      <a:pt x="6371" y="1655"/>
                      <a:pt x="6371" y="3322"/>
                    </a:cubicBezTo>
                    <a:cubicBezTo>
                      <a:pt x="6371" y="4989"/>
                      <a:pt x="5002" y="6358"/>
                      <a:pt x="3335" y="6358"/>
                    </a:cubicBezTo>
                    <a:cubicBezTo>
                      <a:pt x="1668" y="6358"/>
                      <a:pt x="299" y="4989"/>
                      <a:pt x="299" y="3322"/>
                    </a:cubicBezTo>
                    <a:cubicBezTo>
                      <a:pt x="299" y="1655"/>
                      <a:pt x="1656" y="286"/>
                      <a:pt x="3335" y="286"/>
                    </a:cubicBezTo>
                    <a:close/>
                    <a:moveTo>
                      <a:pt x="3335" y="0"/>
                    </a:moveTo>
                    <a:cubicBezTo>
                      <a:pt x="1513" y="0"/>
                      <a:pt x="1" y="1489"/>
                      <a:pt x="1" y="3334"/>
                    </a:cubicBezTo>
                    <a:cubicBezTo>
                      <a:pt x="1" y="5168"/>
                      <a:pt x="1489" y="6668"/>
                      <a:pt x="3335" y="6668"/>
                    </a:cubicBezTo>
                    <a:cubicBezTo>
                      <a:pt x="5180" y="6668"/>
                      <a:pt x="6692" y="5168"/>
                      <a:pt x="6668" y="3334"/>
                    </a:cubicBezTo>
                    <a:cubicBezTo>
                      <a:pt x="6668" y="1512"/>
                      <a:pt x="5180" y="0"/>
                      <a:pt x="3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7155756" y="2586328"/>
                <a:ext cx="267001" cy="72108"/>
              </a:xfrm>
              <a:custGeom>
                <a:avLst/>
                <a:gdLst/>
                <a:ahLst/>
                <a:cxnLst/>
                <a:rect l="l" t="t" r="r" b="b"/>
                <a:pathLst>
                  <a:path w="6728" h="1817" extrusionOk="0">
                    <a:moveTo>
                      <a:pt x="3329" y="1"/>
                    </a:moveTo>
                    <a:cubicBezTo>
                      <a:pt x="2274" y="1"/>
                      <a:pt x="1205" y="131"/>
                      <a:pt x="176" y="274"/>
                    </a:cubicBezTo>
                    <a:cubicBezTo>
                      <a:pt x="1" y="297"/>
                      <a:pt x="89" y="572"/>
                      <a:pt x="260" y="572"/>
                    </a:cubicBezTo>
                    <a:cubicBezTo>
                      <a:pt x="264" y="572"/>
                      <a:pt x="267" y="572"/>
                      <a:pt x="271" y="572"/>
                    </a:cubicBezTo>
                    <a:cubicBezTo>
                      <a:pt x="1378" y="417"/>
                      <a:pt x="2509" y="345"/>
                      <a:pt x="3629" y="333"/>
                    </a:cubicBezTo>
                    <a:cubicBezTo>
                      <a:pt x="4105" y="333"/>
                      <a:pt x="4569" y="345"/>
                      <a:pt x="5034" y="452"/>
                    </a:cubicBezTo>
                    <a:cubicBezTo>
                      <a:pt x="5712" y="619"/>
                      <a:pt x="6069" y="1191"/>
                      <a:pt x="6391" y="1750"/>
                    </a:cubicBezTo>
                    <a:cubicBezTo>
                      <a:pt x="6420" y="1797"/>
                      <a:pt x="6465" y="1817"/>
                      <a:pt x="6511" y="1817"/>
                    </a:cubicBezTo>
                    <a:cubicBezTo>
                      <a:pt x="6617" y="1817"/>
                      <a:pt x="6728" y="1712"/>
                      <a:pt x="6653" y="1595"/>
                    </a:cubicBezTo>
                    <a:cubicBezTo>
                      <a:pt x="6093" y="643"/>
                      <a:pt x="5498" y="155"/>
                      <a:pt x="4367" y="48"/>
                    </a:cubicBezTo>
                    <a:cubicBezTo>
                      <a:pt x="4024" y="15"/>
                      <a:pt x="3677" y="1"/>
                      <a:pt x="3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5927610" y="3150004"/>
                <a:ext cx="131397" cy="130921"/>
              </a:xfrm>
              <a:custGeom>
                <a:avLst/>
                <a:gdLst/>
                <a:ahLst/>
                <a:cxnLst/>
                <a:rect l="l" t="t" r="r" b="b"/>
                <a:pathLst>
                  <a:path w="3311" h="3299" extrusionOk="0">
                    <a:moveTo>
                      <a:pt x="1656" y="0"/>
                    </a:moveTo>
                    <a:cubicBezTo>
                      <a:pt x="739" y="0"/>
                      <a:pt x="1" y="738"/>
                      <a:pt x="1" y="1655"/>
                    </a:cubicBezTo>
                    <a:cubicBezTo>
                      <a:pt x="1" y="2560"/>
                      <a:pt x="739" y="3298"/>
                      <a:pt x="1656" y="3298"/>
                    </a:cubicBezTo>
                    <a:cubicBezTo>
                      <a:pt x="2573" y="3298"/>
                      <a:pt x="3311" y="2560"/>
                      <a:pt x="3311" y="1655"/>
                    </a:cubicBezTo>
                    <a:cubicBezTo>
                      <a:pt x="3311" y="738"/>
                      <a:pt x="2573" y="0"/>
                      <a:pt x="1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5932333" y="3150481"/>
                <a:ext cx="80362" cy="42066"/>
              </a:xfrm>
              <a:custGeom>
                <a:avLst/>
                <a:gdLst/>
                <a:ahLst/>
                <a:cxnLst/>
                <a:rect l="l" t="t" r="r" b="b"/>
                <a:pathLst>
                  <a:path w="2025" h="1060" extrusionOk="0">
                    <a:moveTo>
                      <a:pt x="1846" y="0"/>
                    </a:moveTo>
                    <a:cubicBezTo>
                      <a:pt x="1751" y="72"/>
                      <a:pt x="1656" y="155"/>
                      <a:pt x="1549" y="226"/>
                    </a:cubicBezTo>
                    <a:cubicBezTo>
                      <a:pt x="1239" y="476"/>
                      <a:pt x="930" y="714"/>
                      <a:pt x="596" y="822"/>
                    </a:cubicBezTo>
                    <a:cubicBezTo>
                      <a:pt x="406" y="881"/>
                      <a:pt x="227" y="929"/>
                      <a:pt x="49" y="941"/>
                    </a:cubicBezTo>
                    <a:cubicBezTo>
                      <a:pt x="37" y="988"/>
                      <a:pt x="25" y="1012"/>
                      <a:pt x="1" y="1060"/>
                    </a:cubicBezTo>
                    <a:cubicBezTo>
                      <a:pt x="203" y="1048"/>
                      <a:pt x="418" y="1012"/>
                      <a:pt x="644" y="941"/>
                    </a:cubicBezTo>
                    <a:cubicBezTo>
                      <a:pt x="822" y="881"/>
                      <a:pt x="989" y="810"/>
                      <a:pt x="1168" y="691"/>
                    </a:cubicBezTo>
                    <a:cubicBezTo>
                      <a:pt x="1334" y="583"/>
                      <a:pt x="1489" y="453"/>
                      <a:pt x="1656" y="333"/>
                    </a:cubicBezTo>
                    <a:cubicBezTo>
                      <a:pt x="1763" y="238"/>
                      <a:pt x="1894" y="131"/>
                      <a:pt x="2025" y="48"/>
                    </a:cubicBezTo>
                    <a:lnTo>
                      <a:pt x="18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6000867" y="3158973"/>
                <a:ext cx="54368" cy="40677"/>
              </a:xfrm>
              <a:custGeom>
                <a:avLst/>
                <a:gdLst/>
                <a:ahLst/>
                <a:cxnLst/>
                <a:rect l="l" t="t" r="r" b="b"/>
                <a:pathLst>
                  <a:path w="1370" h="1025" extrusionOk="0">
                    <a:moveTo>
                      <a:pt x="631" y="0"/>
                    </a:moveTo>
                    <a:cubicBezTo>
                      <a:pt x="619" y="0"/>
                      <a:pt x="596" y="12"/>
                      <a:pt x="584" y="12"/>
                    </a:cubicBezTo>
                    <a:cubicBezTo>
                      <a:pt x="465" y="60"/>
                      <a:pt x="346" y="131"/>
                      <a:pt x="238" y="227"/>
                    </a:cubicBezTo>
                    <a:cubicBezTo>
                      <a:pt x="179" y="262"/>
                      <a:pt x="119" y="322"/>
                      <a:pt x="72" y="393"/>
                    </a:cubicBezTo>
                    <a:cubicBezTo>
                      <a:pt x="36" y="477"/>
                      <a:pt x="0" y="560"/>
                      <a:pt x="0" y="655"/>
                    </a:cubicBezTo>
                    <a:cubicBezTo>
                      <a:pt x="0" y="739"/>
                      <a:pt x="48" y="858"/>
                      <a:pt x="119" y="917"/>
                    </a:cubicBezTo>
                    <a:cubicBezTo>
                      <a:pt x="203" y="977"/>
                      <a:pt x="298" y="1012"/>
                      <a:pt x="405" y="1024"/>
                    </a:cubicBezTo>
                    <a:cubicBezTo>
                      <a:pt x="512" y="1024"/>
                      <a:pt x="596" y="1012"/>
                      <a:pt x="691" y="989"/>
                    </a:cubicBezTo>
                    <a:cubicBezTo>
                      <a:pt x="774" y="977"/>
                      <a:pt x="869" y="953"/>
                      <a:pt x="953" y="941"/>
                    </a:cubicBezTo>
                    <a:cubicBezTo>
                      <a:pt x="1096" y="905"/>
                      <a:pt x="1239" y="905"/>
                      <a:pt x="1370" y="893"/>
                    </a:cubicBezTo>
                    <a:cubicBezTo>
                      <a:pt x="1370" y="846"/>
                      <a:pt x="1358" y="798"/>
                      <a:pt x="1334" y="750"/>
                    </a:cubicBezTo>
                    <a:cubicBezTo>
                      <a:pt x="1215" y="750"/>
                      <a:pt x="1072" y="774"/>
                      <a:pt x="941" y="798"/>
                    </a:cubicBezTo>
                    <a:cubicBezTo>
                      <a:pt x="750" y="834"/>
                      <a:pt x="584" y="893"/>
                      <a:pt x="417" y="893"/>
                    </a:cubicBezTo>
                    <a:cubicBezTo>
                      <a:pt x="346" y="893"/>
                      <a:pt x="274" y="858"/>
                      <a:pt x="227" y="822"/>
                    </a:cubicBezTo>
                    <a:cubicBezTo>
                      <a:pt x="179" y="774"/>
                      <a:pt x="155" y="715"/>
                      <a:pt x="155" y="655"/>
                    </a:cubicBezTo>
                    <a:cubicBezTo>
                      <a:pt x="155" y="524"/>
                      <a:pt x="238" y="393"/>
                      <a:pt x="334" y="310"/>
                    </a:cubicBezTo>
                    <a:cubicBezTo>
                      <a:pt x="441" y="215"/>
                      <a:pt x="536" y="143"/>
                      <a:pt x="643" y="96"/>
                    </a:cubicBezTo>
                    <a:lnTo>
                      <a:pt x="739" y="60"/>
                    </a:lnTo>
                    <a:cubicBezTo>
                      <a:pt x="703" y="36"/>
                      <a:pt x="667" y="12"/>
                      <a:pt x="6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5927610" y="3209055"/>
                <a:ext cx="131873" cy="14763"/>
              </a:xfrm>
              <a:custGeom>
                <a:avLst/>
                <a:gdLst/>
                <a:ahLst/>
                <a:cxnLst/>
                <a:rect l="l" t="t" r="r" b="b"/>
                <a:pathLst>
                  <a:path w="3323" h="372" extrusionOk="0">
                    <a:moveTo>
                      <a:pt x="3323" y="0"/>
                    </a:moveTo>
                    <a:cubicBezTo>
                      <a:pt x="3025" y="0"/>
                      <a:pt x="2715" y="24"/>
                      <a:pt x="2382" y="72"/>
                    </a:cubicBezTo>
                    <a:cubicBezTo>
                      <a:pt x="1894" y="143"/>
                      <a:pt x="1430" y="239"/>
                      <a:pt x="1013" y="250"/>
                    </a:cubicBezTo>
                    <a:cubicBezTo>
                      <a:pt x="980" y="252"/>
                      <a:pt x="948" y="252"/>
                      <a:pt x="916" y="252"/>
                    </a:cubicBezTo>
                    <a:cubicBezTo>
                      <a:pt x="573" y="252"/>
                      <a:pt x="262" y="196"/>
                      <a:pt x="1" y="120"/>
                    </a:cubicBezTo>
                    <a:lnTo>
                      <a:pt x="1" y="143"/>
                    </a:lnTo>
                    <a:lnTo>
                      <a:pt x="1" y="227"/>
                    </a:lnTo>
                    <a:cubicBezTo>
                      <a:pt x="262" y="314"/>
                      <a:pt x="573" y="371"/>
                      <a:pt x="916" y="371"/>
                    </a:cubicBezTo>
                    <a:cubicBezTo>
                      <a:pt x="948" y="371"/>
                      <a:pt x="980" y="371"/>
                      <a:pt x="1013" y="370"/>
                    </a:cubicBezTo>
                    <a:cubicBezTo>
                      <a:pt x="1041" y="370"/>
                      <a:pt x="1070" y="371"/>
                      <a:pt x="1099" y="371"/>
                    </a:cubicBezTo>
                    <a:cubicBezTo>
                      <a:pt x="1512" y="371"/>
                      <a:pt x="1938" y="293"/>
                      <a:pt x="2406" y="227"/>
                    </a:cubicBezTo>
                    <a:cubicBezTo>
                      <a:pt x="2715" y="179"/>
                      <a:pt x="3025" y="131"/>
                      <a:pt x="3323" y="131"/>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5929991" y="3229968"/>
                <a:ext cx="119571" cy="27383"/>
              </a:xfrm>
              <a:custGeom>
                <a:avLst/>
                <a:gdLst/>
                <a:ahLst/>
                <a:cxnLst/>
                <a:rect l="l" t="t" r="r" b="b"/>
                <a:pathLst>
                  <a:path w="3013" h="690" extrusionOk="0">
                    <a:moveTo>
                      <a:pt x="105" y="0"/>
                    </a:moveTo>
                    <a:cubicBezTo>
                      <a:pt x="66" y="0"/>
                      <a:pt x="30" y="3"/>
                      <a:pt x="0" y="9"/>
                    </a:cubicBezTo>
                    <a:cubicBezTo>
                      <a:pt x="0" y="33"/>
                      <a:pt x="12" y="69"/>
                      <a:pt x="12" y="93"/>
                    </a:cubicBezTo>
                    <a:cubicBezTo>
                      <a:pt x="72" y="93"/>
                      <a:pt x="143" y="93"/>
                      <a:pt x="215" y="116"/>
                    </a:cubicBezTo>
                    <a:cubicBezTo>
                      <a:pt x="441" y="140"/>
                      <a:pt x="691" y="235"/>
                      <a:pt x="965" y="343"/>
                    </a:cubicBezTo>
                    <a:cubicBezTo>
                      <a:pt x="1251" y="438"/>
                      <a:pt x="1584" y="533"/>
                      <a:pt x="1929" y="605"/>
                    </a:cubicBezTo>
                    <a:cubicBezTo>
                      <a:pt x="2173" y="657"/>
                      <a:pt x="2424" y="690"/>
                      <a:pt x="2657" y="690"/>
                    </a:cubicBezTo>
                    <a:cubicBezTo>
                      <a:pt x="2743" y="690"/>
                      <a:pt x="2826" y="686"/>
                      <a:pt x="2906" y="676"/>
                    </a:cubicBezTo>
                    <a:cubicBezTo>
                      <a:pt x="2941" y="616"/>
                      <a:pt x="2977" y="557"/>
                      <a:pt x="3013" y="509"/>
                    </a:cubicBezTo>
                    <a:lnTo>
                      <a:pt x="3013" y="509"/>
                    </a:lnTo>
                    <a:cubicBezTo>
                      <a:pt x="2977" y="509"/>
                      <a:pt x="2953" y="533"/>
                      <a:pt x="2906" y="533"/>
                    </a:cubicBezTo>
                    <a:cubicBezTo>
                      <a:pt x="2833" y="539"/>
                      <a:pt x="2760" y="542"/>
                      <a:pt x="2685" y="542"/>
                    </a:cubicBezTo>
                    <a:cubicBezTo>
                      <a:pt x="2451" y="542"/>
                      <a:pt x="2205" y="513"/>
                      <a:pt x="1953" y="450"/>
                    </a:cubicBezTo>
                    <a:cubicBezTo>
                      <a:pt x="1608" y="378"/>
                      <a:pt x="1298" y="295"/>
                      <a:pt x="1012" y="200"/>
                    </a:cubicBezTo>
                    <a:cubicBezTo>
                      <a:pt x="739" y="116"/>
                      <a:pt x="465" y="21"/>
                      <a:pt x="227" y="9"/>
                    </a:cubicBezTo>
                    <a:cubicBezTo>
                      <a:pt x="185" y="3"/>
                      <a:pt x="143"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5941341" y="3254335"/>
                <a:ext cx="56710" cy="26589"/>
              </a:xfrm>
              <a:custGeom>
                <a:avLst/>
                <a:gdLst/>
                <a:ahLst/>
                <a:cxnLst/>
                <a:rect l="l" t="t" r="r" b="b"/>
                <a:pathLst>
                  <a:path w="1429" h="670" extrusionOk="0">
                    <a:moveTo>
                      <a:pt x="375" y="1"/>
                    </a:moveTo>
                    <a:cubicBezTo>
                      <a:pt x="241" y="1"/>
                      <a:pt x="114" y="15"/>
                      <a:pt x="0" y="38"/>
                    </a:cubicBezTo>
                    <a:cubicBezTo>
                      <a:pt x="24" y="62"/>
                      <a:pt x="60" y="110"/>
                      <a:pt x="83" y="133"/>
                    </a:cubicBezTo>
                    <a:cubicBezTo>
                      <a:pt x="131" y="133"/>
                      <a:pt x="179" y="122"/>
                      <a:pt x="226" y="122"/>
                    </a:cubicBezTo>
                    <a:cubicBezTo>
                      <a:pt x="266" y="119"/>
                      <a:pt x="307" y="117"/>
                      <a:pt x="348" y="117"/>
                    </a:cubicBezTo>
                    <a:cubicBezTo>
                      <a:pt x="491" y="117"/>
                      <a:pt x="638" y="135"/>
                      <a:pt x="786" y="181"/>
                    </a:cubicBezTo>
                    <a:cubicBezTo>
                      <a:pt x="988" y="241"/>
                      <a:pt x="1131" y="360"/>
                      <a:pt x="1203" y="514"/>
                    </a:cubicBezTo>
                    <a:cubicBezTo>
                      <a:pt x="1238" y="574"/>
                      <a:pt x="1262" y="633"/>
                      <a:pt x="1298" y="669"/>
                    </a:cubicBezTo>
                    <a:lnTo>
                      <a:pt x="1429" y="669"/>
                    </a:lnTo>
                    <a:cubicBezTo>
                      <a:pt x="1405" y="598"/>
                      <a:pt x="1369" y="526"/>
                      <a:pt x="1322" y="455"/>
                    </a:cubicBezTo>
                    <a:cubicBezTo>
                      <a:pt x="1274" y="360"/>
                      <a:pt x="1203" y="276"/>
                      <a:pt x="1131" y="217"/>
                    </a:cubicBezTo>
                    <a:cubicBezTo>
                      <a:pt x="1048" y="133"/>
                      <a:pt x="941" y="98"/>
                      <a:pt x="834" y="62"/>
                    </a:cubicBezTo>
                    <a:cubicBezTo>
                      <a:pt x="678" y="18"/>
                      <a:pt x="522"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5927251" y="3152822"/>
                <a:ext cx="124809" cy="127627"/>
              </a:xfrm>
              <a:custGeom>
                <a:avLst/>
                <a:gdLst/>
                <a:ahLst/>
                <a:cxnLst/>
                <a:rect l="l" t="t" r="r" b="b"/>
                <a:pathLst>
                  <a:path w="3145" h="3216" extrusionOk="0">
                    <a:moveTo>
                      <a:pt x="1132" y="1"/>
                    </a:moveTo>
                    <a:lnTo>
                      <a:pt x="1132" y="1"/>
                    </a:lnTo>
                    <a:cubicBezTo>
                      <a:pt x="477" y="227"/>
                      <a:pt x="1" y="834"/>
                      <a:pt x="1" y="1560"/>
                    </a:cubicBezTo>
                    <a:cubicBezTo>
                      <a:pt x="1" y="2489"/>
                      <a:pt x="739" y="3215"/>
                      <a:pt x="1656" y="3215"/>
                    </a:cubicBezTo>
                    <a:cubicBezTo>
                      <a:pt x="1667" y="3215"/>
                      <a:pt x="1677" y="3216"/>
                      <a:pt x="1688" y="3216"/>
                    </a:cubicBezTo>
                    <a:cubicBezTo>
                      <a:pt x="2329" y="3216"/>
                      <a:pt x="2875" y="2861"/>
                      <a:pt x="3144" y="2334"/>
                    </a:cubicBezTo>
                    <a:cubicBezTo>
                      <a:pt x="3025" y="2203"/>
                      <a:pt x="2858" y="2084"/>
                      <a:pt x="2692" y="2013"/>
                    </a:cubicBezTo>
                    <a:cubicBezTo>
                      <a:pt x="2358" y="1846"/>
                      <a:pt x="1965" y="1787"/>
                      <a:pt x="1608" y="1644"/>
                    </a:cubicBezTo>
                    <a:cubicBezTo>
                      <a:pt x="1263" y="1489"/>
                      <a:pt x="930" y="1191"/>
                      <a:pt x="894" y="810"/>
                    </a:cubicBezTo>
                    <a:cubicBezTo>
                      <a:pt x="882" y="655"/>
                      <a:pt x="906" y="524"/>
                      <a:pt x="965" y="370"/>
                    </a:cubicBezTo>
                    <a:cubicBezTo>
                      <a:pt x="1013" y="239"/>
                      <a:pt x="1072" y="120"/>
                      <a:pt x="113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5957849" y="3197229"/>
                <a:ext cx="8572" cy="14207"/>
              </a:xfrm>
              <a:custGeom>
                <a:avLst/>
                <a:gdLst/>
                <a:ahLst/>
                <a:cxnLst/>
                <a:rect l="l" t="t" r="r" b="b"/>
                <a:pathLst>
                  <a:path w="216" h="358" extrusionOk="0">
                    <a:moveTo>
                      <a:pt x="108" y="1"/>
                    </a:moveTo>
                    <a:cubicBezTo>
                      <a:pt x="48" y="1"/>
                      <a:pt x="1" y="72"/>
                      <a:pt x="1" y="179"/>
                    </a:cubicBezTo>
                    <a:cubicBezTo>
                      <a:pt x="1" y="287"/>
                      <a:pt x="48" y="358"/>
                      <a:pt x="108" y="358"/>
                    </a:cubicBezTo>
                    <a:cubicBezTo>
                      <a:pt x="168" y="358"/>
                      <a:pt x="215" y="287"/>
                      <a:pt x="215" y="179"/>
                    </a:cubicBezTo>
                    <a:cubicBezTo>
                      <a:pt x="215" y="72"/>
                      <a:pt x="16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6019757" y="3197229"/>
                <a:ext cx="8532" cy="14207"/>
              </a:xfrm>
              <a:custGeom>
                <a:avLst/>
                <a:gdLst/>
                <a:ahLst/>
                <a:cxnLst/>
                <a:rect l="l" t="t" r="r" b="b"/>
                <a:pathLst>
                  <a:path w="215" h="358" extrusionOk="0">
                    <a:moveTo>
                      <a:pt x="108" y="1"/>
                    </a:moveTo>
                    <a:cubicBezTo>
                      <a:pt x="48" y="1"/>
                      <a:pt x="1" y="72"/>
                      <a:pt x="1" y="179"/>
                    </a:cubicBezTo>
                    <a:cubicBezTo>
                      <a:pt x="1" y="287"/>
                      <a:pt x="48" y="358"/>
                      <a:pt x="108" y="358"/>
                    </a:cubicBezTo>
                    <a:cubicBezTo>
                      <a:pt x="167" y="358"/>
                      <a:pt x="215" y="287"/>
                      <a:pt x="215" y="179"/>
                    </a:cubicBezTo>
                    <a:cubicBezTo>
                      <a:pt x="215" y="72"/>
                      <a:pt x="167"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5973922" y="3207150"/>
                <a:ext cx="40201" cy="23216"/>
              </a:xfrm>
              <a:custGeom>
                <a:avLst/>
                <a:gdLst/>
                <a:ahLst/>
                <a:cxnLst/>
                <a:rect l="l" t="t" r="r" b="b"/>
                <a:pathLst>
                  <a:path w="1013" h="585" extrusionOk="0">
                    <a:moveTo>
                      <a:pt x="1" y="1"/>
                    </a:moveTo>
                    <a:lnTo>
                      <a:pt x="1" y="37"/>
                    </a:lnTo>
                    <a:cubicBezTo>
                      <a:pt x="1" y="334"/>
                      <a:pt x="227" y="584"/>
                      <a:pt x="501" y="584"/>
                    </a:cubicBezTo>
                    <a:cubicBezTo>
                      <a:pt x="786" y="584"/>
                      <a:pt x="1013" y="346"/>
                      <a:pt x="1013" y="37"/>
                    </a:cubicBez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5978168" y="3213777"/>
                <a:ext cx="30756" cy="16588"/>
              </a:xfrm>
              <a:custGeom>
                <a:avLst/>
                <a:gdLst/>
                <a:ahLst/>
                <a:cxnLst/>
                <a:rect l="l" t="t" r="r" b="b"/>
                <a:pathLst>
                  <a:path w="775" h="418" extrusionOk="0">
                    <a:moveTo>
                      <a:pt x="382" y="1"/>
                    </a:moveTo>
                    <a:cubicBezTo>
                      <a:pt x="215" y="1"/>
                      <a:pt x="84" y="72"/>
                      <a:pt x="1" y="203"/>
                    </a:cubicBezTo>
                    <a:cubicBezTo>
                      <a:pt x="96" y="322"/>
                      <a:pt x="239" y="417"/>
                      <a:pt x="382" y="417"/>
                    </a:cubicBezTo>
                    <a:cubicBezTo>
                      <a:pt x="537" y="417"/>
                      <a:pt x="679" y="346"/>
                      <a:pt x="775" y="203"/>
                    </a:cubicBezTo>
                    <a:cubicBezTo>
                      <a:pt x="679" y="84"/>
                      <a:pt x="549" y="1"/>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5891259" y="3180720"/>
                <a:ext cx="205092" cy="76552"/>
              </a:xfrm>
              <a:custGeom>
                <a:avLst/>
                <a:gdLst/>
                <a:ahLst/>
                <a:cxnLst/>
                <a:rect l="l" t="t" r="r" b="b"/>
                <a:pathLst>
                  <a:path w="5168" h="1929" extrusionOk="0">
                    <a:moveTo>
                      <a:pt x="4298" y="0"/>
                    </a:moveTo>
                    <a:cubicBezTo>
                      <a:pt x="4191" y="12"/>
                      <a:pt x="4096" y="12"/>
                      <a:pt x="4012" y="48"/>
                    </a:cubicBezTo>
                    <a:cubicBezTo>
                      <a:pt x="4024" y="72"/>
                      <a:pt x="4048" y="83"/>
                      <a:pt x="4060" y="119"/>
                    </a:cubicBezTo>
                    <a:cubicBezTo>
                      <a:pt x="4132" y="107"/>
                      <a:pt x="4227" y="107"/>
                      <a:pt x="4310" y="107"/>
                    </a:cubicBezTo>
                    <a:cubicBezTo>
                      <a:pt x="4465" y="107"/>
                      <a:pt x="4655" y="107"/>
                      <a:pt x="4822" y="167"/>
                    </a:cubicBezTo>
                    <a:cubicBezTo>
                      <a:pt x="4905" y="191"/>
                      <a:pt x="4989" y="250"/>
                      <a:pt x="5013" y="322"/>
                    </a:cubicBezTo>
                    <a:cubicBezTo>
                      <a:pt x="5048" y="405"/>
                      <a:pt x="5025" y="500"/>
                      <a:pt x="4989" y="595"/>
                    </a:cubicBezTo>
                    <a:cubicBezTo>
                      <a:pt x="4894" y="786"/>
                      <a:pt x="4667" y="917"/>
                      <a:pt x="4453" y="1036"/>
                    </a:cubicBezTo>
                    <a:cubicBezTo>
                      <a:pt x="4370" y="1084"/>
                      <a:pt x="4298" y="1119"/>
                      <a:pt x="4227" y="1143"/>
                    </a:cubicBezTo>
                    <a:cubicBezTo>
                      <a:pt x="3822" y="1334"/>
                      <a:pt x="3346" y="1476"/>
                      <a:pt x="2858" y="1572"/>
                    </a:cubicBezTo>
                    <a:cubicBezTo>
                      <a:pt x="2274" y="1691"/>
                      <a:pt x="1715" y="1774"/>
                      <a:pt x="1191" y="1774"/>
                    </a:cubicBezTo>
                    <a:lnTo>
                      <a:pt x="1179" y="1774"/>
                    </a:lnTo>
                    <a:cubicBezTo>
                      <a:pt x="917" y="1774"/>
                      <a:pt x="667" y="1738"/>
                      <a:pt x="441" y="1691"/>
                    </a:cubicBezTo>
                    <a:cubicBezTo>
                      <a:pt x="345" y="1667"/>
                      <a:pt x="250" y="1619"/>
                      <a:pt x="191" y="1560"/>
                    </a:cubicBezTo>
                    <a:cubicBezTo>
                      <a:pt x="131" y="1488"/>
                      <a:pt x="131" y="1417"/>
                      <a:pt x="179" y="1334"/>
                    </a:cubicBezTo>
                    <a:cubicBezTo>
                      <a:pt x="226" y="1262"/>
                      <a:pt x="298" y="1203"/>
                      <a:pt x="357" y="1155"/>
                    </a:cubicBezTo>
                    <a:cubicBezTo>
                      <a:pt x="429" y="1119"/>
                      <a:pt x="500" y="1072"/>
                      <a:pt x="560" y="1024"/>
                    </a:cubicBezTo>
                    <a:cubicBezTo>
                      <a:pt x="703" y="953"/>
                      <a:pt x="833" y="893"/>
                      <a:pt x="917" y="857"/>
                    </a:cubicBezTo>
                    <a:lnTo>
                      <a:pt x="917" y="798"/>
                    </a:lnTo>
                    <a:lnTo>
                      <a:pt x="893" y="798"/>
                    </a:lnTo>
                    <a:cubicBezTo>
                      <a:pt x="786" y="834"/>
                      <a:pt x="655" y="881"/>
                      <a:pt x="500" y="953"/>
                    </a:cubicBezTo>
                    <a:cubicBezTo>
                      <a:pt x="429" y="976"/>
                      <a:pt x="357" y="1024"/>
                      <a:pt x="286" y="1072"/>
                    </a:cubicBezTo>
                    <a:cubicBezTo>
                      <a:pt x="202" y="1119"/>
                      <a:pt x="119" y="1179"/>
                      <a:pt x="60" y="1274"/>
                    </a:cubicBezTo>
                    <a:cubicBezTo>
                      <a:pt x="24" y="1322"/>
                      <a:pt x="0" y="1381"/>
                      <a:pt x="12" y="1453"/>
                    </a:cubicBezTo>
                    <a:cubicBezTo>
                      <a:pt x="12" y="1512"/>
                      <a:pt x="48" y="1596"/>
                      <a:pt x="71" y="1631"/>
                    </a:cubicBezTo>
                    <a:cubicBezTo>
                      <a:pt x="143" y="1738"/>
                      <a:pt x="286" y="1798"/>
                      <a:pt x="381" y="1834"/>
                    </a:cubicBezTo>
                    <a:cubicBezTo>
                      <a:pt x="619" y="1893"/>
                      <a:pt x="881" y="1917"/>
                      <a:pt x="1143" y="1929"/>
                    </a:cubicBezTo>
                    <a:lnTo>
                      <a:pt x="1262" y="1929"/>
                    </a:lnTo>
                    <a:cubicBezTo>
                      <a:pt x="1774" y="1929"/>
                      <a:pt x="2310" y="1857"/>
                      <a:pt x="2858" y="1750"/>
                    </a:cubicBezTo>
                    <a:cubicBezTo>
                      <a:pt x="3322" y="1667"/>
                      <a:pt x="3762" y="1536"/>
                      <a:pt x="4167" y="1357"/>
                    </a:cubicBezTo>
                    <a:cubicBezTo>
                      <a:pt x="4286" y="1310"/>
                      <a:pt x="4393" y="1250"/>
                      <a:pt x="4489" y="1191"/>
                    </a:cubicBezTo>
                    <a:cubicBezTo>
                      <a:pt x="4715" y="1060"/>
                      <a:pt x="4953" y="917"/>
                      <a:pt x="5072" y="679"/>
                    </a:cubicBezTo>
                    <a:cubicBezTo>
                      <a:pt x="5144" y="536"/>
                      <a:pt x="5167" y="405"/>
                      <a:pt x="5120" y="262"/>
                    </a:cubicBezTo>
                    <a:cubicBezTo>
                      <a:pt x="5060" y="143"/>
                      <a:pt x="4953" y="72"/>
                      <a:pt x="4846" y="48"/>
                    </a:cubicBezTo>
                    <a:cubicBezTo>
                      <a:pt x="4751" y="12"/>
                      <a:pt x="464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5358738" y="3448113"/>
                <a:ext cx="468759" cy="318155"/>
              </a:xfrm>
              <a:custGeom>
                <a:avLst/>
                <a:gdLst/>
                <a:ahLst/>
                <a:cxnLst/>
                <a:rect l="l" t="t" r="r" b="b"/>
                <a:pathLst>
                  <a:path w="11812" h="8017" extrusionOk="0">
                    <a:moveTo>
                      <a:pt x="5623" y="1"/>
                    </a:moveTo>
                    <a:cubicBezTo>
                      <a:pt x="5622" y="1"/>
                      <a:pt x="5621" y="1"/>
                      <a:pt x="5620" y="1"/>
                    </a:cubicBezTo>
                    <a:cubicBezTo>
                      <a:pt x="5311" y="108"/>
                      <a:pt x="4978" y="180"/>
                      <a:pt x="4632" y="227"/>
                    </a:cubicBezTo>
                    <a:cubicBezTo>
                      <a:pt x="4418" y="251"/>
                      <a:pt x="4204" y="275"/>
                      <a:pt x="4037" y="418"/>
                    </a:cubicBezTo>
                    <a:cubicBezTo>
                      <a:pt x="3668" y="763"/>
                      <a:pt x="3370" y="1287"/>
                      <a:pt x="2799" y="1346"/>
                    </a:cubicBezTo>
                    <a:cubicBezTo>
                      <a:pt x="2727" y="1346"/>
                      <a:pt x="2656" y="1358"/>
                      <a:pt x="2596" y="1370"/>
                    </a:cubicBezTo>
                    <a:cubicBezTo>
                      <a:pt x="2430" y="1442"/>
                      <a:pt x="2251" y="1489"/>
                      <a:pt x="2072" y="1489"/>
                    </a:cubicBezTo>
                    <a:cubicBezTo>
                      <a:pt x="2001" y="1489"/>
                      <a:pt x="1930" y="1477"/>
                      <a:pt x="1870" y="1465"/>
                    </a:cubicBezTo>
                    <a:cubicBezTo>
                      <a:pt x="1537" y="1503"/>
                      <a:pt x="1208" y="1534"/>
                      <a:pt x="880" y="1534"/>
                    </a:cubicBezTo>
                    <a:cubicBezTo>
                      <a:pt x="586" y="1534"/>
                      <a:pt x="293" y="1509"/>
                      <a:pt x="1" y="1442"/>
                    </a:cubicBezTo>
                    <a:lnTo>
                      <a:pt x="1" y="1442"/>
                    </a:lnTo>
                    <a:cubicBezTo>
                      <a:pt x="84" y="2037"/>
                      <a:pt x="298" y="2692"/>
                      <a:pt x="525" y="3228"/>
                    </a:cubicBezTo>
                    <a:cubicBezTo>
                      <a:pt x="739" y="3751"/>
                      <a:pt x="1013" y="4263"/>
                      <a:pt x="1358" y="4704"/>
                    </a:cubicBezTo>
                    <a:cubicBezTo>
                      <a:pt x="2001" y="5585"/>
                      <a:pt x="2775" y="6299"/>
                      <a:pt x="3727" y="6799"/>
                    </a:cubicBezTo>
                    <a:cubicBezTo>
                      <a:pt x="4644" y="7300"/>
                      <a:pt x="5644" y="7609"/>
                      <a:pt x="6656" y="7800"/>
                    </a:cubicBezTo>
                    <a:cubicBezTo>
                      <a:pt x="7403" y="7945"/>
                      <a:pt x="8164" y="8017"/>
                      <a:pt x="8927" y="8017"/>
                    </a:cubicBezTo>
                    <a:cubicBezTo>
                      <a:pt x="9721" y="8017"/>
                      <a:pt x="10516" y="7939"/>
                      <a:pt x="11300" y="7788"/>
                    </a:cubicBezTo>
                    <a:cubicBezTo>
                      <a:pt x="11526" y="7061"/>
                      <a:pt x="11705" y="6311"/>
                      <a:pt x="11752" y="5537"/>
                    </a:cubicBezTo>
                    <a:cubicBezTo>
                      <a:pt x="11812" y="4466"/>
                      <a:pt x="11764" y="3394"/>
                      <a:pt x="11657" y="2335"/>
                    </a:cubicBezTo>
                    <a:cubicBezTo>
                      <a:pt x="11264" y="2275"/>
                      <a:pt x="10728" y="2204"/>
                      <a:pt x="10645" y="2192"/>
                    </a:cubicBezTo>
                    <a:cubicBezTo>
                      <a:pt x="10157" y="2085"/>
                      <a:pt x="9669" y="1954"/>
                      <a:pt x="9180" y="1799"/>
                    </a:cubicBezTo>
                    <a:cubicBezTo>
                      <a:pt x="8240" y="1501"/>
                      <a:pt x="7406" y="1061"/>
                      <a:pt x="6513" y="632"/>
                    </a:cubicBezTo>
                    <a:cubicBezTo>
                      <a:pt x="6359" y="549"/>
                      <a:pt x="6216" y="453"/>
                      <a:pt x="6073" y="346"/>
                    </a:cubicBezTo>
                    <a:cubicBezTo>
                      <a:pt x="6014" y="300"/>
                      <a:pt x="5670" y="1"/>
                      <a:pt x="5623" y="1"/>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5603986" y="3502362"/>
                <a:ext cx="438043" cy="273906"/>
              </a:xfrm>
              <a:custGeom>
                <a:avLst/>
                <a:gdLst/>
                <a:ahLst/>
                <a:cxnLst/>
                <a:rect l="l" t="t" r="r" b="b"/>
                <a:pathLst>
                  <a:path w="11038" h="6902" extrusionOk="0">
                    <a:moveTo>
                      <a:pt x="7546" y="0"/>
                    </a:moveTo>
                    <a:cubicBezTo>
                      <a:pt x="7523" y="0"/>
                      <a:pt x="7500" y="1"/>
                      <a:pt x="7477" y="3"/>
                    </a:cubicBezTo>
                    <a:cubicBezTo>
                      <a:pt x="7132" y="39"/>
                      <a:pt x="6834" y="182"/>
                      <a:pt x="6537" y="349"/>
                    </a:cubicBezTo>
                    <a:cubicBezTo>
                      <a:pt x="6017" y="641"/>
                      <a:pt x="5429" y="859"/>
                      <a:pt x="4840" y="859"/>
                    </a:cubicBezTo>
                    <a:cubicBezTo>
                      <a:pt x="4687" y="859"/>
                      <a:pt x="4534" y="845"/>
                      <a:pt x="4382" y="813"/>
                    </a:cubicBezTo>
                    <a:cubicBezTo>
                      <a:pt x="4167" y="765"/>
                      <a:pt x="3965" y="694"/>
                      <a:pt x="3739" y="694"/>
                    </a:cubicBezTo>
                    <a:lnTo>
                      <a:pt x="0" y="6290"/>
                    </a:lnTo>
                    <a:cubicBezTo>
                      <a:pt x="1179" y="6718"/>
                      <a:pt x="2441" y="6802"/>
                      <a:pt x="3679" y="6885"/>
                    </a:cubicBezTo>
                    <a:cubicBezTo>
                      <a:pt x="3910" y="6897"/>
                      <a:pt x="4139" y="6902"/>
                      <a:pt x="4367" y="6902"/>
                    </a:cubicBezTo>
                    <a:cubicBezTo>
                      <a:pt x="5300" y="6902"/>
                      <a:pt x="6211" y="6821"/>
                      <a:pt x="7168" y="6802"/>
                    </a:cubicBezTo>
                    <a:cubicBezTo>
                      <a:pt x="7436" y="6802"/>
                      <a:pt x="7710" y="6819"/>
                      <a:pt x="7983" y="6819"/>
                    </a:cubicBezTo>
                    <a:cubicBezTo>
                      <a:pt x="8315" y="6819"/>
                      <a:pt x="8646" y="6794"/>
                      <a:pt x="8965" y="6683"/>
                    </a:cubicBezTo>
                    <a:cubicBezTo>
                      <a:pt x="9168" y="6623"/>
                      <a:pt x="9620" y="6433"/>
                      <a:pt x="9644" y="6183"/>
                    </a:cubicBezTo>
                    <a:cubicBezTo>
                      <a:pt x="9692" y="5873"/>
                      <a:pt x="9227" y="5730"/>
                      <a:pt x="9013" y="5706"/>
                    </a:cubicBezTo>
                    <a:cubicBezTo>
                      <a:pt x="8442" y="5647"/>
                      <a:pt x="7906" y="5659"/>
                      <a:pt x="7370" y="5468"/>
                    </a:cubicBezTo>
                    <a:cubicBezTo>
                      <a:pt x="8394" y="5421"/>
                      <a:pt x="9466" y="5373"/>
                      <a:pt x="10406" y="4944"/>
                    </a:cubicBezTo>
                    <a:cubicBezTo>
                      <a:pt x="10573" y="4873"/>
                      <a:pt x="10740" y="4766"/>
                      <a:pt x="10763" y="4599"/>
                    </a:cubicBezTo>
                    <a:cubicBezTo>
                      <a:pt x="10811" y="4444"/>
                      <a:pt x="10692" y="4266"/>
                      <a:pt x="10525" y="4182"/>
                    </a:cubicBezTo>
                    <a:cubicBezTo>
                      <a:pt x="10382" y="4099"/>
                      <a:pt x="10204" y="4099"/>
                      <a:pt x="10025" y="4099"/>
                    </a:cubicBezTo>
                    <a:cubicBezTo>
                      <a:pt x="9156" y="4087"/>
                      <a:pt x="8299" y="4087"/>
                      <a:pt x="7430" y="4063"/>
                    </a:cubicBezTo>
                    <a:cubicBezTo>
                      <a:pt x="8025" y="3885"/>
                      <a:pt x="8668" y="3825"/>
                      <a:pt x="9275" y="3682"/>
                    </a:cubicBezTo>
                    <a:cubicBezTo>
                      <a:pt x="9882" y="3527"/>
                      <a:pt x="10501" y="3266"/>
                      <a:pt x="10882" y="2777"/>
                    </a:cubicBezTo>
                    <a:cubicBezTo>
                      <a:pt x="10954" y="2670"/>
                      <a:pt x="11037" y="2515"/>
                      <a:pt x="10954" y="2420"/>
                    </a:cubicBezTo>
                    <a:cubicBezTo>
                      <a:pt x="10918" y="2361"/>
                      <a:pt x="10835" y="2325"/>
                      <a:pt x="10763" y="2313"/>
                    </a:cubicBezTo>
                    <a:cubicBezTo>
                      <a:pt x="10678" y="2296"/>
                      <a:pt x="10592" y="2289"/>
                      <a:pt x="10507" y="2289"/>
                    </a:cubicBezTo>
                    <a:cubicBezTo>
                      <a:pt x="10295" y="2289"/>
                      <a:pt x="10083" y="2334"/>
                      <a:pt x="9870" y="2384"/>
                    </a:cubicBezTo>
                    <a:cubicBezTo>
                      <a:pt x="9219" y="2560"/>
                      <a:pt x="8549" y="2795"/>
                      <a:pt x="7893" y="2795"/>
                    </a:cubicBezTo>
                    <a:cubicBezTo>
                      <a:pt x="7661" y="2795"/>
                      <a:pt x="7430" y="2766"/>
                      <a:pt x="7203" y="2694"/>
                    </a:cubicBezTo>
                    <a:cubicBezTo>
                      <a:pt x="8192" y="2551"/>
                      <a:pt x="9251" y="2361"/>
                      <a:pt x="9906" y="1611"/>
                    </a:cubicBezTo>
                    <a:cubicBezTo>
                      <a:pt x="9978" y="1539"/>
                      <a:pt x="10049" y="1432"/>
                      <a:pt x="10025" y="1325"/>
                    </a:cubicBezTo>
                    <a:cubicBezTo>
                      <a:pt x="9989" y="1194"/>
                      <a:pt x="9847" y="1134"/>
                      <a:pt x="9727" y="1122"/>
                    </a:cubicBezTo>
                    <a:cubicBezTo>
                      <a:pt x="9642" y="1108"/>
                      <a:pt x="9558" y="1101"/>
                      <a:pt x="9474" y="1101"/>
                    </a:cubicBezTo>
                    <a:cubicBezTo>
                      <a:pt x="8822" y="1101"/>
                      <a:pt x="8215" y="1509"/>
                      <a:pt x="7561" y="1646"/>
                    </a:cubicBezTo>
                    <a:cubicBezTo>
                      <a:pt x="7366" y="1684"/>
                      <a:pt x="7171" y="1698"/>
                      <a:pt x="6976" y="1698"/>
                    </a:cubicBezTo>
                    <a:cubicBezTo>
                      <a:pt x="6801" y="1698"/>
                      <a:pt x="6627" y="1687"/>
                      <a:pt x="6453" y="1670"/>
                    </a:cubicBezTo>
                    <a:cubicBezTo>
                      <a:pt x="6882" y="1468"/>
                      <a:pt x="7287" y="1230"/>
                      <a:pt x="7680" y="944"/>
                    </a:cubicBezTo>
                    <a:cubicBezTo>
                      <a:pt x="7894" y="789"/>
                      <a:pt x="8239" y="289"/>
                      <a:pt x="7906" y="98"/>
                    </a:cubicBezTo>
                    <a:cubicBezTo>
                      <a:pt x="7796" y="28"/>
                      <a:pt x="7668" y="0"/>
                      <a:pt x="7546" y="0"/>
                    </a:cubicBezTo>
                    <a:close/>
                  </a:path>
                </a:pathLst>
              </a:custGeom>
              <a:solidFill>
                <a:srgbClr val="F79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5570889" y="2990949"/>
                <a:ext cx="1446360" cy="857117"/>
              </a:xfrm>
              <a:custGeom>
                <a:avLst/>
                <a:gdLst/>
                <a:ahLst/>
                <a:cxnLst/>
                <a:rect l="l" t="t" r="r" b="b"/>
                <a:pathLst>
                  <a:path w="36446" h="21598" extrusionOk="0">
                    <a:moveTo>
                      <a:pt x="33584" y="1"/>
                    </a:moveTo>
                    <a:cubicBezTo>
                      <a:pt x="24787" y="1"/>
                      <a:pt x="20753" y="2829"/>
                      <a:pt x="20753" y="2829"/>
                    </a:cubicBezTo>
                    <a:cubicBezTo>
                      <a:pt x="20301" y="3127"/>
                      <a:pt x="19694" y="3318"/>
                      <a:pt x="19146" y="3425"/>
                    </a:cubicBezTo>
                    <a:cubicBezTo>
                      <a:pt x="18854" y="3484"/>
                      <a:pt x="18559" y="3514"/>
                      <a:pt x="18263" y="3514"/>
                    </a:cubicBezTo>
                    <a:cubicBezTo>
                      <a:pt x="17967" y="3514"/>
                      <a:pt x="17670" y="3484"/>
                      <a:pt x="17372" y="3425"/>
                    </a:cubicBezTo>
                    <a:cubicBezTo>
                      <a:pt x="16824" y="3318"/>
                      <a:pt x="16229" y="3127"/>
                      <a:pt x="15765" y="2829"/>
                    </a:cubicBezTo>
                    <a:cubicBezTo>
                      <a:pt x="15765" y="2829"/>
                      <a:pt x="11733" y="10"/>
                      <a:pt x="2928" y="10"/>
                    </a:cubicBezTo>
                    <a:cubicBezTo>
                      <a:pt x="2091" y="10"/>
                      <a:pt x="1210" y="35"/>
                      <a:pt x="286" y="91"/>
                    </a:cubicBezTo>
                    <a:cubicBezTo>
                      <a:pt x="120" y="115"/>
                      <a:pt x="1" y="246"/>
                      <a:pt x="1" y="389"/>
                    </a:cubicBezTo>
                    <a:lnTo>
                      <a:pt x="572" y="19212"/>
                    </a:lnTo>
                    <a:cubicBezTo>
                      <a:pt x="572" y="19372"/>
                      <a:pt x="692" y="19499"/>
                      <a:pt x="849" y="19499"/>
                    </a:cubicBezTo>
                    <a:cubicBezTo>
                      <a:pt x="856" y="19499"/>
                      <a:pt x="863" y="19499"/>
                      <a:pt x="870" y="19498"/>
                    </a:cubicBezTo>
                    <a:cubicBezTo>
                      <a:pt x="1308" y="19482"/>
                      <a:pt x="2214" y="19457"/>
                      <a:pt x="3406" y="19457"/>
                    </a:cubicBezTo>
                    <a:cubicBezTo>
                      <a:pt x="6688" y="19457"/>
                      <a:pt x="12138" y="19648"/>
                      <a:pt x="15955" y="20748"/>
                    </a:cubicBezTo>
                    <a:cubicBezTo>
                      <a:pt x="15991" y="20760"/>
                      <a:pt x="16038" y="20784"/>
                      <a:pt x="16062" y="20796"/>
                    </a:cubicBezTo>
                    <a:cubicBezTo>
                      <a:pt x="16261" y="20949"/>
                      <a:pt x="17162" y="21598"/>
                      <a:pt x="18318" y="21598"/>
                    </a:cubicBezTo>
                    <a:cubicBezTo>
                      <a:pt x="18961" y="21598"/>
                      <a:pt x="19684" y="21397"/>
                      <a:pt x="20408" y="20796"/>
                    </a:cubicBezTo>
                    <a:cubicBezTo>
                      <a:pt x="20432" y="20760"/>
                      <a:pt x="20479" y="20748"/>
                      <a:pt x="20515" y="20736"/>
                    </a:cubicBezTo>
                    <a:cubicBezTo>
                      <a:pt x="24277" y="19635"/>
                      <a:pt x="29613" y="19441"/>
                      <a:pt x="32906" y="19441"/>
                    </a:cubicBezTo>
                    <a:cubicBezTo>
                      <a:pt x="34168" y="19441"/>
                      <a:pt x="35130" y="19470"/>
                      <a:pt x="35588" y="19486"/>
                    </a:cubicBezTo>
                    <a:cubicBezTo>
                      <a:pt x="35755" y="19486"/>
                      <a:pt x="35886" y="19367"/>
                      <a:pt x="35886" y="19201"/>
                    </a:cubicBezTo>
                    <a:lnTo>
                      <a:pt x="36446" y="377"/>
                    </a:lnTo>
                    <a:cubicBezTo>
                      <a:pt x="36446" y="210"/>
                      <a:pt x="36327" y="79"/>
                      <a:pt x="36172" y="79"/>
                    </a:cubicBezTo>
                    <a:cubicBezTo>
                      <a:pt x="35267" y="25"/>
                      <a:pt x="34405" y="1"/>
                      <a:pt x="33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0" name="Google Shape;2920;p49"/>
          <p:cNvGrpSpPr/>
          <p:nvPr/>
        </p:nvGrpSpPr>
        <p:grpSpPr>
          <a:xfrm>
            <a:off x="132087" y="154954"/>
            <a:ext cx="753956" cy="370171"/>
            <a:chOff x="5702350" y="2486504"/>
            <a:chExt cx="753956" cy="370171"/>
          </a:xfrm>
        </p:grpSpPr>
        <p:sp>
          <p:nvSpPr>
            <p:cNvPr id="2921" name="Google Shape;2921;p49"/>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9"/>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5" name="Google Shape;2925;p49"/>
          <p:cNvGrpSpPr/>
          <p:nvPr/>
        </p:nvGrpSpPr>
        <p:grpSpPr>
          <a:xfrm>
            <a:off x="384989" y="932302"/>
            <a:ext cx="670015" cy="407064"/>
            <a:chOff x="8441914" y="3061502"/>
            <a:chExt cx="670015" cy="407064"/>
          </a:xfrm>
        </p:grpSpPr>
        <p:sp>
          <p:nvSpPr>
            <p:cNvPr id="2926" name="Google Shape;2926;p49"/>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0" name="Google Shape;2930;p49"/>
          <p:cNvGrpSpPr/>
          <p:nvPr/>
        </p:nvGrpSpPr>
        <p:grpSpPr>
          <a:xfrm>
            <a:off x="7809227" y="143982"/>
            <a:ext cx="1877514" cy="974395"/>
            <a:chOff x="7809227" y="143982"/>
            <a:chExt cx="1877514" cy="974395"/>
          </a:xfrm>
        </p:grpSpPr>
        <p:grpSp>
          <p:nvGrpSpPr>
            <p:cNvPr id="2931" name="Google Shape;2931;p49"/>
            <p:cNvGrpSpPr/>
            <p:nvPr/>
          </p:nvGrpSpPr>
          <p:grpSpPr>
            <a:xfrm rot="4773591">
              <a:off x="8761837" y="-1969"/>
              <a:ext cx="634608" cy="1118726"/>
              <a:chOff x="7795702" y="745324"/>
              <a:chExt cx="634637" cy="1118776"/>
            </a:xfrm>
          </p:grpSpPr>
          <p:sp>
            <p:nvSpPr>
              <p:cNvPr id="2932" name="Google Shape;2932;p49"/>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49"/>
            <p:cNvGrpSpPr/>
            <p:nvPr/>
          </p:nvGrpSpPr>
          <p:grpSpPr>
            <a:xfrm rot="4773591">
              <a:off x="7826188" y="448960"/>
              <a:ext cx="659971" cy="583968"/>
              <a:chOff x="8222283" y="2519761"/>
              <a:chExt cx="660001" cy="583995"/>
            </a:xfrm>
          </p:grpSpPr>
          <p:sp>
            <p:nvSpPr>
              <p:cNvPr id="2938" name="Google Shape;2938;p49"/>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97763" y="1503150"/>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Whoa!</a:t>
            </a:r>
            <a:endParaRPr/>
          </a:p>
        </p:txBody>
      </p:sp>
      <p:grpSp>
        <p:nvGrpSpPr>
          <p:cNvPr id="374" name="Google Shape;374;p25"/>
          <p:cNvGrpSpPr/>
          <p:nvPr/>
        </p:nvGrpSpPr>
        <p:grpSpPr>
          <a:xfrm>
            <a:off x="5817616" y="1426929"/>
            <a:ext cx="1828779" cy="2137133"/>
            <a:chOff x="5568402" y="838126"/>
            <a:chExt cx="2380293" cy="2781639"/>
          </a:xfrm>
        </p:grpSpPr>
        <p:sp>
          <p:nvSpPr>
            <p:cNvPr id="375" name="Google Shape;375;p25"/>
            <p:cNvSpPr/>
            <p:nvPr/>
          </p:nvSpPr>
          <p:spPr>
            <a:xfrm>
              <a:off x="6293336" y="838126"/>
              <a:ext cx="1655360" cy="1325937"/>
            </a:xfrm>
            <a:custGeom>
              <a:avLst/>
              <a:gdLst/>
              <a:ahLst/>
              <a:cxnLst/>
              <a:rect l="l" t="t" r="r" b="b"/>
              <a:pathLst>
                <a:path w="13050" h="10453" extrusionOk="0">
                  <a:moveTo>
                    <a:pt x="5665" y="1"/>
                  </a:moveTo>
                  <a:cubicBezTo>
                    <a:pt x="3557" y="1"/>
                    <a:pt x="1409" y="1828"/>
                    <a:pt x="1894" y="4057"/>
                  </a:cubicBezTo>
                  <a:cubicBezTo>
                    <a:pt x="1813" y="4034"/>
                    <a:pt x="1729" y="4023"/>
                    <a:pt x="1644" y="4023"/>
                  </a:cubicBezTo>
                  <a:cubicBezTo>
                    <a:pt x="1428" y="4023"/>
                    <a:pt x="1207" y="4096"/>
                    <a:pt x="1036" y="4224"/>
                  </a:cubicBezTo>
                  <a:cubicBezTo>
                    <a:pt x="798" y="4403"/>
                    <a:pt x="620" y="4653"/>
                    <a:pt x="477" y="4903"/>
                  </a:cubicBezTo>
                  <a:cubicBezTo>
                    <a:pt x="191" y="5379"/>
                    <a:pt x="0" y="5938"/>
                    <a:pt x="84" y="6486"/>
                  </a:cubicBezTo>
                  <a:cubicBezTo>
                    <a:pt x="179" y="7034"/>
                    <a:pt x="608" y="7558"/>
                    <a:pt x="1155" y="7581"/>
                  </a:cubicBezTo>
                  <a:lnTo>
                    <a:pt x="9311" y="10320"/>
                  </a:lnTo>
                  <a:cubicBezTo>
                    <a:pt x="9544" y="10410"/>
                    <a:pt x="9791" y="10453"/>
                    <a:pt x="10039" y="10453"/>
                  </a:cubicBezTo>
                  <a:cubicBezTo>
                    <a:pt x="10641" y="10453"/>
                    <a:pt x="11247" y="10202"/>
                    <a:pt x="11669" y="9772"/>
                  </a:cubicBezTo>
                  <a:cubicBezTo>
                    <a:pt x="12264" y="9165"/>
                    <a:pt x="12514" y="8248"/>
                    <a:pt x="12395" y="7403"/>
                  </a:cubicBezTo>
                  <a:cubicBezTo>
                    <a:pt x="12312" y="6796"/>
                    <a:pt x="11954" y="6129"/>
                    <a:pt x="11335" y="6034"/>
                  </a:cubicBezTo>
                  <a:cubicBezTo>
                    <a:pt x="13050" y="4915"/>
                    <a:pt x="12145" y="2236"/>
                    <a:pt x="10264" y="1962"/>
                  </a:cubicBezTo>
                  <a:cubicBezTo>
                    <a:pt x="10164" y="1945"/>
                    <a:pt x="10063" y="1937"/>
                    <a:pt x="9961" y="1937"/>
                  </a:cubicBezTo>
                  <a:cubicBezTo>
                    <a:pt x="9476" y="1937"/>
                    <a:pt x="8979" y="2124"/>
                    <a:pt x="8644" y="2498"/>
                  </a:cubicBezTo>
                  <a:cubicBezTo>
                    <a:pt x="8633" y="1283"/>
                    <a:pt x="7859" y="557"/>
                    <a:pt x="6787" y="188"/>
                  </a:cubicBezTo>
                  <a:cubicBezTo>
                    <a:pt x="6425" y="60"/>
                    <a:pt x="6046"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6572781" y="1590713"/>
              <a:ext cx="641975" cy="239361"/>
            </a:xfrm>
            <a:custGeom>
              <a:avLst/>
              <a:gdLst/>
              <a:ahLst/>
              <a:cxnLst/>
              <a:rect l="l" t="t" r="r" b="b"/>
              <a:pathLst>
                <a:path w="5061" h="1887" extrusionOk="0">
                  <a:moveTo>
                    <a:pt x="2414" y="1"/>
                  </a:moveTo>
                  <a:cubicBezTo>
                    <a:pt x="2252" y="1"/>
                    <a:pt x="2090" y="14"/>
                    <a:pt x="1929" y="41"/>
                  </a:cubicBezTo>
                  <a:cubicBezTo>
                    <a:pt x="1179" y="160"/>
                    <a:pt x="464" y="613"/>
                    <a:pt x="0" y="1232"/>
                  </a:cubicBezTo>
                  <a:lnTo>
                    <a:pt x="5060" y="1887"/>
                  </a:lnTo>
                  <a:cubicBezTo>
                    <a:pt x="4989" y="1339"/>
                    <a:pt x="4608" y="863"/>
                    <a:pt x="4155" y="553"/>
                  </a:cubicBezTo>
                  <a:cubicBezTo>
                    <a:pt x="3646" y="195"/>
                    <a:pt x="3032" y="1"/>
                    <a:pt x="2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5734572" y="1620141"/>
              <a:ext cx="2047953" cy="1504285"/>
            </a:xfrm>
            <a:custGeom>
              <a:avLst/>
              <a:gdLst/>
              <a:ahLst/>
              <a:cxnLst/>
              <a:rect l="l" t="t" r="r" b="b"/>
              <a:pathLst>
                <a:path w="16145" h="11859" extrusionOk="0">
                  <a:moveTo>
                    <a:pt x="4967" y="1"/>
                  </a:moveTo>
                  <a:cubicBezTo>
                    <a:pt x="4047" y="1"/>
                    <a:pt x="3134" y="314"/>
                    <a:pt x="2334" y="881"/>
                  </a:cubicBezTo>
                  <a:cubicBezTo>
                    <a:pt x="1119" y="1762"/>
                    <a:pt x="357" y="3167"/>
                    <a:pt x="0" y="4607"/>
                  </a:cubicBezTo>
                  <a:lnTo>
                    <a:pt x="13990" y="11858"/>
                  </a:lnTo>
                  <a:cubicBezTo>
                    <a:pt x="15204" y="10334"/>
                    <a:pt x="16145" y="7893"/>
                    <a:pt x="15585" y="5929"/>
                  </a:cubicBezTo>
                  <a:cubicBezTo>
                    <a:pt x="15073" y="4179"/>
                    <a:pt x="13823" y="2631"/>
                    <a:pt x="12335" y="1595"/>
                  </a:cubicBezTo>
                  <a:cubicBezTo>
                    <a:pt x="11573" y="1083"/>
                    <a:pt x="10740" y="750"/>
                    <a:pt x="9847" y="524"/>
                  </a:cubicBezTo>
                  <a:cubicBezTo>
                    <a:pt x="9423" y="410"/>
                    <a:pt x="9008" y="314"/>
                    <a:pt x="8564" y="314"/>
                  </a:cubicBezTo>
                  <a:cubicBezTo>
                    <a:pt x="8496" y="314"/>
                    <a:pt x="8428" y="316"/>
                    <a:pt x="8358" y="321"/>
                  </a:cubicBezTo>
                  <a:cubicBezTo>
                    <a:pt x="8183" y="332"/>
                    <a:pt x="7346" y="614"/>
                    <a:pt x="7136" y="614"/>
                  </a:cubicBezTo>
                  <a:cubicBezTo>
                    <a:pt x="7118" y="614"/>
                    <a:pt x="7104" y="612"/>
                    <a:pt x="7096" y="607"/>
                  </a:cubicBezTo>
                  <a:cubicBezTo>
                    <a:pt x="6416" y="193"/>
                    <a:pt x="5689" y="1"/>
                    <a:pt x="4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5568402" y="2142880"/>
              <a:ext cx="448660" cy="599354"/>
            </a:xfrm>
            <a:custGeom>
              <a:avLst/>
              <a:gdLst/>
              <a:ahLst/>
              <a:cxnLst/>
              <a:rect l="l" t="t" r="r" b="b"/>
              <a:pathLst>
                <a:path w="3537" h="4725" extrusionOk="0">
                  <a:moveTo>
                    <a:pt x="2608" y="0"/>
                  </a:moveTo>
                  <a:cubicBezTo>
                    <a:pt x="2045" y="0"/>
                    <a:pt x="1483" y="170"/>
                    <a:pt x="1072" y="558"/>
                  </a:cubicBezTo>
                  <a:cubicBezTo>
                    <a:pt x="251" y="1344"/>
                    <a:pt x="0" y="2594"/>
                    <a:pt x="489" y="3630"/>
                  </a:cubicBezTo>
                  <a:cubicBezTo>
                    <a:pt x="727" y="4106"/>
                    <a:pt x="1120" y="4523"/>
                    <a:pt x="1608" y="4725"/>
                  </a:cubicBezTo>
                  <a:lnTo>
                    <a:pt x="3537" y="153"/>
                  </a:lnTo>
                  <a:cubicBezTo>
                    <a:pt x="3245" y="54"/>
                    <a:pt x="2926" y="0"/>
                    <a:pt x="2608" y="0"/>
                  </a:cubicBez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5600114" y="1874597"/>
              <a:ext cx="2037425" cy="1745168"/>
            </a:xfrm>
            <a:custGeom>
              <a:avLst/>
              <a:gdLst/>
              <a:ahLst/>
              <a:cxnLst/>
              <a:rect l="l" t="t" r="r" b="b"/>
              <a:pathLst>
                <a:path w="16062" h="13758" extrusionOk="0">
                  <a:moveTo>
                    <a:pt x="7364" y="1"/>
                  </a:moveTo>
                  <a:cubicBezTo>
                    <a:pt x="6570" y="1"/>
                    <a:pt x="5774" y="142"/>
                    <a:pt x="5013" y="446"/>
                  </a:cubicBezTo>
                  <a:cubicBezTo>
                    <a:pt x="3465" y="1054"/>
                    <a:pt x="2382" y="2197"/>
                    <a:pt x="1620" y="3637"/>
                  </a:cubicBezTo>
                  <a:cubicBezTo>
                    <a:pt x="417" y="5959"/>
                    <a:pt x="1" y="9519"/>
                    <a:pt x="1906" y="11650"/>
                  </a:cubicBezTo>
                  <a:cubicBezTo>
                    <a:pt x="2870" y="12734"/>
                    <a:pt x="4299" y="13222"/>
                    <a:pt x="5704" y="13484"/>
                  </a:cubicBezTo>
                  <a:cubicBezTo>
                    <a:pt x="6480" y="13621"/>
                    <a:pt x="7331" y="13758"/>
                    <a:pt x="8163" y="13758"/>
                  </a:cubicBezTo>
                  <a:cubicBezTo>
                    <a:pt x="8850" y="13758"/>
                    <a:pt x="9524" y="13664"/>
                    <a:pt x="10133" y="13400"/>
                  </a:cubicBezTo>
                  <a:cubicBezTo>
                    <a:pt x="10716" y="13150"/>
                    <a:pt x="11228" y="12793"/>
                    <a:pt x="11681" y="12364"/>
                  </a:cubicBezTo>
                  <a:cubicBezTo>
                    <a:pt x="12032" y="12723"/>
                    <a:pt x="12572" y="12855"/>
                    <a:pt x="13119" y="12855"/>
                  </a:cubicBezTo>
                  <a:cubicBezTo>
                    <a:pt x="13554" y="12855"/>
                    <a:pt x="13994" y="12772"/>
                    <a:pt x="14348" y="12650"/>
                  </a:cubicBezTo>
                  <a:cubicBezTo>
                    <a:pt x="15110" y="12376"/>
                    <a:pt x="15526" y="11674"/>
                    <a:pt x="15788" y="10948"/>
                  </a:cubicBezTo>
                  <a:cubicBezTo>
                    <a:pt x="16062" y="10269"/>
                    <a:pt x="16003" y="9447"/>
                    <a:pt x="15574" y="8840"/>
                  </a:cubicBezTo>
                  <a:cubicBezTo>
                    <a:pt x="15217" y="8340"/>
                    <a:pt x="14621" y="7947"/>
                    <a:pt x="13990" y="7828"/>
                  </a:cubicBezTo>
                  <a:cubicBezTo>
                    <a:pt x="14157" y="7150"/>
                    <a:pt x="14276" y="6471"/>
                    <a:pt x="14264" y="5780"/>
                  </a:cubicBezTo>
                  <a:cubicBezTo>
                    <a:pt x="14240" y="5459"/>
                    <a:pt x="14217" y="5149"/>
                    <a:pt x="14145" y="4828"/>
                  </a:cubicBezTo>
                  <a:cubicBezTo>
                    <a:pt x="13812" y="3423"/>
                    <a:pt x="12800" y="2185"/>
                    <a:pt x="11621" y="1363"/>
                  </a:cubicBezTo>
                  <a:cubicBezTo>
                    <a:pt x="10367" y="506"/>
                    <a:pt x="8868" y="1"/>
                    <a:pt x="736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5"/>
            <p:cNvSpPr/>
            <p:nvPr/>
          </p:nvSpPr>
          <p:spPr>
            <a:xfrm>
              <a:off x="7175306" y="3015844"/>
              <a:ext cx="332467" cy="400077"/>
            </a:xfrm>
            <a:custGeom>
              <a:avLst/>
              <a:gdLst/>
              <a:ahLst/>
              <a:cxnLst/>
              <a:rect l="l" t="t" r="r" b="b"/>
              <a:pathLst>
                <a:path w="2621" h="3154" extrusionOk="0">
                  <a:moveTo>
                    <a:pt x="2227" y="1"/>
                  </a:moveTo>
                  <a:cubicBezTo>
                    <a:pt x="2140" y="1"/>
                    <a:pt x="2040" y="6"/>
                    <a:pt x="1930" y="22"/>
                  </a:cubicBezTo>
                  <a:cubicBezTo>
                    <a:pt x="1501" y="69"/>
                    <a:pt x="918" y="343"/>
                    <a:pt x="513" y="891"/>
                  </a:cubicBezTo>
                  <a:cubicBezTo>
                    <a:pt x="120" y="1427"/>
                    <a:pt x="1" y="2058"/>
                    <a:pt x="1" y="2475"/>
                  </a:cubicBezTo>
                  <a:cubicBezTo>
                    <a:pt x="1" y="2903"/>
                    <a:pt x="72" y="3153"/>
                    <a:pt x="84" y="3153"/>
                  </a:cubicBezTo>
                  <a:cubicBezTo>
                    <a:pt x="120" y="3153"/>
                    <a:pt x="72" y="2891"/>
                    <a:pt x="120" y="2475"/>
                  </a:cubicBezTo>
                  <a:cubicBezTo>
                    <a:pt x="144" y="2070"/>
                    <a:pt x="275" y="1486"/>
                    <a:pt x="656" y="986"/>
                  </a:cubicBezTo>
                  <a:cubicBezTo>
                    <a:pt x="1025" y="486"/>
                    <a:pt x="1560" y="212"/>
                    <a:pt x="1965" y="141"/>
                  </a:cubicBezTo>
                  <a:cubicBezTo>
                    <a:pt x="2346" y="46"/>
                    <a:pt x="2620" y="93"/>
                    <a:pt x="2620" y="58"/>
                  </a:cubicBezTo>
                  <a:cubicBezTo>
                    <a:pt x="2620" y="49"/>
                    <a:pt x="2476" y="1"/>
                    <a:pt x="2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5"/>
            <p:cNvSpPr/>
            <p:nvPr/>
          </p:nvSpPr>
          <p:spPr>
            <a:xfrm>
              <a:off x="7252303" y="3107175"/>
              <a:ext cx="142196" cy="266507"/>
            </a:xfrm>
            <a:custGeom>
              <a:avLst/>
              <a:gdLst/>
              <a:ahLst/>
              <a:cxnLst/>
              <a:rect l="l" t="t" r="r" b="b"/>
              <a:pathLst>
                <a:path w="1121" h="2101" extrusionOk="0">
                  <a:moveTo>
                    <a:pt x="66" y="0"/>
                  </a:moveTo>
                  <a:cubicBezTo>
                    <a:pt x="24" y="0"/>
                    <a:pt x="1" y="7"/>
                    <a:pt x="1" y="16"/>
                  </a:cubicBezTo>
                  <a:cubicBezTo>
                    <a:pt x="1" y="40"/>
                    <a:pt x="144" y="64"/>
                    <a:pt x="346" y="195"/>
                  </a:cubicBezTo>
                  <a:cubicBezTo>
                    <a:pt x="549" y="314"/>
                    <a:pt x="799" y="528"/>
                    <a:pt x="894" y="862"/>
                  </a:cubicBezTo>
                  <a:cubicBezTo>
                    <a:pt x="977" y="1183"/>
                    <a:pt x="834" y="1504"/>
                    <a:pt x="715" y="1707"/>
                  </a:cubicBezTo>
                  <a:cubicBezTo>
                    <a:pt x="596" y="1945"/>
                    <a:pt x="501" y="2076"/>
                    <a:pt x="537" y="2100"/>
                  </a:cubicBezTo>
                  <a:cubicBezTo>
                    <a:pt x="537" y="2100"/>
                    <a:pt x="538" y="2101"/>
                    <a:pt x="539" y="2101"/>
                  </a:cubicBezTo>
                  <a:cubicBezTo>
                    <a:pt x="561" y="2101"/>
                    <a:pt x="675" y="1994"/>
                    <a:pt x="822" y="1802"/>
                  </a:cubicBezTo>
                  <a:cubicBezTo>
                    <a:pt x="894" y="1695"/>
                    <a:pt x="965" y="1576"/>
                    <a:pt x="1025" y="1397"/>
                  </a:cubicBezTo>
                  <a:cubicBezTo>
                    <a:pt x="1084" y="1231"/>
                    <a:pt x="1120" y="1028"/>
                    <a:pt x="1061" y="826"/>
                  </a:cubicBezTo>
                  <a:cubicBezTo>
                    <a:pt x="1013" y="635"/>
                    <a:pt x="894" y="457"/>
                    <a:pt x="775" y="338"/>
                  </a:cubicBezTo>
                  <a:cubicBezTo>
                    <a:pt x="656" y="219"/>
                    <a:pt x="525" y="135"/>
                    <a:pt x="406" y="88"/>
                  </a:cubicBezTo>
                  <a:cubicBezTo>
                    <a:pt x="256" y="20"/>
                    <a:pt x="13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6309953" y="2659149"/>
              <a:ext cx="198009" cy="157418"/>
            </a:xfrm>
            <a:custGeom>
              <a:avLst/>
              <a:gdLst/>
              <a:ahLst/>
              <a:cxnLst/>
              <a:rect l="l" t="t" r="r" b="b"/>
              <a:pathLst>
                <a:path w="1561" h="1241" extrusionOk="0">
                  <a:moveTo>
                    <a:pt x="1500" y="0"/>
                  </a:moveTo>
                  <a:cubicBezTo>
                    <a:pt x="1423" y="0"/>
                    <a:pt x="1274" y="16"/>
                    <a:pt x="1084" y="48"/>
                  </a:cubicBezTo>
                  <a:cubicBezTo>
                    <a:pt x="941" y="60"/>
                    <a:pt x="762" y="95"/>
                    <a:pt x="572" y="131"/>
                  </a:cubicBezTo>
                  <a:cubicBezTo>
                    <a:pt x="465" y="155"/>
                    <a:pt x="358" y="179"/>
                    <a:pt x="250" y="238"/>
                  </a:cubicBezTo>
                  <a:cubicBezTo>
                    <a:pt x="155" y="286"/>
                    <a:pt x="36" y="405"/>
                    <a:pt x="12" y="572"/>
                  </a:cubicBezTo>
                  <a:cubicBezTo>
                    <a:pt x="0" y="715"/>
                    <a:pt x="72" y="834"/>
                    <a:pt x="155" y="917"/>
                  </a:cubicBezTo>
                  <a:cubicBezTo>
                    <a:pt x="227" y="1012"/>
                    <a:pt x="322" y="1084"/>
                    <a:pt x="417" y="1131"/>
                  </a:cubicBezTo>
                  <a:cubicBezTo>
                    <a:pt x="584" y="1204"/>
                    <a:pt x="760" y="1241"/>
                    <a:pt x="897" y="1241"/>
                  </a:cubicBezTo>
                  <a:cubicBezTo>
                    <a:pt x="916" y="1241"/>
                    <a:pt x="935" y="1240"/>
                    <a:pt x="953" y="1238"/>
                  </a:cubicBezTo>
                  <a:cubicBezTo>
                    <a:pt x="1251" y="1226"/>
                    <a:pt x="1417" y="1131"/>
                    <a:pt x="1417" y="1119"/>
                  </a:cubicBezTo>
                  <a:cubicBezTo>
                    <a:pt x="1417" y="1109"/>
                    <a:pt x="1402" y="1106"/>
                    <a:pt x="1374" y="1106"/>
                  </a:cubicBezTo>
                  <a:cubicBezTo>
                    <a:pt x="1314" y="1106"/>
                    <a:pt x="1194" y="1121"/>
                    <a:pt x="1037" y="1121"/>
                  </a:cubicBezTo>
                  <a:cubicBezTo>
                    <a:pt x="1006" y="1121"/>
                    <a:pt x="974" y="1121"/>
                    <a:pt x="941" y="1119"/>
                  </a:cubicBezTo>
                  <a:cubicBezTo>
                    <a:pt x="810" y="1107"/>
                    <a:pt x="631" y="1072"/>
                    <a:pt x="477" y="988"/>
                  </a:cubicBezTo>
                  <a:cubicBezTo>
                    <a:pt x="405" y="941"/>
                    <a:pt x="334" y="881"/>
                    <a:pt x="274" y="810"/>
                  </a:cubicBezTo>
                  <a:cubicBezTo>
                    <a:pt x="215" y="726"/>
                    <a:pt x="167" y="643"/>
                    <a:pt x="179" y="572"/>
                  </a:cubicBezTo>
                  <a:cubicBezTo>
                    <a:pt x="179" y="488"/>
                    <a:pt x="239" y="417"/>
                    <a:pt x="334" y="369"/>
                  </a:cubicBezTo>
                  <a:cubicBezTo>
                    <a:pt x="405" y="334"/>
                    <a:pt x="512" y="298"/>
                    <a:pt x="596" y="286"/>
                  </a:cubicBezTo>
                  <a:cubicBezTo>
                    <a:pt x="786" y="238"/>
                    <a:pt x="953" y="191"/>
                    <a:pt x="1108" y="167"/>
                  </a:cubicBezTo>
                  <a:cubicBezTo>
                    <a:pt x="1382" y="95"/>
                    <a:pt x="1560" y="36"/>
                    <a:pt x="1560" y="12"/>
                  </a:cubicBezTo>
                  <a:cubicBezTo>
                    <a:pt x="1560" y="4"/>
                    <a:pt x="1539" y="0"/>
                    <a:pt x="1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5"/>
            <p:cNvSpPr/>
            <p:nvPr/>
          </p:nvSpPr>
          <p:spPr>
            <a:xfrm>
              <a:off x="6300947" y="2815933"/>
              <a:ext cx="287056" cy="118222"/>
            </a:xfrm>
            <a:custGeom>
              <a:avLst/>
              <a:gdLst/>
              <a:ahLst/>
              <a:cxnLst/>
              <a:rect l="l" t="t" r="r" b="b"/>
              <a:pathLst>
                <a:path w="2263" h="932" extrusionOk="0">
                  <a:moveTo>
                    <a:pt x="2243" y="0"/>
                  </a:moveTo>
                  <a:cubicBezTo>
                    <a:pt x="2208" y="0"/>
                    <a:pt x="2157" y="158"/>
                    <a:pt x="2012" y="348"/>
                  </a:cubicBezTo>
                  <a:cubicBezTo>
                    <a:pt x="1845" y="538"/>
                    <a:pt x="1548" y="764"/>
                    <a:pt x="1155" y="776"/>
                  </a:cubicBezTo>
                  <a:cubicBezTo>
                    <a:pt x="1143" y="777"/>
                    <a:pt x="1132" y="777"/>
                    <a:pt x="1120" y="777"/>
                  </a:cubicBezTo>
                  <a:cubicBezTo>
                    <a:pt x="766" y="777"/>
                    <a:pt x="459" y="604"/>
                    <a:pt x="286" y="431"/>
                  </a:cubicBezTo>
                  <a:cubicBezTo>
                    <a:pt x="107" y="252"/>
                    <a:pt x="24" y="110"/>
                    <a:pt x="12" y="110"/>
                  </a:cubicBezTo>
                  <a:lnTo>
                    <a:pt x="12" y="110"/>
                  </a:lnTo>
                  <a:cubicBezTo>
                    <a:pt x="0" y="110"/>
                    <a:pt x="12" y="276"/>
                    <a:pt x="191" y="502"/>
                  </a:cubicBezTo>
                  <a:cubicBezTo>
                    <a:pt x="286" y="610"/>
                    <a:pt x="417" y="729"/>
                    <a:pt x="583" y="800"/>
                  </a:cubicBezTo>
                  <a:cubicBezTo>
                    <a:pt x="738" y="895"/>
                    <a:pt x="953" y="931"/>
                    <a:pt x="1179" y="931"/>
                  </a:cubicBezTo>
                  <a:cubicBezTo>
                    <a:pt x="1393" y="919"/>
                    <a:pt x="1595" y="848"/>
                    <a:pt x="1750" y="741"/>
                  </a:cubicBezTo>
                  <a:cubicBezTo>
                    <a:pt x="1917" y="633"/>
                    <a:pt x="2036" y="514"/>
                    <a:pt x="2107" y="395"/>
                  </a:cubicBezTo>
                  <a:cubicBezTo>
                    <a:pt x="2262" y="181"/>
                    <a:pt x="2262" y="2"/>
                    <a:pt x="2250" y="2"/>
                  </a:cubicBezTo>
                  <a:cubicBezTo>
                    <a:pt x="2248" y="1"/>
                    <a:pt x="2246" y="0"/>
                    <a:pt x="2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a:off x="6091014" y="2136537"/>
              <a:ext cx="287056" cy="143591"/>
            </a:xfrm>
            <a:custGeom>
              <a:avLst/>
              <a:gdLst/>
              <a:ahLst/>
              <a:cxnLst/>
              <a:rect l="l" t="t" r="r" b="b"/>
              <a:pathLst>
                <a:path w="2263" h="1132" extrusionOk="0">
                  <a:moveTo>
                    <a:pt x="1131" y="1"/>
                  </a:moveTo>
                  <a:cubicBezTo>
                    <a:pt x="512" y="1"/>
                    <a:pt x="0" y="251"/>
                    <a:pt x="0" y="560"/>
                  </a:cubicBezTo>
                  <a:cubicBezTo>
                    <a:pt x="0" y="870"/>
                    <a:pt x="512" y="1132"/>
                    <a:pt x="1131" y="1132"/>
                  </a:cubicBezTo>
                  <a:cubicBezTo>
                    <a:pt x="1750" y="1132"/>
                    <a:pt x="2262" y="870"/>
                    <a:pt x="2262" y="560"/>
                  </a:cubicBezTo>
                  <a:cubicBezTo>
                    <a:pt x="2262" y="251"/>
                    <a:pt x="1750"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a:off x="6752397" y="2316661"/>
              <a:ext cx="285661" cy="195599"/>
            </a:xfrm>
            <a:custGeom>
              <a:avLst/>
              <a:gdLst/>
              <a:ahLst/>
              <a:cxnLst/>
              <a:rect l="l" t="t" r="r" b="b"/>
              <a:pathLst>
                <a:path w="2252" h="1542" extrusionOk="0">
                  <a:moveTo>
                    <a:pt x="555" y="1"/>
                  </a:moveTo>
                  <a:cubicBezTo>
                    <a:pt x="377" y="1"/>
                    <a:pt x="238" y="54"/>
                    <a:pt x="168" y="164"/>
                  </a:cubicBezTo>
                  <a:cubicBezTo>
                    <a:pt x="1" y="426"/>
                    <a:pt x="299" y="914"/>
                    <a:pt x="823" y="1248"/>
                  </a:cubicBezTo>
                  <a:cubicBezTo>
                    <a:pt x="1126" y="1441"/>
                    <a:pt x="1446" y="1542"/>
                    <a:pt x="1693" y="1542"/>
                  </a:cubicBezTo>
                  <a:cubicBezTo>
                    <a:pt x="1873" y="1542"/>
                    <a:pt x="2014" y="1489"/>
                    <a:pt x="2085" y="1379"/>
                  </a:cubicBezTo>
                  <a:cubicBezTo>
                    <a:pt x="2251" y="1117"/>
                    <a:pt x="1954" y="628"/>
                    <a:pt x="1430" y="295"/>
                  </a:cubicBezTo>
                  <a:cubicBezTo>
                    <a:pt x="1119" y="102"/>
                    <a:pt x="801" y="1"/>
                    <a:pt x="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a:off x="5858376" y="1790117"/>
              <a:ext cx="950088" cy="389802"/>
            </a:xfrm>
            <a:custGeom>
              <a:avLst/>
              <a:gdLst/>
              <a:ahLst/>
              <a:cxnLst/>
              <a:rect l="l" t="t" r="r" b="b"/>
              <a:pathLst>
                <a:path w="7490" h="3073" extrusionOk="0">
                  <a:moveTo>
                    <a:pt x="5480" y="0"/>
                  </a:moveTo>
                  <a:cubicBezTo>
                    <a:pt x="5120" y="0"/>
                    <a:pt x="4755" y="35"/>
                    <a:pt x="4406" y="76"/>
                  </a:cubicBezTo>
                  <a:cubicBezTo>
                    <a:pt x="3596" y="184"/>
                    <a:pt x="2763" y="279"/>
                    <a:pt x="1989" y="553"/>
                  </a:cubicBezTo>
                  <a:cubicBezTo>
                    <a:pt x="1215" y="827"/>
                    <a:pt x="465" y="1291"/>
                    <a:pt x="0" y="1981"/>
                  </a:cubicBezTo>
                  <a:lnTo>
                    <a:pt x="405" y="2208"/>
                  </a:lnTo>
                  <a:cubicBezTo>
                    <a:pt x="1012" y="2857"/>
                    <a:pt x="1908" y="3072"/>
                    <a:pt x="2819" y="3072"/>
                  </a:cubicBezTo>
                  <a:cubicBezTo>
                    <a:pt x="3160" y="3072"/>
                    <a:pt x="3504" y="3042"/>
                    <a:pt x="3834" y="2994"/>
                  </a:cubicBezTo>
                  <a:cubicBezTo>
                    <a:pt x="4465" y="2910"/>
                    <a:pt x="5096" y="2755"/>
                    <a:pt x="5704" y="2565"/>
                  </a:cubicBezTo>
                  <a:cubicBezTo>
                    <a:pt x="6466" y="2327"/>
                    <a:pt x="7299" y="1898"/>
                    <a:pt x="7466" y="1112"/>
                  </a:cubicBezTo>
                  <a:cubicBezTo>
                    <a:pt x="7490" y="1005"/>
                    <a:pt x="7490" y="898"/>
                    <a:pt x="7466" y="791"/>
                  </a:cubicBezTo>
                  <a:cubicBezTo>
                    <a:pt x="7430" y="719"/>
                    <a:pt x="7370" y="648"/>
                    <a:pt x="7311" y="588"/>
                  </a:cubicBezTo>
                  <a:cubicBezTo>
                    <a:pt x="6827" y="128"/>
                    <a:pt x="6164" y="0"/>
                    <a:pt x="5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a:off x="6778147" y="1848086"/>
              <a:ext cx="702355" cy="1065138"/>
            </a:xfrm>
            <a:custGeom>
              <a:avLst/>
              <a:gdLst/>
              <a:ahLst/>
              <a:cxnLst/>
              <a:rect l="l" t="t" r="r" b="b"/>
              <a:pathLst>
                <a:path w="5537" h="8397" extrusionOk="0">
                  <a:moveTo>
                    <a:pt x="358" y="0"/>
                  </a:moveTo>
                  <a:lnTo>
                    <a:pt x="0" y="262"/>
                  </a:lnTo>
                  <a:cubicBezTo>
                    <a:pt x="87" y="233"/>
                    <a:pt x="175" y="210"/>
                    <a:pt x="263" y="194"/>
                  </a:cubicBezTo>
                  <a:lnTo>
                    <a:pt x="263" y="194"/>
                  </a:lnTo>
                  <a:cubicBezTo>
                    <a:pt x="114" y="550"/>
                    <a:pt x="70" y="965"/>
                    <a:pt x="60" y="1346"/>
                  </a:cubicBezTo>
                  <a:cubicBezTo>
                    <a:pt x="48" y="2286"/>
                    <a:pt x="215" y="3239"/>
                    <a:pt x="727" y="4013"/>
                  </a:cubicBezTo>
                  <a:cubicBezTo>
                    <a:pt x="1225" y="4750"/>
                    <a:pt x="2059" y="5303"/>
                    <a:pt x="2949" y="5303"/>
                  </a:cubicBezTo>
                  <a:cubicBezTo>
                    <a:pt x="2994" y="5303"/>
                    <a:pt x="3039" y="5302"/>
                    <a:pt x="3084" y="5299"/>
                  </a:cubicBezTo>
                  <a:lnTo>
                    <a:pt x="3084" y="5299"/>
                  </a:lnTo>
                  <a:cubicBezTo>
                    <a:pt x="3025" y="5858"/>
                    <a:pt x="3048" y="6430"/>
                    <a:pt x="3167" y="6989"/>
                  </a:cubicBezTo>
                  <a:cubicBezTo>
                    <a:pt x="3251" y="7382"/>
                    <a:pt x="3382" y="7763"/>
                    <a:pt x="3644" y="8049"/>
                  </a:cubicBezTo>
                  <a:cubicBezTo>
                    <a:pt x="3843" y="8257"/>
                    <a:pt x="4125" y="8396"/>
                    <a:pt x="4401" y="8396"/>
                  </a:cubicBezTo>
                  <a:cubicBezTo>
                    <a:pt x="4504" y="8396"/>
                    <a:pt x="4606" y="8377"/>
                    <a:pt x="4703" y="8335"/>
                  </a:cubicBezTo>
                  <a:cubicBezTo>
                    <a:pt x="5013" y="8192"/>
                    <a:pt x="5192" y="7882"/>
                    <a:pt x="5299" y="7573"/>
                  </a:cubicBezTo>
                  <a:cubicBezTo>
                    <a:pt x="5525" y="6942"/>
                    <a:pt x="5537" y="6275"/>
                    <a:pt x="5453" y="5620"/>
                  </a:cubicBezTo>
                  <a:cubicBezTo>
                    <a:pt x="5227" y="3894"/>
                    <a:pt x="4287" y="2298"/>
                    <a:pt x="2965" y="1167"/>
                  </a:cubicBezTo>
                  <a:cubicBezTo>
                    <a:pt x="2316" y="621"/>
                    <a:pt x="1480" y="157"/>
                    <a:pt x="653" y="157"/>
                  </a:cubicBezTo>
                  <a:cubicBezTo>
                    <a:pt x="522" y="157"/>
                    <a:pt x="392" y="169"/>
                    <a:pt x="263" y="194"/>
                  </a:cubicBezTo>
                  <a:lnTo>
                    <a:pt x="263" y="194"/>
                  </a:lnTo>
                  <a:cubicBezTo>
                    <a:pt x="290" y="127"/>
                    <a:pt x="322" y="62"/>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a:off x="6625549" y="2568453"/>
              <a:ext cx="394369" cy="361389"/>
            </a:xfrm>
            <a:custGeom>
              <a:avLst/>
              <a:gdLst/>
              <a:ahLst/>
              <a:cxnLst/>
              <a:rect l="l" t="t" r="r" b="b"/>
              <a:pathLst>
                <a:path w="3109" h="2849" extrusionOk="0">
                  <a:moveTo>
                    <a:pt x="1586" y="1"/>
                  </a:moveTo>
                  <a:cubicBezTo>
                    <a:pt x="988" y="1"/>
                    <a:pt x="425" y="406"/>
                    <a:pt x="239" y="1013"/>
                  </a:cubicBezTo>
                  <a:cubicBezTo>
                    <a:pt x="1" y="1763"/>
                    <a:pt x="406" y="2561"/>
                    <a:pt x="1132" y="2787"/>
                  </a:cubicBezTo>
                  <a:cubicBezTo>
                    <a:pt x="1265" y="2828"/>
                    <a:pt x="1400" y="2848"/>
                    <a:pt x="1533" y="2848"/>
                  </a:cubicBezTo>
                  <a:cubicBezTo>
                    <a:pt x="2125" y="2848"/>
                    <a:pt x="2676" y="2456"/>
                    <a:pt x="2870" y="1834"/>
                  </a:cubicBezTo>
                  <a:cubicBezTo>
                    <a:pt x="3108" y="1084"/>
                    <a:pt x="2704" y="287"/>
                    <a:pt x="1977" y="60"/>
                  </a:cubicBezTo>
                  <a:cubicBezTo>
                    <a:pt x="1848" y="20"/>
                    <a:pt x="1716"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a:off x="5944505" y="2358394"/>
              <a:ext cx="395764" cy="362911"/>
            </a:xfrm>
            <a:custGeom>
              <a:avLst/>
              <a:gdLst/>
              <a:ahLst/>
              <a:cxnLst/>
              <a:rect l="l" t="t" r="r" b="b"/>
              <a:pathLst>
                <a:path w="3120" h="2861" extrusionOk="0">
                  <a:moveTo>
                    <a:pt x="1587" y="1"/>
                  </a:moveTo>
                  <a:cubicBezTo>
                    <a:pt x="988" y="1"/>
                    <a:pt x="433" y="400"/>
                    <a:pt x="238" y="1014"/>
                  </a:cubicBezTo>
                  <a:cubicBezTo>
                    <a:pt x="0" y="1776"/>
                    <a:pt x="405" y="2562"/>
                    <a:pt x="1131" y="2800"/>
                  </a:cubicBezTo>
                  <a:cubicBezTo>
                    <a:pt x="1265" y="2841"/>
                    <a:pt x="1400" y="2860"/>
                    <a:pt x="1532" y="2860"/>
                  </a:cubicBezTo>
                  <a:cubicBezTo>
                    <a:pt x="2132" y="2860"/>
                    <a:pt x="2686" y="2462"/>
                    <a:pt x="2881" y="1847"/>
                  </a:cubicBezTo>
                  <a:cubicBezTo>
                    <a:pt x="3120" y="1085"/>
                    <a:pt x="2715" y="299"/>
                    <a:pt x="1988" y="61"/>
                  </a:cubicBezTo>
                  <a:cubicBezTo>
                    <a:pt x="1855" y="20"/>
                    <a:pt x="1720" y="1"/>
                    <a:pt x="1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636205" y="2576064"/>
              <a:ext cx="193442" cy="291622"/>
            </a:xfrm>
            <a:custGeom>
              <a:avLst/>
              <a:gdLst/>
              <a:ahLst/>
              <a:cxnLst/>
              <a:rect l="l" t="t" r="r" b="b"/>
              <a:pathLst>
                <a:path w="1525" h="2299" extrusionOk="0">
                  <a:moveTo>
                    <a:pt x="1119" y="0"/>
                  </a:moveTo>
                  <a:cubicBezTo>
                    <a:pt x="679" y="119"/>
                    <a:pt x="298" y="477"/>
                    <a:pt x="155" y="953"/>
                  </a:cubicBezTo>
                  <a:cubicBezTo>
                    <a:pt x="0" y="1441"/>
                    <a:pt x="107" y="1941"/>
                    <a:pt x="405" y="2298"/>
                  </a:cubicBezTo>
                  <a:cubicBezTo>
                    <a:pt x="857" y="2179"/>
                    <a:pt x="1227" y="1822"/>
                    <a:pt x="1369" y="1346"/>
                  </a:cubicBezTo>
                  <a:cubicBezTo>
                    <a:pt x="1524" y="846"/>
                    <a:pt x="1417" y="357"/>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a:off x="5953511" y="2363087"/>
              <a:ext cx="191920" cy="290100"/>
            </a:xfrm>
            <a:custGeom>
              <a:avLst/>
              <a:gdLst/>
              <a:ahLst/>
              <a:cxnLst/>
              <a:rect l="l" t="t" r="r" b="b"/>
              <a:pathLst>
                <a:path w="1513" h="2287" extrusionOk="0">
                  <a:moveTo>
                    <a:pt x="1120" y="1"/>
                  </a:moveTo>
                  <a:cubicBezTo>
                    <a:pt x="667" y="120"/>
                    <a:pt x="298" y="477"/>
                    <a:pt x="143" y="953"/>
                  </a:cubicBezTo>
                  <a:cubicBezTo>
                    <a:pt x="1" y="1441"/>
                    <a:pt x="108" y="1929"/>
                    <a:pt x="405" y="2287"/>
                  </a:cubicBezTo>
                  <a:cubicBezTo>
                    <a:pt x="846" y="2167"/>
                    <a:pt x="1215" y="1810"/>
                    <a:pt x="1370" y="1334"/>
                  </a:cubicBezTo>
                  <a:cubicBezTo>
                    <a:pt x="1513" y="846"/>
                    <a:pt x="1394" y="358"/>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a:off x="6699628" y="2518602"/>
              <a:ext cx="154120" cy="57589"/>
            </a:xfrm>
            <a:custGeom>
              <a:avLst/>
              <a:gdLst/>
              <a:ahLst/>
              <a:cxnLst/>
              <a:rect l="l" t="t" r="r" b="b"/>
              <a:pathLst>
                <a:path w="1215" h="454" extrusionOk="0">
                  <a:moveTo>
                    <a:pt x="839" y="0"/>
                  </a:moveTo>
                  <a:cubicBezTo>
                    <a:pt x="749" y="0"/>
                    <a:pt x="649" y="15"/>
                    <a:pt x="548" y="48"/>
                  </a:cubicBezTo>
                  <a:cubicBezTo>
                    <a:pt x="369" y="108"/>
                    <a:pt x="215" y="203"/>
                    <a:pt x="131" y="287"/>
                  </a:cubicBezTo>
                  <a:cubicBezTo>
                    <a:pt x="36" y="382"/>
                    <a:pt x="0" y="453"/>
                    <a:pt x="12" y="453"/>
                  </a:cubicBezTo>
                  <a:cubicBezTo>
                    <a:pt x="12" y="454"/>
                    <a:pt x="13" y="454"/>
                    <a:pt x="13" y="454"/>
                  </a:cubicBezTo>
                  <a:cubicBezTo>
                    <a:pt x="35" y="454"/>
                    <a:pt x="246" y="225"/>
                    <a:pt x="572" y="144"/>
                  </a:cubicBezTo>
                  <a:cubicBezTo>
                    <a:pt x="716" y="99"/>
                    <a:pt x="852" y="87"/>
                    <a:pt x="961" y="87"/>
                  </a:cubicBezTo>
                  <a:cubicBezTo>
                    <a:pt x="1078" y="87"/>
                    <a:pt x="1164" y="101"/>
                    <a:pt x="1199" y="101"/>
                  </a:cubicBezTo>
                  <a:cubicBezTo>
                    <a:pt x="1209" y="101"/>
                    <a:pt x="1215" y="99"/>
                    <a:pt x="1215" y="96"/>
                  </a:cubicBezTo>
                  <a:cubicBezTo>
                    <a:pt x="1215" y="84"/>
                    <a:pt x="1143" y="37"/>
                    <a:pt x="1024" y="25"/>
                  </a:cubicBezTo>
                  <a:cubicBezTo>
                    <a:pt x="972" y="9"/>
                    <a:pt x="909"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a:off x="6234478" y="2335308"/>
              <a:ext cx="104269" cy="126086"/>
            </a:xfrm>
            <a:custGeom>
              <a:avLst/>
              <a:gdLst/>
              <a:ahLst/>
              <a:cxnLst/>
              <a:rect l="l" t="t" r="r" b="b"/>
              <a:pathLst>
                <a:path w="822" h="994" extrusionOk="0">
                  <a:moveTo>
                    <a:pt x="12" y="1"/>
                  </a:moveTo>
                  <a:cubicBezTo>
                    <a:pt x="4" y="1"/>
                    <a:pt x="0" y="2"/>
                    <a:pt x="0" y="5"/>
                  </a:cubicBezTo>
                  <a:cubicBezTo>
                    <a:pt x="0" y="41"/>
                    <a:pt x="286" y="124"/>
                    <a:pt x="512" y="410"/>
                  </a:cubicBezTo>
                  <a:cubicBezTo>
                    <a:pt x="726" y="696"/>
                    <a:pt x="762" y="993"/>
                    <a:pt x="786" y="993"/>
                  </a:cubicBezTo>
                  <a:cubicBezTo>
                    <a:pt x="810" y="993"/>
                    <a:pt x="822" y="922"/>
                    <a:pt x="774" y="779"/>
                  </a:cubicBezTo>
                  <a:cubicBezTo>
                    <a:pt x="750" y="660"/>
                    <a:pt x="691" y="505"/>
                    <a:pt x="572" y="350"/>
                  </a:cubicBezTo>
                  <a:cubicBezTo>
                    <a:pt x="453" y="208"/>
                    <a:pt x="310" y="100"/>
                    <a:pt x="191" y="53"/>
                  </a:cubicBezTo>
                  <a:cubicBezTo>
                    <a:pt x="100" y="16"/>
                    <a:pt x="37"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6096976" y="2275435"/>
              <a:ext cx="16744" cy="93867"/>
            </a:xfrm>
            <a:custGeom>
              <a:avLst/>
              <a:gdLst/>
              <a:ahLst/>
              <a:cxnLst/>
              <a:rect l="l" t="t" r="r" b="b"/>
              <a:pathLst>
                <a:path w="132" h="740" extrusionOk="0">
                  <a:moveTo>
                    <a:pt x="72" y="1"/>
                  </a:moveTo>
                  <a:cubicBezTo>
                    <a:pt x="48" y="1"/>
                    <a:pt x="48" y="168"/>
                    <a:pt x="24" y="382"/>
                  </a:cubicBezTo>
                  <a:cubicBezTo>
                    <a:pt x="24" y="572"/>
                    <a:pt x="1" y="739"/>
                    <a:pt x="24" y="739"/>
                  </a:cubicBezTo>
                  <a:cubicBezTo>
                    <a:pt x="48" y="739"/>
                    <a:pt x="108" y="584"/>
                    <a:pt x="120" y="382"/>
                  </a:cubicBezTo>
                  <a:cubicBezTo>
                    <a:pt x="132" y="168"/>
                    <a:pt x="108"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5998796" y="2304103"/>
              <a:ext cx="56067" cy="80294"/>
            </a:xfrm>
            <a:custGeom>
              <a:avLst/>
              <a:gdLst/>
              <a:ahLst/>
              <a:cxnLst/>
              <a:rect l="l" t="t" r="r" b="b"/>
              <a:pathLst>
                <a:path w="442" h="633" extrusionOk="0">
                  <a:moveTo>
                    <a:pt x="15" y="0"/>
                  </a:moveTo>
                  <a:cubicBezTo>
                    <a:pt x="14" y="0"/>
                    <a:pt x="13" y="1"/>
                    <a:pt x="13" y="1"/>
                  </a:cubicBezTo>
                  <a:cubicBezTo>
                    <a:pt x="1" y="13"/>
                    <a:pt x="84" y="156"/>
                    <a:pt x="203" y="335"/>
                  </a:cubicBezTo>
                  <a:cubicBezTo>
                    <a:pt x="306" y="484"/>
                    <a:pt x="410" y="633"/>
                    <a:pt x="428" y="633"/>
                  </a:cubicBezTo>
                  <a:cubicBezTo>
                    <a:pt x="428" y="633"/>
                    <a:pt x="429" y="633"/>
                    <a:pt x="429" y="632"/>
                  </a:cubicBezTo>
                  <a:cubicBezTo>
                    <a:pt x="441" y="632"/>
                    <a:pt x="382" y="466"/>
                    <a:pt x="263" y="287"/>
                  </a:cubicBezTo>
                  <a:cubicBezTo>
                    <a:pt x="149" y="117"/>
                    <a:pt x="36"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926366" y="2364482"/>
              <a:ext cx="87652" cy="51754"/>
            </a:xfrm>
            <a:custGeom>
              <a:avLst/>
              <a:gdLst/>
              <a:ahLst/>
              <a:cxnLst/>
              <a:rect l="l" t="t" r="r" b="b"/>
              <a:pathLst>
                <a:path w="691" h="408" extrusionOk="0">
                  <a:moveTo>
                    <a:pt x="8" y="0"/>
                  </a:moveTo>
                  <a:cubicBezTo>
                    <a:pt x="4" y="0"/>
                    <a:pt x="2" y="1"/>
                    <a:pt x="0" y="1"/>
                  </a:cubicBezTo>
                  <a:cubicBezTo>
                    <a:pt x="0" y="37"/>
                    <a:pt x="143" y="132"/>
                    <a:pt x="322" y="240"/>
                  </a:cubicBezTo>
                  <a:cubicBezTo>
                    <a:pt x="485" y="349"/>
                    <a:pt x="629" y="408"/>
                    <a:pt x="670" y="408"/>
                  </a:cubicBezTo>
                  <a:cubicBezTo>
                    <a:pt x="674" y="408"/>
                    <a:pt x="677" y="407"/>
                    <a:pt x="679" y="406"/>
                  </a:cubicBezTo>
                  <a:cubicBezTo>
                    <a:pt x="691" y="371"/>
                    <a:pt x="536" y="275"/>
                    <a:pt x="357" y="168"/>
                  </a:cubicBezTo>
                  <a:cubicBezTo>
                    <a:pt x="192" y="69"/>
                    <a:pt x="47"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991124" y="2733609"/>
              <a:ext cx="104269" cy="14080"/>
            </a:xfrm>
            <a:custGeom>
              <a:avLst/>
              <a:gdLst/>
              <a:ahLst/>
              <a:cxnLst/>
              <a:rect l="l" t="t" r="r" b="b"/>
              <a:pathLst>
                <a:path w="822" h="111" extrusionOk="0">
                  <a:moveTo>
                    <a:pt x="170" y="1"/>
                  </a:moveTo>
                  <a:cubicBezTo>
                    <a:pt x="70" y="1"/>
                    <a:pt x="0" y="6"/>
                    <a:pt x="0" y="20"/>
                  </a:cubicBezTo>
                  <a:cubicBezTo>
                    <a:pt x="0" y="56"/>
                    <a:pt x="179" y="80"/>
                    <a:pt x="405" y="104"/>
                  </a:cubicBezTo>
                  <a:cubicBezTo>
                    <a:pt x="492" y="108"/>
                    <a:pt x="571" y="111"/>
                    <a:pt x="637" y="111"/>
                  </a:cubicBezTo>
                  <a:cubicBezTo>
                    <a:pt x="750" y="111"/>
                    <a:pt x="822" y="103"/>
                    <a:pt x="822" y="80"/>
                  </a:cubicBezTo>
                  <a:cubicBezTo>
                    <a:pt x="822" y="56"/>
                    <a:pt x="643" y="20"/>
                    <a:pt x="417" y="8"/>
                  </a:cubicBezTo>
                  <a:cubicBezTo>
                    <a:pt x="328" y="4"/>
                    <a:pt x="241"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6995563" y="2633019"/>
              <a:ext cx="66595" cy="55052"/>
            </a:xfrm>
            <a:custGeom>
              <a:avLst/>
              <a:gdLst/>
              <a:ahLst/>
              <a:cxnLst/>
              <a:rect l="l" t="t" r="r" b="b"/>
              <a:pathLst>
                <a:path w="525" h="434" extrusionOk="0">
                  <a:moveTo>
                    <a:pt x="494" y="0"/>
                  </a:moveTo>
                  <a:cubicBezTo>
                    <a:pt x="464" y="0"/>
                    <a:pt x="356" y="88"/>
                    <a:pt x="239" y="194"/>
                  </a:cubicBezTo>
                  <a:cubicBezTo>
                    <a:pt x="108" y="313"/>
                    <a:pt x="1" y="420"/>
                    <a:pt x="13" y="432"/>
                  </a:cubicBezTo>
                  <a:cubicBezTo>
                    <a:pt x="14" y="433"/>
                    <a:pt x="15" y="434"/>
                    <a:pt x="17" y="434"/>
                  </a:cubicBezTo>
                  <a:cubicBezTo>
                    <a:pt x="42" y="434"/>
                    <a:pt x="154" y="364"/>
                    <a:pt x="287" y="254"/>
                  </a:cubicBezTo>
                  <a:cubicBezTo>
                    <a:pt x="430" y="135"/>
                    <a:pt x="525" y="16"/>
                    <a:pt x="501" y="4"/>
                  </a:cubicBezTo>
                  <a:cubicBezTo>
                    <a:pt x="500" y="1"/>
                    <a:pt x="497"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950279" y="2557544"/>
              <a:ext cx="54544" cy="76108"/>
            </a:xfrm>
            <a:custGeom>
              <a:avLst/>
              <a:gdLst/>
              <a:ahLst/>
              <a:cxnLst/>
              <a:rect l="l" t="t" r="r" b="b"/>
              <a:pathLst>
                <a:path w="430" h="600" extrusionOk="0">
                  <a:moveTo>
                    <a:pt x="407" y="0"/>
                  </a:moveTo>
                  <a:cubicBezTo>
                    <a:pt x="365" y="0"/>
                    <a:pt x="277" y="113"/>
                    <a:pt x="179" y="265"/>
                  </a:cubicBezTo>
                  <a:cubicBezTo>
                    <a:pt x="72" y="432"/>
                    <a:pt x="1" y="575"/>
                    <a:pt x="13" y="599"/>
                  </a:cubicBezTo>
                  <a:cubicBezTo>
                    <a:pt x="14" y="599"/>
                    <a:pt x="16" y="600"/>
                    <a:pt x="18" y="600"/>
                  </a:cubicBezTo>
                  <a:cubicBezTo>
                    <a:pt x="57" y="600"/>
                    <a:pt x="149" y="484"/>
                    <a:pt x="251" y="325"/>
                  </a:cubicBezTo>
                  <a:cubicBezTo>
                    <a:pt x="358" y="158"/>
                    <a:pt x="429" y="15"/>
                    <a:pt x="417" y="3"/>
                  </a:cubicBezTo>
                  <a:cubicBezTo>
                    <a:pt x="414" y="1"/>
                    <a:pt x="411"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6649777" y="2562491"/>
              <a:ext cx="361008" cy="256866"/>
            </a:xfrm>
            <a:custGeom>
              <a:avLst/>
              <a:gdLst/>
              <a:ahLst/>
              <a:cxnLst/>
              <a:rect l="l" t="t" r="r" b="b"/>
              <a:pathLst>
                <a:path w="2846" h="2025" extrusionOk="0">
                  <a:moveTo>
                    <a:pt x="1370" y="0"/>
                  </a:moveTo>
                  <a:cubicBezTo>
                    <a:pt x="1203" y="24"/>
                    <a:pt x="1060" y="48"/>
                    <a:pt x="917" y="95"/>
                  </a:cubicBezTo>
                  <a:cubicBezTo>
                    <a:pt x="655" y="203"/>
                    <a:pt x="429" y="357"/>
                    <a:pt x="298" y="524"/>
                  </a:cubicBezTo>
                  <a:cubicBezTo>
                    <a:pt x="167" y="703"/>
                    <a:pt x="72" y="857"/>
                    <a:pt x="48" y="976"/>
                  </a:cubicBezTo>
                  <a:cubicBezTo>
                    <a:pt x="12" y="1072"/>
                    <a:pt x="0" y="1155"/>
                    <a:pt x="12" y="1155"/>
                  </a:cubicBezTo>
                  <a:cubicBezTo>
                    <a:pt x="13" y="1155"/>
                    <a:pt x="14" y="1155"/>
                    <a:pt x="15" y="1155"/>
                  </a:cubicBezTo>
                  <a:cubicBezTo>
                    <a:pt x="51" y="1155"/>
                    <a:pt x="114" y="887"/>
                    <a:pt x="417" y="584"/>
                  </a:cubicBezTo>
                  <a:cubicBezTo>
                    <a:pt x="548" y="453"/>
                    <a:pt x="739" y="298"/>
                    <a:pt x="1000" y="226"/>
                  </a:cubicBezTo>
                  <a:cubicBezTo>
                    <a:pt x="1130" y="189"/>
                    <a:pt x="1273" y="168"/>
                    <a:pt x="1420" y="168"/>
                  </a:cubicBezTo>
                  <a:cubicBezTo>
                    <a:pt x="1556" y="168"/>
                    <a:pt x="1697" y="186"/>
                    <a:pt x="1834" y="226"/>
                  </a:cubicBezTo>
                  <a:cubicBezTo>
                    <a:pt x="1977" y="274"/>
                    <a:pt x="2096" y="334"/>
                    <a:pt x="2215" y="417"/>
                  </a:cubicBezTo>
                  <a:cubicBezTo>
                    <a:pt x="2334" y="512"/>
                    <a:pt x="2429" y="619"/>
                    <a:pt x="2501" y="715"/>
                  </a:cubicBezTo>
                  <a:cubicBezTo>
                    <a:pt x="2632" y="941"/>
                    <a:pt x="2703" y="1179"/>
                    <a:pt x="2727" y="1369"/>
                  </a:cubicBezTo>
                  <a:cubicBezTo>
                    <a:pt x="2763" y="1774"/>
                    <a:pt x="2632" y="2012"/>
                    <a:pt x="2667" y="2024"/>
                  </a:cubicBezTo>
                  <a:cubicBezTo>
                    <a:pt x="2667" y="2024"/>
                    <a:pt x="2703" y="1965"/>
                    <a:pt x="2751" y="1858"/>
                  </a:cubicBezTo>
                  <a:cubicBezTo>
                    <a:pt x="2798" y="1750"/>
                    <a:pt x="2846" y="1584"/>
                    <a:pt x="2846" y="1357"/>
                  </a:cubicBezTo>
                  <a:cubicBezTo>
                    <a:pt x="2834" y="1131"/>
                    <a:pt x="2775" y="881"/>
                    <a:pt x="2620" y="631"/>
                  </a:cubicBezTo>
                  <a:cubicBezTo>
                    <a:pt x="2536" y="512"/>
                    <a:pt x="2441" y="393"/>
                    <a:pt x="2310" y="286"/>
                  </a:cubicBezTo>
                  <a:cubicBezTo>
                    <a:pt x="2179" y="191"/>
                    <a:pt x="2024" y="107"/>
                    <a:pt x="1858" y="60"/>
                  </a:cubicBezTo>
                  <a:cubicBezTo>
                    <a:pt x="1691" y="24"/>
                    <a:pt x="1536"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5961122" y="2349134"/>
              <a:ext cx="356441" cy="249636"/>
            </a:xfrm>
            <a:custGeom>
              <a:avLst/>
              <a:gdLst/>
              <a:ahLst/>
              <a:cxnLst/>
              <a:rect l="l" t="t" r="r" b="b"/>
              <a:pathLst>
                <a:path w="2810" h="1968" extrusionOk="0">
                  <a:moveTo>
                    <a:pt x="1360" y="0"/>
                  </a:moveTo>
                  <a:cubicBezTo>
                    <a:pt x="1331" y="0"/>
                    <a:pt x="1303" y="1"/>
                    <a:pt x="1274" y="3"/>
                  </a:cubicBezTo>
                  <a:cubicBezTo>
                    <a:pt x="1119" y="3"/>
                    <a:pt x="965" y="51"/>
                    <a:pt x="834" y="111"/>
                  </a:cubicBezTo>
                  <a:cubicBezTo>
                    <a:pt x="560" y="230"/>
                    <a:pt x="357" y="408"/>
                    <a:pt x="238" y="587"/>
                  </a:cubicBezTo>
                  <a:cubicBezTo>
                    <a:pt x="119" y="765"/>
                    <a:pt x="60" y="932"/>
                    <a:pt x="24" y="1051"/>
                  </a:cubicBezTo>
                  <a:cubicBezTo>
                    <a:pt x="0" y="1146"/>
                    <a:pt x="0" y="1230"/>
                    <a:pt x="12" y="1230"/>
                  </a:cubicBezTo>
                  <a:cubicBezTo>
                    <a:pt x="48" y="1230"/>
                    <a:pt x="72" y="956"/>
                    <a:pt x="322" y="646"/>
                  </a:cubicBezTo>
                  <a:cubicBezTo>
                    <a:pt x="441" y="492"/>
                    <a:pt x="643" y="337"/>
                    <a:pt x="881" y="241"/>
                  </a:cubicBezTo>
                  <a:cubicBezTo>
                    <a:pt x="1012" y="194"/>
                    <a:pt x="1143" y="158"/>
                    <a:pt x="1274" y="158"/>
                  </a:cubicBezTo>
                  <a:cubicBezTo>
                    <a:pt x="1429" y="158"/>
                    <a:pt x="1560" y="170"/>
                    <a:pt x="1715" y="218"/>
                  </a:cubicBezTo>
                  <a:cubicBezTo>
                    <a:pt x="1988" y="301"/>
                    <a:pt x="2227" y="480"/>
                    <a:pt x="2393" y="694"/>
                  </a:cubicBezTo>
                  <a:cubicBezTo>
                    <a:pt x="2560" y="884"/>
                    <a:pt x="2643" y="1123"/>
                    <a:pt x="2679" y="1313"/>
                  </a:cubicBezTo>
                  <a:cubicBezTo>
                    <a:pt x="2739" y="1718"/>
                    <a:pt x="2643" y="1968"/>
                    <a:pt x="2679" y="1968"/>
                  </a:cubicBezTo>
                  <a:cubicBezTo>
                    <a:pt x="2691" y="1968"/>
                    <a:pt x="2727" y="1908"/>
                    <a:pt x="2750" y="1837"/>
                  </a:cubicBezTo>
                  <a:cubicBezTo>
                    <a:pt x="2786" y="1718"/>
                    <a:pt x="2810" y="1551"/>
                    <a:pt x="2798" y="1325"/>
                  </a:cubicBezTo>
                  <a:cubicBezTo>
                    <a:pt x="2786" y="1111"/>
                    <a:pt x="2703" y="849"/>
                    <a:pt x="2524" y="611"/>
                  </a:cubicBezTo>
                  <a:cubicBezTo>
                    <a:pt x="2441" y="492"/>
                    <a:pt x="2334" y="372"/>
                    <a:pt x="2203" y="289"/>
                  </a:cubicBezTo>
                  <a:cubicBezTo>
                    <a:pt x="2084" y="194"/>
                    <a:pt x="1929" y="122"/>
                    <a:pt x="1774" y="63"/>
                  </a:cubicBezTo>
                  <a:cubicBezTo>
                    <a:pt x="1636" y="23"/>
                    <a:pt x="1498" y="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5817613" y="562616"/>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373;p25"/>
          <p:cNvSpPr txBox="1">
            <a:spLocks/>
          </p:cNvSpPr>
          <p:nvPr/>
        </p:nvSpPr>
        <p:spPr>
          <a:xfrm>
            <a:off x="1473953" y="2636819"/>
            <a:ext cx="4209124" cy="1066840"/>
          </a:xfrm>
          <a:prstGeom prst="rect">
            <a:avLst/>
          </a:prstGeom>
          <a:noFill/>
          <a:ln>
            <a:noFill/>
          </a:ln>
        </p:spPr>
        <p:txBody>
          <a:bodyPr spcFirstLastPara="1" wrap="square" lIns="90000"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None/>
              <a:defRPr sz="1800" b="0" i="0" u="none" strike="noStrike" cap="none">
                <a:solidFill>
                  <a:schemeClr val="dk2"/>
                </a:solidFill>
                <a:latin typeface="Englebert"/>
                <a:ea typeface="Englebert"/>
                <a:cs typeface="Englebert"/>
                <a:sym typeface="Englebert"/>
              </a:defRPr>
            </a:lvl1pPr>
            <a:lvl2pPr marL="914400" marR="0" lvl="1"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2pPr>
            <a:lvl3pPr marL="1371600" marR="0" lvl="2"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3pPr>
            <a:lvl4pPr marL="1828800" marR="0" lvl="3"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4pPr>
            <a:lvl5pPr marL="2286000" marR="0" lvl="4"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5pPr>
            <a:lvl6pPr marL="2743200" marR="0" lvl="5"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6pPr>
            <a:lvl7pPr marL="3200400" marR="0" lvl="6"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7pPr>
            <a:lvl8pPr marL="3657600" marR="0" lvl="7"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8pPr>
            <a:lvl9pPr marL="4114800" marR="0" lvl="8" indent="-317500" algn="l" rtl="0">
              <a:lnSpc>
                <a:spcPct val="100000"/>
              </a:lnSpc>
              <a:spcBef>
                <a:spcPts val="0"/>
              </a:spcBef>
              <a:spcAft>
                <a:spcPts val="0"/>
              </a:spcAft>
              <a:buClr>
                <a:schemeClr val="dk2"/>
              </a:buClr>
              <a:buSzPts val="1400"/>
              <a:buFont typeface="Englebert"/>
              <a:buNone/>
              <a:defRPr sz="1400" b="0" i="0" u="none" strike="noStrike" cap="none">
                <a:solidFill>
                  <a:schemeClr val="dk2"/>
                </a:solidFill>
                <a:latin typeface="Englebert"/>
                <a:ea typeface="Englebert"/>
                <a:cs typeface="Englebert"/>
                <a:sym typeface="Englebert"/>
              </a:defRPr>
            </a:lvl9pPr>
          </a:lstStyle>
          <a:p>
            <a:pPr marL="0" indent="0"/>
            <a:r>
              <a:rPr lang="en-US" sz="2000" smtClean="0">
                <a:latin typeface="Calibri" panose="020F0502020204030204" pitchFamily="34" charset="0"/>
                <a:cs typeface="Calibri" panose="020F0502020204030204" pitchFamily="34" charset="0"/>
              </a:rPr>
              <a:t>Hãy tự giới thiệu bản thân mình nhé!</a:t>
            </a:r>
          </a:p>
          <a:p>
            <a:pPr marL="0" indent="0"/>
            <a:r>
              <a:rPr lang="en-US" sz="2000" smtClean="0">
                <a:latin typeface="Calibri" panose="020F0502020204030204" pitchFamily="34" charset="0"/>
                <a:cs typeface="Calibri" panose="020F0502020204030204" pitchFamily="34" charset="0"/>
              </a:rPr>
              <a:t>Họ và tên:</a:t>
            </a:r>
          </a:p>
          <a:p>
            <a:pPr marL="0" indent="0"/>
            <a:r>
              <a:rPr lang="en-US" sz="2000" smtClean="0">
                <a:latin typeface="Calibri" panose="020F0502020204030204" pitchFamily="34" charset="0"/>
                <a:cs typeface="Calibri" panose="020F0502020204030204" pitchFamily="34" charset="0"/>
              </a:rPr>
              <a:t>Ngày/ tháng/ năm sinh:</a:t>
            </a:r>
          </a:p>
          <a:p>
            <a:pPr marL="0" indent="0"/>
            <a:r>
              <a:rPr lang="en-US" sz="2000" smtClean="0">
                <a:latin typeface="Calibri" panose="020F0502020204030204" pitchFamily="34" charset="0"/>
                <a:cs typeface="Calibri" panose="020F0502020204030204" pitchFamily="34" charset="0"/>
              </a:rPr>
              <a:t>Email:</a:t>
            </a:r>
            <a:endParaRPr lang="en-US" sz="20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sp>
        <p:nvSpPr>
          <p:cNvPr id="3133" name="Google Shape;3133;p52"/>
          <p:cNvSpPr/>
          <p:nvPr/>
        </p:nvSpPr>
        <p:spPr>
          <a:xfrm flipH="1">
            <a:off x="829253" y="2797476"/>
            <a:ext cx="494284" cy="510646"/>
          </a:xfrm>
          <a:custGeom>
            <a:avLst/>
            <a:gdLst/>
            <a:ahLst/>
            <a:cxnLst/>
            <a:rect l="l" t="t" r="r" b="b"/>
            <a:pathLst>
              <a:path w="847" h="875" extrusionOk="0">
                <a:moveTo>
                  <a:pt x="418" y="0"/>
                </a:moveTo>
                <a:cubicBezTo>
                  <a:pt x="358" y="0"/>
                  <a:pt x="299" y="12"/>
                  <a:pt x="251" y="36"/>
                </a:cubicBezTo>
                <a:cubicBezTo>
                  <a:pt x="191" y="48"/>
                  <a:pt x="144" y="72"/>
                  <a:pt x="120" y="120"/>
                </a:cubicBezTo>
                <a:cubicBezTo>
                  <a:pt x="61" y="179"/>
                  <a:pt x="25" y="239"/>
                  <a:pt x="13" y="310"/>
                </a:cubicBezTo>
                <a:cubicBezTo>
                  <a:pt x="1" y="393"/>
                  <a:pt x="1" y="465"/>
                  <a:pt x="13" y="536"/>
                </a:cubicBezTo>
                <a:lnTo>
                  <a:pt x="13" y="548"/>
                </a:lnTo>
                <a:cubicBezTo>
                  <a:pt x="25" y="584"/>
                  <a:pt x="49" y="632"/>
                  <a:pt x="61" y="655"/>
                </a:cubicBezTo>
                <a:cubicBezTo>
                  <a:pt x="84" y="703"/>
                  <a:pt x="120" y="751"/>
                  <a:pt x="168" y="774"/>
                </a:cubicBezTo>
                <a:cubicBezTo>
                  <a:pt x="191" y="810"/>
                  <a:pt x="227" y="822"/>
                  <a:pt x="251" y="834"/>
                </a:cubicBezTo>
                <a:cubicBezTo>
                  <a:pt x="287" y="861"/>
                  <a:pt x="329" y="874"/>
                  <a:pt x="373" y="874"/>
                </a:cubicBezTo>
                <a:cubicBezTo>
                  <a:pt x="388" y="874"/>
                  <a:pt x="403" y="873"/>
                  <a:pt x="418" y="870"/>
                </a:cubicBezTo>
                <a:cubicBezTo>
                  <a:pt x="465" y="870"/>
                  <a:pt x="489" y="846"/>
                  <a:pt x="537" y="846"/>
                </a:cubicBezTo>
                <a:cubicBezTo>
                  <a:pt x="561" y="834"/>
                  <a:pt x="608" y="822"/>
                  <a:pt x="644" y="810"/>
                </a:cubicBezTo>
                <a:cubicBezTo>
                  <a:pt x="680" y="774"/>
                  <a:pt x="727" y="751"/>
                  <a:pt x="763" y="703"/>
                </a:cubicBezTo>
                <a:cubicBezTo>
                  <a:pt x="799" y="655"/>
                  <a:pt x="823" y="608"/>
                  <a:pt x="834" y="548"/>
                </a:cubicBezTo>
                <a:lnTo>
                  <a:pt x="834" y="536"/>
                </a:lnTo>
                <a:cubicBezTo>
                  <a:pt x="846" y="465"/>
                  <a:pt x="846" y="393"/>
                  <a:pt x="834" y="310"/>
                </a:cubicBezTo>
                <a:cubicBezTo>
                  <a:pt x="823" y="239"/>
                  <a:pt x="775" y="179"/>
                  <a:pt x="727" y="120"/>
                </a:cubicBezTo>
                <a:cubicBezTo>
                  <a:pt x="703" y="108"/>
                  <a:pt x="668" y="72"/>
                  <a:pt x="644" y="60"/>
                </a:cubicBezTo>
                <a:cubicBezTo>
                  <a:pt x="584" y="12"/>
                  <a:pt x="501" y="0"/>
                  <a:pt x="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2"/>
          <p:cNvSpPr/>
          <p:nvPr/>
        </p:nvSpPr>
        <p:spPr>
          <a:xfrm flipH="1">
            <a:off x="2217095" y="2815105"/>
            <a:ext cx="494282" cy="475415"/>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2"/>
          <p:cNvSpPr/>
          <p:nvPr/>
        </p:nvSpPr>
        <p:spPr>
          <a:xfrm flipH="1">
            <a:off x="1445160" y="2797484"/>
            <a:ext cx="650316" cy="510642"/>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2"/>
          <p:cNvSpPr txBox="1">
            <a:spLocks noGrp="1"/>
          </p:cNvSpPr>
          <p:nvPr>
            <p:ph type="title"/>
          </p:nvPr>
        </p:nvSpPr>
        <p:spPr>
          <a:xfrm>
            <a:off x="768841" y="1492470"/>
            <a:ext cx="4226041" cy="776400"/>
          </a:xfrm>
          <a:prstGeom prst="rect">
            <a:avLst/>
          </a:prstGeom>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6000" b="1" smtClean="0">
                <a:ln/>
                <a:solidFill>
                  <a:schemeClr val="accent3"/>
                </a:solidFill>
                <a:effectLst>
                  <a:outerShdw blurRad="50800" dist="38100" dir="18900000" algn="bl" rotWithShape="0">
                    <a:prstClr val="black">
                      <a:alpha val="40000"/>
                    </a:prst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rPr>
              <a:t>CẢM ƠN!</a:t>
            </a:r>
            <a:endParaRPr sz="6000" b="1">
              <a:ln/>
              <a:solidFill>
                <a:schemeClr val="accent3"/>
              </a:solidFill>
              <a:effectLst>
                <a:outerShdw blurRad="50800" dist="38100" dir="18900000" algn="bl" rotWithShape="0">
                  <a:prstClr val="black">
                    <a:alpha val="40000"/>
                  </a:prst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3138" name="Google Shape;3138;p52"/>
          <p:cNvSpPr txBox="1">
            <a:spLocks noGrp="1"/>
          </p:cNvSpPr>
          <p:nvPr>
            <p:ph type="subTitle" idx="2"/>
          </p:nvPr>
        </p:nvSpPr>
        <p:spPr>
          <a:xfrm>
            <a:off x="727401" y="4241400"/>
            <a:ext cx="3505200" cy="362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Please keep this slide for attribution</a:t>
            </a:r>
            <a:endParaRPr/>
          </a:p>
        </p:txBody>
      </p:sp>
      <p:grpSp>
        <p:nvGrpSpPr>
          <p:cNvPr id="3139" name="Google Shape;3139;p52"/>
          <p:cNvGrpSpPr/>
          <p:nvPr/>
        </p:nvGrpSpPr>
        <p:grpSpPr>
          <a:xfrm>
            <a:off x="2357290" y="2928960"/>
            <a:ext cx="247844" cy="247844"/>
            <a:chOff x="1379798" y="1723250"/>
            <a:chExt cx="397887" cy="397887"/>
          </a:xfrm>
        </p:grpSpPr>
        <p:sp>
          <p:nvSpPr>
            <p:cNvPr id="3140" name="Google Shape;3140;p52"/>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2"/>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2"/>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2"/>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4" name="Google Shape;3144;p52"/>
          <p:cNvGrpSpPr/>
          <p:nvPr/>
        </p:nvGrpSpPr>
        <p:grpSpPr>
          <a:xfrm>
            <a:off x="952489" y="2928945"/>
            <a:ext cx="247857" cy="247844"/>
            <a:chOff x="266768" y="1721375"/>
            <a:chExt cx="397907" cy="397887"/>
          </a:xfrm>
        </p:grpSpPr>
        <p:sp>
          <p:nvSpPr>
            <p:cNvPr id="3145" name="Google Shape;3145;p52"/>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2"/>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52"/>
          <p:cNvGrpSpPr/>
          <p:nvPr/>
        </p:nvGrpSpPr>
        <p:grpSpPr>
          <a:xfrm>
            <a:off x="1646451" y="2928918"/>
            <a:ext cx="247831" cy="247883"/>
            <a:chOff x="864491" y="1723250"/>
            <a:chExt cx="397866" cy="397887"/>
          </a:xfrm>
        </p:grpSpPr>
        <p:sp>
          <p:nvSpPr>
            <p:cNvPr id="3148" name="Google Shape;3148;p52"/>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2"/>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2"/>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1" name="Google Shape;3151;p52"/>
          <p:cNvGrpSpPr/>
          <p:nvPr/>
        </p:nvGrpSpPr>
        <p:grpSpPr>
          <a:xfrm>
            <a:off x="6628708" y="489678"/>
            <a:ext cx="1477823" cy="2424736"/>
            <a:chOff x="6824158" y="489678"/>
            <a:chExt cx="1477823" cy="2424736"/>
          </a:xfrm>
        </p:grpSpPr>
        <p:sp>
          <p:nvSpPr>
            <p:cNvPr id="3152" name="Google Shape;3152;p52"/>
            <p:cNvSpPr/>
            <p:nvPr/>
          </p:nvSpPr>
          <p:spPr>
            <a:xfrm rot="-318430" flipH="1">
              <a:off x="7781329" y="987131"/>
              <a:ext cx="498232" cy="409956"/>
            </a:xfrm>
            <a:custGeom>
              <a:avLst/>
              <a:gdLst/>
              <a:ahLst/>
              <a:cxnLst/>
              <a:rect l="l" t="t" r="r" b="b"/>
              <a:pathLst>
                <a:path w="9561" h="7867" extrusionOk="0">
                  <a:moveTo>
                    <a:pt x="3076" y="0"/>
                  </a:moveTo>
                  <a:cubicBezTo>
                    <a:pt x="2819" y="0"/>
                    <a:pt x="2565" y="26"/>
                    <a:pt x="2322" y="89"/>
                  </a:cubicBezTo>
                  <a:cubicBezTo>
                    <a:pt x="1715" y="232"/>
                    <a:pt x="1131" y="577"/>
                    <a:pt x="810" y="1113"/>
                  </a:cubicBezTo>
                  <a:cubicBezTo>
                    <a:pt x="512" y="1601"/>
                    <a:pt x="476" y="2351"/>
                    <a:pt x="750" y="2851"/>
                  </a:cubicBezTo>
                  <a:cubicBezTo>
                    <a:pt x="310" y="3137"/>
                    <a:pt x="72" y="3637"/>
                    <a:pt x="48" y="4149"/>
                  </a:cubicBezTo>
                  <a:cubicBezTo>
                    <a:pt x="0" y="4804"/>
                    <a:pt x="214" y="5589"/>
                    <a:pt x="703" y="6066"/>
                  </a:cubicBezTo>
                  <a:cubicBezTo>
                    <a:pt x="1094" y="6451"/>
                    <a:pt x="1463" y="6617"/>
                    <a:pt x="1858" y="6617"/>
                  </a:cubicBezTo>
                  <a:cubicBezTo>
                    <a:pt x="2171" y="6617"/>
                    <a:pt x="2501" y="6512"/>
                    <a:pt x="2870" y="6328"/>
                  </a:cubicBezTo>
                  <a:lnTo>
                    <a:pt x="2870" y="6328"/>
                  </a:lnTo>
                  <a:cubicBezTo>
                    <a:pt x="2810" y="6887"/>
                    <a:pt x="3215" y="7423"/>
                    <a:pt x="3739" y="7649"/>
                  </a:cubicBezTo>
                  <a:cubicBezTo>
                    <a:pt x="4084" y="7794"/>
                    <a:pt x="4446" y="7866"/>
                    <a:pt x="4800" y="7866"/>
                  </a:cubicBezTo>
                  <a:cubicBezTo>
                    <a:pt x="5752" y="7866"/>
                    <a:pt x="6638" y="7346"/>
                    <a:pt x="6942" y="6340"/>
                  </a:cubicBezTo>
                  <a:cubicBezTo>
                    <a:pt x="7112" y="6501"/>
                    <a:pt x="7343" y="6578"/>
                    <a:pt x="7578" y="6578"/>
                  </a:cubicBezTo>
                  <a:cubicBezTo>
                    <a:pt x="7672" y="6578"/>
                    <a:pt x="7767" y="6566"/>
                    <a:pt x="7858" y="6542"/>
                  </a:cubicBezTo>
                  <a:cubicBezTo>
                    <a:pt x="8168" y="6471"/>
                    <a:pt x="8454" y="6280"/>
                    <a:pt x="8680" y="6030"/>
                  </a:cubicBezTo>
                  <a:cubicBezTo>
                    <a:pt x="9347" y="5316"/>
                    <a:pt x="9561" y="4185"/>
                    <a:pt x="9156" y="3268"/>
                  </a:cubicBezTo>
                  <a:lnTo>
                    <a:pt x="4179" y="124"/>
                  </a:lnTo>
                  <a:cubicBezTo>
                    <a:pt x="3827" y="54"/>
                    <a:pt x="3449" y="0"/>
                    <a:pt x="3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2"/>
            <p:cNvSpPr/>
            <p:nvPr/>
          </p:nvSpPr>
          <p:spPr>
            <a:xfrm rot="-318430" flipH="1">
              <a:off x="7983433" y="1039493"/>
              <a:ext cx="253832" cy="53726"/>
            </a:xfrm>
            <a:custGeom>
              <a:avLst/>
              <a:gdLst/>
              <a:ahLst/>
              <a:cxnLst/>
              <a:rect l="l" t="t" r="r" b="b"/>
              <a:pathLst>
                <a:path w="4871" h="1031" extrusionOk="0">
                  <a:moveTo>
                    <a:pt x="2558" y="0"/>
                  </a:moveTo>
                  <a:cubicBezTo>
                    <a:pt x="2450" y="0"/>
                    <a:pt x="2326" y="25"/>
                    <a:pt x="2227" y="75"/>
                  </a:cubicBezTo>
                  <a:cubicBezTo>
                    <a:pt x="2108" y="134"/>
                    <a:pt x="2013" y="230"/>
                    <a:pt x="1917" y="313"/>
                  </a:cubicBezTo>
                  <a:cubicBezTo>
                    <a:pt x="1739" y="491"/>
                    <a:pt x="1572" y="718"/>
                    <a:pt x="1358" y="837"/>
                  </a:cubicBezTo>
                  <a:cubicBezTo>
                    <a:pt x="1254" y="891"/>
                    <a:pt x="1141" y="913"/>
                    <a:pt x="1028" y="913"/>
                  </a:cubicBezTo>
                  <a:cubicBezTo>
                    <a:pt x="894" y="913"/>
                    <a:pt x="760" y="882"/>
                    <a:pt x="643" y="837"/>
                  </a:cubicBezTo>
                  <a:cubicBezTo>
                    <a:pt x="417" y="742"/>
                    <a:pt x="227" y="611"/>
                    <a:pt x="12" y="503"/>
                  </a:cubicBezTo>
                  <a:cubicBezTo>
                    <a:pt x="12" y="551"/>
                    <a:pt x="0" y="587"/>
                    <a:pt x="0" y="622"/>
                  </a:cubicBezTo>
                  <a:cubicBezTo>
                    <a:pt x="179" y="730"/>
                    <a:pt x="370" y="849"/>
                    <a:pt x="596" y="932"/>
                  </a:cubicBezTo>
                  <a:cubicBezTo>
                    <a:pt x="715" y="980"/>
                    <a:pt x="846" y="1027"/>
                    <a:pt x="989" y="1027"/>
                  </a:cubicBezTo>
                  <a:cubicBezTo>
                    <a:pt x="1009" y="1029"/>
                    <a:pt x="1031" y="1030"/>
                    <a:pt x="1053" y="1030"/>
                  </a:cubicBezTo>
                  <a:cubicBezTo>
                    <a:pt x="1171" y="1030"/>
                    <a:pt x="1305" y="1002"/>
                    <a:pt x="1405" y="932"/>
                  </a:cubicBezTo>
                  <a:cubicBezTo>
                    <a:pt x="1655" y="789"/>
                    <a:pt x="1822" y="563"/>
                    <a:pt x="2001" y="384"/>
                  </a:cubicBezTo>
                  <a:cubicBezTo>
                    <a:pt x="2084" y="301"/>
                    <a:pt x="2179" y="218"/>
                    <a:pt x="2275" y="158"/>
                  </a:cubicBezTo>
                  <a:cubicBezTo>
                    <a:pt x="2367" y="127"/>
                    <a:pt x="2460" y="96"/>
                    <a:pt x="2561" y="96"/>
                  </a:cubicBezTo>
                  <a:cubicBezTo>
                    <a:pt x="2576" y="96"/>
                    <a:pt x="2592" y="97"/>
                    <a:pt x="2608" y="99"/>
                  </a:cubicBezTo>
                  <a:cubicBezTo>
                    <a:pt x="2822" y="122"/>
                    <a:pt x="3037" y="218"/>
                    <a:pt x="3215" y="313"/>
                  </a:cubicBezTo>
                  <a:cubicBezTo>
                    <a:pt x="3406" y="396"/>
                    <a:pt x="3572" y="491"/>
                    <a:pt x="3739" y="563"/>
                  </a:cubicBezTo>
                  <a:cubicBezTo>
                    <a:pt x="4024" y="700"/>
                    <a:pt x="4289" y="744"/>
                    <a:pt x="4495" y="744"/>
                  </a:cubicBezTo>
                  <a:cubicBezTo>
                    <a:pt x="4522" y="744"/>
                    <a:pt x="4548" y="743"/>
                    <a:pt x="4572" y="742"/>
                  </a:cubicBezTo>
                  <a:cubicBezTo>
                    <a:pt x="4680" y="730"/>
                    <a:pt x="4751" y="718"/>
                    <a:pt x="4799" y="694"/>
                  </a:cubicBezTo>
                  <a:cubicBezTo>
                    <a:pt x="4834" y="682"/>
                    <a:pt x="4870" y="670"/>
                    <a:pt x="4870" y="658"/>
                  </a:cubicBezTo>
                  <a:cubicBezTo>
                    <a:pt x="4870" y="654"/>
                    <a:pt x="4866" y="652"/>
                    <a:pt x="4858" y="652"/>
                  </a:cubicBezTo>
                  <a:cubicBezTo>
                    <a:pt x="4825" y="652"/>
                    <a:pt x="4726" y="684"/>
                    <a:pt x="4572" y="694"/>
                  </a:cubicBezTo>
                  <a:cubicBezTo>
                    <a:pt x="4382" y="694"/>
                    <a:pt x="4096" y="658"/>
                    <a:pt x="3787" y="491"/>
                  </a:cubicBezTo>
                  <a:cubicBezTo>
                    <a:pt x="3620" y="420"/>
                    <a:pt x="3453" y="313"/>
                    <a:pt x="3263" y="230"/>
                  </a:cubicBezTo>
                  <a:cubicBezTo>
                    <a:pt x="3072" y="134"/>
                    <a:pt x="2858" y="27"/>
                    <a:pt x="2620" y="3"/>
                  </a:cubicBezTo>
                  <a:cubicBezTo>
                    <a:pt x="2600" y="1"/>
                    <a:pt x="2579" y="0"/>
                    <a:pt x="25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2"/>
            <p:cNvSpPr/>
            <p:nvPr/>
          </p:nvSpPr>
          <p:spPr>
            <a:xfrm rot="-318430" flipH="1">
              <a:off x="7943845" y="1085590"/>
              <a:ext cx="327621" cy="151434"/>
            </a:xfrm>
            <a:custGeom>
              <a:avLst/>
              <a:gdLst/>
              <a:ahLst/>
              <a:cxnLst/>
              <a:rect l="l" t="t" r="r" b="b"/>
              <a:pathLst>
                <a:path w="6287" h="2906" extrusionOk="0">
                  <a:moveTo>
                    <a:pt x="6275" y="0"/>
                  </a:moveTo>
                  <a:lnTo>
                    <a:pt x="6275" y="0"/>
                  </a:lnTo>
                  <a:cubicBezTo>
                    <a:pt x="6263" y="0"/>
                    <a:pt x="6215" y="120"/>
                    <a:pt x="6049" y="298"/>
                  </a:cubicBezTo>
                  <a:cubicBezTo>
                    <a:pt x="5906" y="477"/>
                    <a:pt x="5656" y="715"/>
                    <a:pt x="5251" y="870"/>
                  </a:cubicBezTo>
                  <a:cubicBezTo>
                    <a:pt x="5060" y="941"/>
                    <a:pt x="4834" y="989"/>
                    <a:pt x="4584" y="989"/>
                  </a:cubicBezTo>
                  <a:cubicBezTo>
                    <a:pt x="4322" y="1001"/>
                    <a:pt x="4060" y="989"/>
                    <a:pt x="3775" y="1096"/>
                  </a:cubicBezTo>
                  <a:cubicBezTo>
                    <a:pt x="3501" y="1191"/>
                    <a:pt x="3275" y="1417"/>
                    <a:pt x="3084" y="1655"/>
                  </a:cubicBezTo>
                  <a:cubicBezTo>
                    <a:pt x="2870" y="1882"/>
                    <a:pt x="2679" y="2132"/>
                    <a:pt x="2405" y="2298"/>
                  </a:cubicBezTo>
                  <a:cubicBezTo>
                    <a:pt x="2143" y="2441"/>
                    <a:pt x="1834" y="2489"/>
                    <a:pt x="1512" y="2525"/>
                  </a:cubicBezTo>
                  <a:cubicBezTo>
                    <a:pt x="1215" y="2537"/>
                    <a:pt x="917" y="2537"/>
                    <a:pt x="643" y="2584"/>
                  </a:cubicBezTo>
                  <a:cubicBezTo>
                    <a:pt x="405" y="2620"/>
                    <a:pt x="191" y="2703"/>
                    <a:pt x="0" y="2798"/>
                  </a:cubicBezTo>
                  <a:cubicBezTo>
                    <a:pt x="0" y="2834"/>
                    <a:pt x="12" y="2882"/>
                    <a:pt x="24" y="2906"/>
                  </a:cubicBezTo>
                  <a:cubicBezTo>
                    <a:pt x="203" y="2787"/>
                    <a:pt x="429" y="2715"/>
                    <a:pt x="667" y="2679"/>
                  </a:cubicBezTo>
                  <a:cubicBezTo>
                    <a:pt x="941" y="2667"/>
                    <a:pt x="1239" y="2667"/>
                    <a:pt x="1536" y="2656"/>
                  </a:cubicBezTo>
                  <a:cubicBezTo>
                    <a:pt x="1846" y="2644"/>
                    <a:pt x="2167" y="2596"/>
                    <a:pt x="2465" y="2417"/>
                  </a:cubicBezTo>
                  <a:cubicBezTo>
                    <a:pt x="2763" y="2239"/>
                    <a:pt x="2977" y="1989"/>
                    <a:pt x="3167" y="1751"/>
                  </a:cubicBezTo>
                  <a:cubicBezTo>
                    <a:pt x="3358" y="1524"/>
                    <a:pt x="3572" y="1310"/>
                    <a:pt x="3822" y="1215"/>
                  </a:cubicBezTo>
                  <a:cubicBezTo>
                    <a:pt x="4072" y="1120"/>
                    <a:pt x="4346" y="1120"/>
                    <a:pt x="4596" y="1108"/>
                  </a:cubicBezTo>
                  <a:cubicBezTo>
                    <a:pt x="4846" y="1096"/>
                    <a:pt x="5084" y="1048"/>
                    <a:pt x="5299" y="953"/>
                  </a:cubicBezTo>
                  <a:cubicBezTo>
                    <a:pt x="5692" y="798"/>
                    <a:pt x="5965" y="524"/>
                    <a:pt x="6096" y="334"/>
                  </a:cubicBezTo>
                  <a:cubicBezTo>
                    <a:pt x="6168" y="227"/>
                    <a:pt x="6215" y="155"/>
                    <a:pt x="6251" y="96"/>
                  </a:cubicBezTo>
                  <a:cubicBezTo>
                    <a:pt x="6275" y="36"/>
                    <a:pt x="6287" y="0"/>
                    <a:pt x="627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2"/>
            <p:cNvSpPr/>
            <p:nvPr/>
          </p:nvSpPr>
          <p:spPr>
            <a:xfrm rot="-318430" flipH="1">
              <a:off x="7949229" y="1131330"/>
              <a:ext cx="102450" cy="267433"/>
            </a:xfrm>
            <a:custGeom>
              <a:avLst/>
              <a:gdLst/>
              <a:ahLst/>
              <a:cxnLst/>
              <a:rect l="l" t="t" r="r" b="b"/>
              <a:pathLst>
                <a:path w="1966" h="5132" extrusionOk="0">
                  <a:moveTo>
                    <a:pt x="1965" y="0"/>
                  </a:moveTo>
                  <a:cubicBezTo>
                    <a:pt x="1965" y="0"/>
                    <a:pt x="1870" y="60"/>
                    <a:pt x="1739" y="191"/>
                  </a:cubicBezTo>
                  <a:cubicBezTo>
                    <a:pt x="1608" y="322"/>
                    <a:pt x="1406" y="512"/>
                    <a:pt x="1156" y="750"/>
                  </a:cubicBezTo>
                  <a:cubicBezTo>
                    <a:pt x="1037" y="869"/>
                    <a:pt x="906" y="1012"/>
                    <a:pt x="798" y="1203"/>
                  </a:cubicBezTo>
                  <a:cubicBezTo>
                    <a:pt x="751" y="1286"/>
                    <a:pt x="727" y="1405"/>
                    <a:pt x="739" y="1524"/>
                  </a:cubicBezTo>
                  <a:cubicBezTo>
                    <a:pt x="751" y="1643"/>
                    <a:pt x="787" y="1750"/>
                    <a:pt x="834" y="1858"/>
                  </a:cubicBezTo>
                  <a:cubicBezTo>
                    <a:pt x="918" y="2060"/>
                    <a:pt x="1048" y="2274"/>
                    <a:pt x="1048" y="2500"/>
                  </a:cubicBezTo>
                  <a:cubicBezTo>
                    <a:pt x="1072" y="2620"/>
                    <a:pt x="1025" y="2715"/>
                    <a:pt x="977" y="2822"/>
                  </a:cubicBezTo>
                  <a:cubicBezTo>
                    <a:pt x="918" y="2929"/>
                    <a:pt x="858" y="3036"/>
                    <a:pt x="775" y="3131"/>
                  </a:cubicBezTo>
                  <a:cubicBezTo>
                    <a:pt x="608" y="3334"/>
                    <a:pt x="429" y="3512"/>
                    <a:pt x="263" y="3703"/>
                  </a:cubicBezTo>
                  <a:cubicBezTo>
                    <a:pt x="191" y="3810"/>
                    <a:pt x="120" y="3905"/>
                    <a:pt x="72" y="4024"/>
                  </a:cubicBezTo>
                  <a:cubicBezTo>
                    <a:pt x="60" y="4084"/>
                    <a:pt x="25" y="4144"/>
                    <a:pt x="13" y="4203"/>
                  </a:cubicBezTo>
                  <a:lnTo>
                    <a:pt x="1" y="4298"/>
                  </a:lnTo>
                  <a:lnTo>
                    <a:pt x="1" y="4394"/>
                  </a:lnTo>
                  <a:cubicBezTo>
                    <a:pt x="1" y="4501"/>
                    <a:pt x="36" y="4632"/>
                    <a:pt x="84" y="4715"/>
                  </a:cubicBezTo>
                  <a:cubicBezTo>
                    <a:pt x="132" y="4822"/>
                    <a:pt x="191" y="4906"/>
                    <a:pt x="215" y="5001"/>
                  </a:cubicBezTo>
                  <a:cubicBezTo>
                    <a:pt x="239" y="5036"/>
                    <a:pt x="263" y="5084"/>
                    <a:pt x="275" y="5132"/>
                  </a:cubicBezTo>
                  <a:lnTo>
                    <a:pt x="382" y="5132"/>
                  </a:lnTo>
                  <a:cubicBezTo>
                    <a:pt x="370" y="5072"/>
                    <a:pt x="334" y="5013"/>
                    <a:pt x="310" y="4953"/>
                  </a:cubicBezTo>
                  <a:cubicBezTo>
                    <a:pt x="227" y="4786"/>
                    <a:pt x="120" y="4608"/>
                    <a:pt x="120" y="4405"/>
                  </a:cubicBezTo>
                  <a:cubicBezTo>
                    <a:pt x="96" y="4191"/>
                    <a:pt x="203" y="3989"/>
                    <a:pt x="358" y="3786"/>
                  </a:cubicBezTo>
                  <a:cubicBezTo>
                    <a:pt x="501" y="3596"/>
                    <a:pt x="679" y="3429"/>
                    <a:pt x="858" y="3227"/>
                  </a:cubicBezTo>
                  <a:cubicBezTo>
                    <a:pt x="953" y="3120"/>
                    <a:pt x="1025" y="3012"/>
                    <a:pt x="1084" y="2893"/>
                  </a:cubicBezTo>
                  <a:cubicBezTo>
                    <a:pt x="1144" y="2774"/>
                    <a:pt x="1191" y="2643"/>
                    <a:pt x="1168" y="2512"/>
                  </a:cubicBezTo>
                  <a:cubicBezTo>
                    <a:pt x="1168" y="2381"/>
                    <a:pt x="1132" y="2262"/>
                    <a:pt x="1084" y="2143"/>
                  </a:cubicBezTo>
                  <a:cubicBezTo>
                    <a:pt x="1037" y="2024"/>
                    <a:pt x="977" y="1929"/>
                    <a:pt x="929" y="1822"/>
                  </a:cubicBezTo>
                  <a:cubicBezTo>
                    <a:pt x="894" y="1727"/>
                    <a:pt x="858" y="1631"/>
                    <a:pt x="846" y="1524"/>
                  </a:cubicBezTo>
                  <a:cubicBezTo>
                    <a:pt x="822" y="1429"/>
                    <a:pt x="846" y="1334"/>
                    <a:pt x="894" y="1250"/>
                  </a:cubicBezTo>
                  <a:cubicBezTo>
                    <a:pt x="965" y="1084"/>
                    <a:pt x="1096" y="929"/>
                    <a:pt x="1215" y="810"/>
                  </a:cubicBezTo>
                  <a:cubicBezTo>
                    <a:pt x="1453" y="560"/>
                    <a:pt x="1632" y="369"/>
                    <a:pt x="1763" y="214"/>
                  </a:cubicBezTo>
                  <a:cubicBezTo>
                    <a:pt x="1894" y="72"/>
                    <a:pt x="1965" y="0"/>
                    <a:pt x="196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2"/>
            <p:cNvSpPr/>
            <p:nvPr/>
          </p:nvSpPr>
          <p:spPr>
            <a:xfrm rot="-318430" flipH="1">
              <a:off x="7858546" y="1132739"/>
              <a:ext cx="89370" cy="203545"/>
            </a:xfrm>
            <a:custGeom>
              <a:avLst/>
              <a:gdLst/>
              <a:ahLst/>
              <a:cxnLst/>
              <a:rect l="l" t="t" r="r" b="b"/>
              <a:pathLst>
                <a:path w="1715" h="3906" extrusionOk="0">
                  <a:moveTo>
                    <a:pt x="72" y="0"/>
                  </a:moveTo>
                  <a:cubicBezTo>
                    <a:pt x="72" y="0"/>
                    <a:pt x="12" y="60"/>
                    <a:pt x="1" y="203"/>
                  </a:cubicBezTo>
                  <a:cubicBezTo>
                    <a:pt x="1" y="274"/>
                    <a:pt x="12" y="346"/>
                    <a:pt x="60" y="441"/>
                  </a:cubicBezTo>
                  <a:cubicBezTo>
                    <a:pt x="108" y="524"/>
                    <a:pt x="179" y="619"/>
                    <a:pt x="262" y="691"/>
                  </a:cubicBezTo>
                  <a:cubicBezTo>
                    <a:pt x="358" y="762"/>
                    <a:pt x="465" y="834"/>
                    <a:pt x="560" y="929"/>
                  </a:cubicBezTo>
                  <a:cubicBezTo>
                    <a:pt x="667" y="1012"/>
                    <a:pt x="763" y="1119"/>
                    <a:pt x="846" y="1239"/>
                  </a:cubicBezTo>
                  <a:cubicBezTo>
                    <a:pt x="1024" y="1477"/>
                    <a:pt x="1144" y="1810"/>
                    <a:pt x="1155" y="2155"/>
                  </a:cubicBezTo>
                  <a:cubicBezTo>
                    <a:pt x="1191" y="2489"/>
                    <a:pt x="1036" y="2834"/>
                    <a:pt x="1132" y="3155"/>
                  </a:cubicBezTo>
                  <a:cubicBezTo>
                    <a:pt x="1179" y="3322"/>
                    <a:pt x="1275" y="3453"/>
                    <a:pt x="1370" y="3548"/>
                  </a:cubicBezTo>
                  <a:cubicBezTo>
                    <a:pt x="1465" y="3655"/>
                    <a:pt x="1548" y="3739"/>
                    <a:pt x="1608" y="3834"/>
                  </a:cubicBezTo>
                  <a:cubicBezTo>
                    <a:pt x="1620" y="3858"/>
                    <a:pt x="1644" y="3870"/>
                    <a:pt x="1644" y="3906"/>
                  </a:cubicBezTo>
                  <a:cubicBezTo>
                    <a:pt x="1667" y="3894"/>
                    <a:pt x="1679" y="3870"/>
                    <a:pt x="1715" y="3870"/>
                  </a:cubicBezTo>
                  <a:cubicBezTo>
                    <a:pt x="1703" y="3846"/>
                    <a:pt x="1679" y="3834"/>
                    <a:pt x="1679" y="3798"/>
                  </a:cubicBezTo>
                  <a:cubicBezTo>
                    <a:pt x="1667" y="3679"/>
                    <a:pt x="1560" y="3572"/>
                    <a:pt x="1477" y="3489"/>
                  </a:cubicBezTo>
                  <a:cubicBezTo>
                    <a:pt x="1382" y="3382"/>
                    <a:pt x="1298" y="3274"/>
                    <a:pt x="1263" y="3132"/>
                  </a:cubicBezTo>
                  <a:cubicBezTo>
                    <a:pt x="1191" y="2846"/>
                    <a:pt x="1346" y="2524"/>
                    <a:pt x="1310" y="2143"/>
                  </a:cubicBezTo>
                  <a:cubicBezTo>
                    <a:pt x="1298" y="1774"/>
                    <a:pt x="1144" y="1429"/>
                    <a:pt x="965" y="1179"/>
                  </a:cubicBezTo>
                  <a:cubicBezTo>
                    <a:pt x="882" y="1048"/>
                    <a:pt x="763" y="941"/>
                    <a:pt x="655" y="858"/>
                  </a:cubicBezTo>
                  <a:cubicBezTo>
                    <a:pt x="548" y="762"/>
                    <a:pt x="429" y="703"/>
                    <a:pt x="346" y="631"/>
                  </a:cubicBezTo>
                  <a:cubicBezTo>
                    <a:pt x="167" y="500"/>
                    <a:pt x="72" y="322"/>
                    <a:pt x="60" y="203"/>
                  </a:cubicBezTo>
                  <a:cubicBezTo>
                    <a:pt x="48" y="84"/>
                    <a:pt x="84" y="0"/>
                    <a:pt x="7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2"/>
            <p:cNvSpPr/>
            <p:nvPr/>
          </p:nvSpPr>
          <p:spPr>
            <a:xfrm rot="-318430" flipH="1">
              <a:off x="7898636" y="1040369"/>
              <a:ext cx="157010" cy="135019"/>
            </a:xfrm>
            <a:custGeom>
              <a:avLst/>
              <a:gdLst/>
              <a:ahLst/>
              <a:cxnLst/>
              <a:rect l="l" t="t" r="r" b="b"/>
              <a:pathLst>
                <a:path w="3013" h="2591" extrusionOk="0">
                  <a:moveTo>
                    <a:pt x="96" y="0"/>
                  </a:moveTo>
                  <a:lnTo>
                    <a:pt x="96" y="0"/>
                  </a:lnTo>
                  <a:cubicBezTo>
                    <a:pt x="1" y="667"/>
                    <a:pt x="203" y="1381"/>
                    <a:pt x="655" y="1905"/>
                  </a:cubicBezTo>
                  <a:cubicBezTo>
                    <a:pt x="953" y="2250"/>
                    <a:pt x="1334" y="2500"/>
                    <a:pt x="1786" y="2572"/>
                  </a:cubicBezTo>
                  <a:cubicBezTo>
                    <a:pt x="1865" y="2585"/>
                    <a:pt x="1944" y="2591"/>
                    <a:pt x="2023" y="2591"/>
                  </a:cubicBezTo>
                  <a:cubicBezTo>
                    <a:pt x="2391" y="2591"/>
                    <a:pt x="2758" y="2455"/>
                    <a:pt x="3013" y="2191"/>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2"/>
            <p:cNvSpPr/>
            <p:nvPr/>
          </p:nvSpPr>
          <p:spPr>
            <a:xfrm rot="-318430" flipH="1">
              <a:off x="7833202" y="2135144"/>
              <a:ext cx="436220" cy="723560"/>
            </a:xfrm>
            <a:custGeom>
              <a:avLst/>
              <a:gdLst/>
              <a:ahLst/>
              <a:cxnLst/>
              <a:rect l="l" t="t" r="r" b="b"/>
              <a:pathLst>
                <a:path w="8371" h="13885" extrusionOk="0">
                  <a:moveTo>
                    <a:pt x="8370" y="1"/>
                  </a:moveTo>
                  <a:lnTo>
                    <a:pt x="2906" y="953"/>
                  </a:lnTo>
                  <a:cubicBezTo>
                    <a:pt x="2584" y="4489"/>
                    <a:pt x="2417" y="8025"/>
                    <a:pt x="2405" y="11561"/>
                  </a:cubicBezTo>
                  <a:cubicBezTo>
                    <a:pt x="2284" y="11538"/>
                    <a:pt x="2162" y="11526"/>
                    <a:pt x="2040" y="11526"/>
                  </a:cubicBezTo>
                  <a:cubicBezTo>
                    <a:pt x="1180" y="11526"/>
                    <a:pt x="342" y="12093"/>
                    <a:pt x="60" y="12907"/>
                  </a:cubicBezTo>
                  <a:cubicBezTo>
                    <a:pt x="36" y="12990"/>
                    <a:pt x="0" y="13097"/>
                    <a:pt x="36" y="13193"/>
                  </a:cubicBezTo>
                  <a:cubicBezTo>
                    <a:pt x="84" y="13395"/>
                    <a:pt x="322" y="13502"/>
                    <a:pt x="524" y="13562"/>
                  </a:cubicBezTo>
                  <a:cubicBezTo>
                    <a:pt x="1155" y="13728"/>
                    <a:pt x="1786" y="13788"/>
                    <a:pt x="2429" y="13812"/>
                  </a:cubicBezTo>
                  <a:cubicBezTo>
                    <a:pt x="3260" y="13861"/>
                    <a:pt x="4093" y="13885"/>
                    <a:pt x="4927" y="13885"/>
                  </a:cubicBezTo>
                  <a:cubicBezTo>
                    <a:pt x="5707" y="13885"/>
                    <a:pt x="6486" y="13864"/>
                    <a:pt x="7263" y="13824"/>
                  </a:cubicBezTo>
                  <a:cubicBezTo>
                    <a:pt x="7370" y="13824"/>
                    <a:pt x="7489" y="13812"/>
                    <a:pt x="7561" y="13740"/>
                  </a:cubicBezTo>
                  <a:cubicBezTo>
                    <a:pt x="7656" y="13669"/>
                    <a:pt x="7668" y="13514"/>
                    <a:pt x="7680" y="13395"/>
                  </a:cubicBezTo>
                  <a:cubicBezTo>
                    <a:pt x="7859" y="11121"/>
                    <a:pt x="8061" y="8811"/>
                    <a:pt x="8073" y="6525"/>
                  </a:cubicBezTo>
                  <a:cubicBezTo>
                    <a:pt x="8085" y="4358"/>
                    <a:pt x="8299" y="2191"/>
                    <a:pt x="8370"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2"/>
            <p:cNvSpPr/>
            <p:nvPr/>
          </p:nvSpPr>
          <p:spPr>
            <a:xfrm rot="-318430" flipH="1">
              <a:off x="7867365" y="2523818"/>
              <a:ext cx="420066" cy="333301"/>
            </a:xfrm>
            <a:custGeom>
              <a:avLst/>
              <a:gdLst/>
              <a:ahLst/>
              <a:cxnLst/>
              <a:rect l="l" t="t" r="r" b="b"/>
              <a:pathLst>
                <a:path w="8061" h="6396" extrusionOk="0">
                  <a:moveTo>
                    <a:pt x="2489" y="1"/>
                  </a:moveTo>
                  <a:cubicBezTo>
                    <a:pt x="2441" y="1358"/>
                    <a:pt x="2394" y="2727"/>
                    <a:pt x="2394" y="4072"/>
                  </a:cubicBezTo>
                  <a:cubicBezTo>
                    <a:pt x="2274" y="4049"/>
                    <a:pt x="2153" y="4037"/>
                    <a:pt x="2032" y="4037"/>
                  </a:cubicBezTo>
                  <a:cubicBezTo>
                    <a:pt x="1178" y="4037"/>
                    <a:pt x="331" y="4604"/>
                    <a:pt x="60" y="5418"/>
                  </a:cubicBezTo>
                  <a:cubicBezTo>
                    <a:pt x="36" y="5501"/>
                    <a:pt x="0" y="5608"/>
                    <a:pt x="36" y="5704"/>
                  </a:cubicBezTo>
                  <a:cubicBezTo>
                    <a:pt x="84" y="5906"/>
                    <a:pt x="310" y="6013"/>
                    <a:pt x="524" y="6073"/>
                  </a:cubicBezTo>
                  <a:cubicBezTo>
                    <a:pt x="1155" y="6239"/>
                    <a:pt x="1786" y="6299"/>
                    <a:pt x="2429" y="6323"/>
                  </a:cubicBezTo>
                  <a:cubicBezTo>
                    <a:pt x="3260" y="6372"/>
                    <a:pt x="4093" y="6396"/>
                    <a:pt x="4927" y="6396"/>
                  </a:cubicBezTo>
                  <a:cubicBezTo>
                    <a:pt x="5707" y="6396"/>
                    <a:pt x="6486" y="6375"/>
                    <a:pt x="7263" y="6335"/>
                  </a:cubicBezTo>
                  <a:cubicBezTo>
                    <a:pt x="7370" y="6335"/>
                    <a:pt x="7489" y="6323"/>
                    <a:pt x="7561" y="6251"/>
                  </a:cubicBezTo>
                  <a:cubicBezTo>
                    <a:pt x="7656" y="6180"/>
                    <a:pt x="7668" y="6025"/>
                    <a:pt x="7680" y="5906"/>
                  </a:cubicBezTo>
                  <a:cubicBezTo>
                    <a:pt x="7835" y="3989"/>
                    <a:pt x="8001" y="2048"/>
                    <a:pt x="8061" y="120"/>
                  </a:cubicBezTo>
                  <a:cubicBezTo>
                    <a:pt x="6192" y="96"/>
                    <a:pt x="4346" y="48"/>
                    <a:pt x="2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2"/>
            <p:cNvSpPr/>
            <p:nvPr/>
          </p:nvSpPr>
          <p:spPr>
            <a:xfrm rot="-318430" flipH="1">
              <a:off x="7855384" y="2530268"/>
              <a:ext cx="292863" cy="68317"/>
            </a:xfrm>
            <a:custGeom>
              <a:avLst/>
              <a:gdLst/>
              <a:ahLst/>
              <a:cxnLst/>
              <a:rect l="l" t="t" r="r" b="b"/>
              <a:pathLst>
                <a:path w="5620" h="1311" extrusionOk="0">
                  <a:moveTo>
                    <a:pt x="48" y="1"/>
                  </a:moveTo>
                  <a:cubicBezTo>
                    <a:pt x="36" y="417"/>
                    <a:pt x="24" y="822"/>
                    <a:pt x="0" y="1239"/>
                  </a:cubicBezTo>
                  <a:cubicBezTo>
                    <a:pt x="1858" y="1263"/>
                    <a:pt x="3715" y="1286"/>
                    <a:pt x="5572" y="1310"/>
                  </a:cubicBezTo>
                  <a:cubicBezTo>
                    <a:pt x="5584" y="917"/>
                    <a:pt x="5596" y="524"/>
                    <a:pt x="5620" y="131"/>
                  </a:cubicBezTo>
                  <a:cubicBezTo>
                    <a:pt x="3751" y="96"/>
                    <a:pt x="1905" y="48"/>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2"/>
            <p:cNvSpPr/>
            <p:nvPr/>
          </p:nvSpPr>
          <p:spPr>
            <a:xfrm rot="-318430" flipH="1">
              <a:off x="7887576" y="2718922"/>
              <a:ext cx="408914" cy="137677"/>
            </a:xfrm>
            <a:custGeom>
              <a:avLst/>
              <a:gdLst/>
              <a:ahLst/>
              <a:cxnLst/>
              <a:rect l="l" t="t" r="r" b="b"/>
              <a:pathLst>
                <a:path w="7847" h="2642" extrusionOk="0">
                  <a:moveTo>
                    <a:pt x="7847" y="1"/>
                  </a:moveTo>
                  <a:lnTo>
                    <a:pt x="7847" y="1"/>
                  </a:lnTo>
                  <a:cubicBezTo>
                    <a:pt x="6966" y="72"/>
                    <a:pt x="6108" y="370"/>
                    <a:pt x="5358" y="846"/>
                  </a:cubicBezTo>
                  <a:cubicBezTo>
                    <a:pt x="4453" y="358"/>
                    <a:pt x="3429" y="108"/>
                    <a:pt x="2405" y="108"/>
                  </a:cubicBezTo>
                  <a:lnTo>
                    <a:pt x="2405" y="299"/>
                  </a:lnTo>
                  <a:cubicBezTo>
                    <a:pt x="2284" y="275"/>
                    <a:pt x="2162" y="264"/>
                    <a:pt x="2040" y="264"/>
                  </a:cubicBezTo>
                  <a:cubicBezTo>
                    <a:pt x="1180" y="264"/>
                    <a:pt x="342" y="830"/>
                    <a:pt x="60" y="1644"/>
                  </a:cubicBezTo>
                  <a:cubicBezTo>
                    <a:pt x="36" y="1727"/>
                    <a:pt x="0" y="1834"/>
                    <a:pt x="36" y="1918"/>
                  </a:cubicBezTo>
                  <a:cubicBezTo>
                    <a:pt x="84" y="2132"/>
                    <a:pt x="322" y="2239"/>
                    <a:pt x="524" y="2299"/>
                  </a:cubicBezTo>
                  <a:cubicBezTo>
                    <a:pt x="1155" y="2454"/>
                    <a:pt x="1786" y="2513"/>
                    <a:pt x="2429" y="2549"/>
                  </a:cubicBezTo>
                  <a:cubicBezTo>
                    <a:pt x="3278" y="2612"/>
                    <a:pt x="4129" y="2641"/>
                    <a:pt x="4981" y="2641"/>
                  </a:cubicBezTo>
                  <a:cubicBezTo>
                    <a:pt x="5743" y="2641"/>
                    <a:pt x="6504" y="2618"/>
                    <a:pt x="7263" y="2573"/>
                  </a:cubicBezTo>
                  <a:cubicBezTo>
                    <a:pt x="7370" y="2573"/>
                    <a:pt x="7489" y="2561"/>
                    <a:pt x="7561" y="2489"/>
                  </a:cubicBezTo>
                  <a:cubicBezTo>
                    <a:pt x="7656" y="2418"/>
                    <a:pt x="7668" y="2263"/>
                    <a:pt x="7680" y="2144"/>
                  </a:cubicBezTo>
                  <a:cubicBezTo>
                    <a:pt x="7739" y="1430"/>
                    <a:pt x="7799" y="715"/>
                    <a:pt x="7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2"/>
            <p:cNvSpPr/>
            <p:nvPr/>
          </p:nvSpPr>
          <p:spPr>
            <a:xfrm rot="-318430" flipH="1">
              <a:off x="7279372" y="2181022"/>
              <a:ext cx="501359" cy="711731"/>
            </a:xfrm>
            <a:custGeom>
              <a:avLst/>
              <a:gdLst/>
              <a:ahLst/>
              <a:cxnLst/>
              <a:rect l="l" t="t" r="r" b="b"/>
              <a:pathLst>
                <a:path w="9621" h="13658" extrusionOk="0">
                  <a:moveTo>
                    <a:pt x="0" y="1"/>
                  </a:moveTo>
                  <a:cubicBezTo>
                    <a:pt x="298" y="2180"/>
                    <a:pt x="715" y="4323"/>
                    <a:pt x="941" y="6466"/>
                  </a:cubicBezTo>
                  <a:cubicBezTo>
                    <a:pt x="1179" y="8740"/>
                    <a:pt x="1596" y="11014"/>
                    <a:pt x="2001" y="13264"/>
                  </a:cubicBezTo>
                  <a:cubicBezTo>
                    <a:pt x="2012" y="13383"/>
                    <a:pt x="2036" y="13514"/>
                    <a:pt x="2143" y="13598"/>
                  </a:cubicBezTo>
                  <a:cubicBezTo>
                    <a:pt x="2239" y="13657"/>
                    <a:pt x="2358" y="13657"/>
                    <a:pt x="2453" y="13657"/>
                  </a:cubicBezTo>
                  <a:cubicBezTo>
                    <a:pt x="4084" y="13562"/>
                    <a:pt x="5692" y="13419"/>
                    <a:pt x="7275" y="13157"/>
                  </a:cubicBezTo>
                  <a:cubicBezTo>
                    <a:pt x="7918" y="13062"/>
                    <a:pt x="8561" y="12943"/>
                    <a:pt x="9156" y="12717"/>
                  </a:cubicBezTo>
                  <a:cubicBezTo>
                    <a:pt x="9347" y="12645"/>
                    <a:pt x="9573" y="12502"/>
                    <a:pt x="9597" y="12300"/>
                  </a:cubicBezTo>
                  <a:cubicBezTo>
                    <a:pt x="9621" y="12205"/>
                    <a:pt x="9585" y="12110"/>
                    <a:pt x="9537" y="12014"/>
                  </a:cubicBezTo>
                  <a:cubicBezTo>
                    <a:pt x="9220" y="11294"/>
                    <a:pt x="8431" y="10837"/>
                    <a:pt x="7644" y="10837"/>
                  </a:cubicBezTo>
                  <a:cubicBezTo>
                    <a:pt x="7455" y="10837"/>
                    <a:pt x="7267" y="10864"/>
                    <a:pt x="7085" y="10919"/>
                  </a:cubicBezTo>
                  <a:cubicBezTo>
                    <a:pt x="6715" y="7383"/>
                    <a:pt x="6203" y="3894"/>
                    <a:pt x="5537" y="406"/>
                  </a:cubicBezTo>
                  <a:lnTo>
                    <a:pt x="0" y="1"/>
                  </a:ln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2"/>
            <p:cNvSpPr/>
            <p:nvPr/>
          </p:nvSpPr>
          <p:spPr>
            <a:xfrm rot="-318430" flipH="1">
              <a:off x="7296043" y="2540807"/>
              <a:ext cx="446173" cy="353729"/>
            </a:xfrm>
            <a:custGeom>
              <a:avLst/>
              <a:gdLst/>
              <a:ahLst/>
              <a:cxnLst/>
              <a:rect l="l" t="t" r="r" b="b"/>
              <a:pathLst>
                <a:path w="8562" h="6788" extrusionOk="0">
                  <a:moveTo>
                    <a:pt x="5537" y="1"/>
                  </a:moveTo>
                  <a:cubicBezTo>
                    <a:pt x="3692" y="215"/>
                    <a:pt x="1858" y="441"/>
                    <a:pt x="1" y="668"/>
                  </a:cubicBezTo>
                  <a:cubicBezTo>
                    <a:pt x="251" y="2584"/>
                    <a:pt x="596" y="4501"/>
                    <a:pt x="942" y="6394"/>
                  </a:cubicBezTo>
                  <a:cubicBezTo>
                    <a:pt x="953" y="6513"/>
                    <a:pt x="977" y="6644"/>
                    <a:pt x="1084" y="6728"/>
                  </a:cubicBezTo>
                  <a:cubicBezTo>
                    <a:pt x="1180" y="6787"/>
                    <a:pt x="1299" y="6787"/>
                    <a:pt x="1406" y="6787"/>
                  </a:cubicBezTo>
                  <a:cubicBezTo>
                    <a:pt x="3025" y="6692"/>
                    <a:pt x="4633" y="6549"/>
                    <a:pt x="6216" y="6287"/>
                  </a:cubicBezTo>
                  <a:cubicBezTo>
                    <a:pt x="6859" y="6192"/>
                    <a:pt x="7502" y="6073"/>
                    <a:pt x="8097" y="5847"/>
                  </a:cubicBezTo>
                  <a:cubicBezTo>
                    <a:pt x="8288" y="5775"/>
                    <a:pt x="8514" y="5632"/>
                    <a:pt x="8550" y="5430"/>
                  </a:cubicBezTo>
                  <a:cubicBezTo>
                    <a:pt x="8562" y="5335"/>
                    <a:pt x="8526" y="5240"/>
                    <a:pt x="8490" y="5144"/>
                  </a:cubicBezTo>
                  <a:cubicBezTo>
                    <a:pt x="8164" y="4424"/>
                    <a:pt x="7373" y="3967"/>
                    <a:pt x="6585" y="3967"/>
                  </a:cubicBezTo>
                  <a:cubicBezTo>
                    <a:pt x="6396" y="3967"/>
                    <a:pt x="6208" y="3994"/>
                    <a:pt x="6026" y="4049"/>
                  </a:cubicBezTo>
                  <a:cubicBezTo>
                    <a:pt x="5883" y="2692"/>
                    <a:pt x="5716" y="1358"/>
                    <a:pt x="5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2"/>
            <p:cNvSpPr/>
            <p:nvPr/>
          </p:nvSpPr>
          <p:spPr>
            <a:xfrm rot="-318430" flipH="1">
              <a:off x="7432779" y="2535124"/>
              <a:ext cx="296615" cy="95623"/>
            </a:xfrm>
            <a:custGeom>
              <a:avLst/>
              <a:gdLst/>
              <a:ahLst/>
              <a:cxnLst/>
              <a:rect l="l" t="t" r="r" b="b"/>
              <a:pathLst>
                <a:path w="5692" h="1835" extrusionOk="0">
                  <a:moveTo>
                    <a:pt x="5525" y="1"/>
                  </a:moveTo>
                  <a:cubicBezTo>
                    <a:pt x="3692" y="227"/>
                    <a:pt x="1846" y="453"/>
                    <a:pt x="1" y="667"/>
                  </a:cubicBezTo>
                  <a:cubicBezTo>
                    <a:pt x="49" y="1060"/>
                    <a:pt x="108" y="1441"/>
                    <a:pt x="168" y="1834"/>
                  </a:cubicBezTo>
                  <a:cubicBezTo>
                    <a:pt x="2001" y="1620"/>
                    <a:pt x="3847" y="1418"/>
                    <a:pt x="5692" y="1239"/>
                  </a:cubicBezTo>
                  <a:cubicBezTo>
                    <a:pt x="5633" y="822"/>
                    <a:pt x="5585" y="405"/>
                    <a:pt x="5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2"/>
            <p:cNvSpPr/>
            <p:nvPr/>
          </p:nvSpPr>
          <p:spPr>
            <a:xfrm rot="-318430" flipH="1">
              <a:off x="7305967" y="2741492"/>
              <a:ext cx="416366" cy="153936"/>
            </a:xfrm>
            <a:custGeom>
              <a:avLst/>
              <a:gdLst/>
              <a:ahLst/>
              <a:cxnLst/>
              <a:rect l="l" t="t" r="r" b="b"/>
              <a:pathLst>
                <a:path w="7990" h="2954" extrusionOk="0">
                  <a:moveTo>
                    <a:pt x="5442" y="1"/>
                  </a:moveTo>
                  <a:cubicBezTo>
                    <a:pt x="4406" y="108"/>
                    <a:pt x="3418" y="465"/>
                    <a:pt x="2560" y="1048"/>
                  </a:cubicBezTo>
                  <a:cubicBezTo>
                    <a:pt x="1814" y="664"/>
                    <a:pt x="971" y="451"/>
                    <a:pt x="133" y="451"/>
                  </a:cubicBezTo>
                  <a:cubicBezTo>
                    <a:pt x="89" y="451"/>
                    <a:pt x="45" y="452"/>
                    <a:pt x="1" y="453"/>
                  </a:cubicBezTo>
                  <a:cubicBezTo>
                    <a:pt x="120" y="1167"/>
                    <a:pt x="263" y="1858"/>
                    <a:pt x="382" y="2560"/>
                  </a:cubicBezTo>
                  <a:cubicBezTo>
                    <a:pt x="393" y="2679"/>
                    <a:pt x="417" y="2810"/>
                    <a:pt x="524" y="2894"/>
                  </a:cubicBezTo>
                  <a:cubicBezTo>
                    <a:pt x="620" y="2953"/>
                    <a:pt x="739" y="2953"/>
                    <a:pt x="846" y="2953"/>
                  </a:cubicBezTo>
                  <a:cubicBezTo>
                    <a:pt x="2465" y="2870"/>
                    <a:pt x="4073" y="2715"/>
                    <a:pt x="5644" y="2441"/>
                  </a:cubicBezTo>
                  <a:cubicBezTo>
                    <a:pt x="6287" y="2334"/>
                    <a:pt x="6930" y="2215"/>
                    <a:pt x="7525" y="2001"/>
                  </a:cubicBezTo>
                  <a:cubicBezTo>
                    <a:pt x="7716" y="1917"/>
                    <a:pt x="7942" y="1787"/>
                    <a:pt x="7966" y="1584"/>
                  </a:cubicBezTo>
                  <a:cubicBezTo>
                    <a:pt x="7990" y="1489"/>
                    <a:pt x="7954" y="1382"/>
                    <a:pt x="7906" y="1298"/>
                  </a:cubicBezTo>
                  <a:cubicBezTo>
                    <a:pt x="7587" y="573"/>
                    <a:pt x="6789" y="115"/>
                    <a:pt x="5997" y="115"/>
                  </a:cubicBezTo>
                  <a:cubicBezTo>
                    <a:pt x="5814" y="115"/>
                    <a:pt x="5630" y="140"/>
                    <a:pt x="5454" y="191"/>
                  </a:cubicBezTo>
                  <a:cubicBezTo>
                    <a:pt x="5454" y="132"/>
                    <a:pt x="5442" y="60"/>
                    <a:pt x="5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2"/>
            <p:cNvSpPr/>
            <p:nvPr/>
          </p:nvSpPr>
          <p:spPr>
            <a:xfrm rot="-318430" flipH="1">
              <a:off x="7148489" y="1514957"/>
              <a:ext cx="325745" cy="467695"/>
            </a:xfrm>
            <a:custGeom>
              <a:avLst/>
              <a:gdLst/>
              <a:ahLst/>
              <a:cxnLst/>
              <a:rect l="l" t="t" r="r" b="b"/>
              <a:pathLst>
                <a:path w="6251" h="8975" extrusionOk="0">
                  <a:moveTo>
                    <a:pt x="3758" y="1"/>
                  </a:moveTo>
                  <a:cubicBezTo>
                    <a:pt x="2832" y="1"/>
                    <a:pt x="1830" y="385"/>
                    <a:pt x="1072" y="890"/>
                  </a:cubicBezTo>
                  <a:cubicBezTo>
                    <a:pt x="810" y="1069"/>
                    <a:pt x="548" y="1283"/>
                    <a:pt x="393" y="1557"/>
                  </a:cubicBezTo>
                  <a:cubicBezTo>
                    <a:pt x="0" y="2259"/>
                    <a:pt x="762" y="3331"/>
                    <a:pt x="1000" y="4021"/>
                  </a:cubicBezTo>
                  <a:cubicBezTo>
                    <a:pt x="1357" y="5010"/>
                    <a:pt x="1655" y="5998"/>
                    <a:pt x="1905" y="6998"/>
                  </a:cubicBezTo>
                  <a:cubicBezTo>
                    <a:pt x="1953" y="7177"/>
                    <a:pt x="2119" y="7986"/>
                    <a:pt x="2298" y="8974"/>
                  </a:cubicBezTo>
                  <a:cubicBezTo>
                    <a:pt x="3608" y="8963"/>
                    <a:pt x="5001" y="8736"/>
                    <a:pt x="6251" y="8248"/>
                  </a:cubicBezTo>
                  <a:cubicBezTo>
                    <a:pt x="6215" y="7831"/>
                    <a:pt x="6156" y="7415"/>
                    <a:pt x="6096" y="6998"/>
                  </a:cubicBezTo>
                  <a:cubicBezTo>
                    <a:pt x="5882" y="5653"/>
                    <a:pt x="5596" y="4331"/>
                    <a:pt x="5263" y="3021"/>
                  </a:cubicBezTo>
                  <a:cubicBezTo>
                    <a:pt x="5108" y="2438"/>
                    <a:pt x="4941" y="1843"/>
                    <a:pt x="4691" y="1307"/>
                  </a:cubicBezTo>
                  <a:cubicBezTo>
                    <a:pt x="4501" y="902"/>
                    <a:pt x="3977" y="450"/>
                    <a:pt x="3989" y="9"/>
                  </a:cubicBezTo>
                  <a:cubicBezTo>
                    <a:pt x="3913" y="4"/>
                    <a:pt x="3836" y="1"/>
                    <a:pt x="3758"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2"/>
            <p:cNvSpPr/>
            <p:nvPr/>
          </p:nvSpPr>
          <p:spPr>
            <a:xfrm rot="-318430" flipH="1">
              <a:off x="7356876" y="1675564"/>
              <a:ext cx="784894" cy="614075"/>
            </a:xfrm>
            <a:custGeom>
              <a:avLst/>
              <a:gdLst/>
              <a:ahLst/>
              <a:cxnLst/>
              <a:rect l="l" t="t" r="r" b="b"/>
              <a:pathLst>
                <a:path w="15062" h="11784" extrusionOk="0">
                  <a:moveTo>
                    <a:pt x="9873" y="0"/>
                  </a:moveTo>
                  <a:cubicBezTo>
                    <a:pt x="6747" y="0"/>
                    <a:pt x="2441" y="2384"/>
                    <a:pt x="2441" y="2384"/>
                  </a:cubicBezTo>
                  <a:cubicBezTo>
                    <a:pt x="2441" y="2384"/>
                    <a:pt x="24" y="7766"/>
                    <a:pt x="0" y="10397"/>
                  </a:cubicBezTo>
                  <a:cubicBezTo>
                    <a:pt x="0" y="10397"/>
                    <a:pt x="3796" y="11784"/>
                    <a:pt x="8102" y="11784"/>
                  </a:cubicBezTo>
                  <a:cubicBezTo>
                    <a:pt x="10448" y="11784"/>
                    <a:pt x="12945" y="11372"/>
                    <a:pt x="15062" y="10099"/>
                  </a:cubicBezTo>
                  <a:cubicBezTo>
                    <a:pt x="15062" y="10099"/>
                    <a:pt x="14538" y="5158"/>
                    <a:pt x="12704" y="1443"/>
                  </a:cubicBezTo>
                  <a:cubicBezTo>
                    <a:pt x="12181" y="380"/>
                    <a:pt x="11121" y="0"/>
                    <a:pt x="9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2"/>
            <p:cNvSpPr/>
            <p:nvPr/>
          </p:nvSpPr>
          <p:spPr>
            <a:xfrm rot="-318430" flipH="1">
              <a:off x="7579131" y="1669334"/>
              <a:ext cx="458576" cy="222201"/>
            </a:xfrm>
            <a:custGeom>
              <a:avLst/>
              <a:gdLst/>
              <a:ahLst/>
              <a:cxnLst/>
              <a:rect l="l" t="t" r="r" b="b"/>
              <a:pathLst>
                <a:path w="8800" h="4264" extrusionOk="0">
                  <a:moveTo>
                    <a:pt x="8275" y="1"/>
                  </a:moveTo>
                  <a:cubicBezTo>
                    <a:pt x="6787" y="679"/>
                    <a:pt x="5215" y="1430"/>
                    <a:pt x="3572" y="2215"/>
                  </a:cubicBezTo>
                  <a:cubicBezTo>
                    <a:pt x="2382" y="2799"/>
                    <a:pt x="1239" y="3358"/>
                    <a:pt x="132" y="3906"/>
                  </a:cubicBezTo>
                  <a:cubicBezTo>
                    <a:pt x="96" y="4025"/>
                    <a:pt x="48" y="4132"/>
                    <a:pt x="1" y="4263"/>
                  </a:cubicBezTo>
                  <a:cubicBezTo>
                    <a:pt x="1179" y="3668"/>
                    <a:pt x="2418" y="3061"/>
                    <a:pt x="3691" y="2454"/>
                  </a:cubicBezTo>
                  <a:cubicBezTo>
                    <a:pt x="5477" y="1584"/>
                    <a:pt x="7192" y="787"/>
                    <a:pt x="8799" y="25"/>
                  </a:cubicBezTo>
                  <a:cubicBezTo>
                    <a:pt x="8633" y="13"/>
                    <a:pt x="8454" y="1"/>
                    <a:pt x="8275" y="1"/>
                  </a:cubicBezTo>
                  <a:close/>
                </a:path>
              </a:pathLst>
            </a:custGeom>
            <a:solidFill>
              <a:srgbClr val="6A0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2"/>
            <p:cNvSpPr/>
            <p:nvPr/>
          </p:nvSpPr>
          <p:spPr>
            <a:xfrm rot="-318430" flipH="1">
              <a:off x="7466528" y="1751094"/>
              <a:ext cx="645341" cy="322097"/>
            </a:xfrm>
            <a:custGeom>
              <a:avLst/>
              <a:gdLst/>
              <a:ahLst/>
              <a:cxnLst/>
              <a:rect l="l" t="t" r="r" b="b"/>
              <a:pathLst>
                <a:path w="12384" h="6181" extrusionOk="0">
                  <a:moveTo>
                    <a:pt x="12288" y="1"/>
                  </a:moveTo>
                  <a:cubicBezTo>
                    <a:pt x="10109" y="1001"/>
                    <a:pt x="7669" y="2132"/>
                    <a:pt x="5085" y="3370"/>
                  </a:cubicBezTo>
                  <a:cubicBezTo>
                    <a:pt x="3323" y="4216"/>
                    <a:pt x="1656" y="5049"/>
                    <a:pt x="96" y="5859"/>
                  </a:cubicBezTo>
                  <a:cubicBezTo>
                    <a:pt x="60" y="5966"/>
                    <a:pt x="37" y="6061"/>
                    <a:pt x="1" y="6180"/>
                  </a:cubicBezTo>
                  <a:cubicBezTo>
                    <a:pt x="1620" y="5371"/>
                    <a:pt x="3370" y="4501"/>
                    <a:pt x="5192" y="3608"/>
                  </a:cubicBezTo>
                  <a:cubicBezTo>
                    <a:pt x="7788" y="2370"/>
                    <a:pt x="10228" y="1227"/>
                    <a:pt x="12383" y="215"/>
                  </a:cubicBezTo>
                  <a:cubicBezTo>
                    <a:pt x="12360" y="144"/>
                    <a:pt x="12324" y="84"/>
                    <a:pt x="12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2"/>
            <p:cNvSpPr/>
            <p:nvPr/>
          </p:nvSpPr>
          <p:spPr>
            <a:xfrm rot="-318430" flipH="1">
              <a:off x="7430294" y="1877354"/>
              <a:ext cx="710428" cy="345652"/>
            </a:xfrm>
            <a:custGeom>
              <a:avLst/>
              <a:gdLst/>
              <a:ahLst/>
              <a:cxnLst/>
              <a:rect l="l" t="t" r="r" b="b"/>
              <a:pathLst>
                <a:path w="13633" h="6633" extrusionOk="0">
                  <a:moveTo>
                    <a:pt x="13562" y="1"/>
                  </a:moveTo>
                  <a:cubicBezTo>
                    <a:pt x="11240" y="1061"/>
                    <a:pt x="8561" y="2287"/>
                    <a:pt x="5727" y="3656"/>
                  </a:cubicBezTo>
                  <a:cubicBezTo>
                    <a:pt x="3691" y="4644"/>
                    <a:pt x="1751" y="5609"/>
                    <a:pt x="0" y="6526"/>
                  </a:cubicBezTo>
                  <a:cubicBezTo>
                    <a:pt x="72" y="6561"/>
                    <a:pt x="179" y="6585"/>
                    <a:pt x="322" y="6633"/>
                  </a:cubicBezTo>
                  <a:cubicBezTo>
                    <a:pt x="2036" y="5764"/>
                    <a:pt x="3894" y="4835"/>
                    <a:pt x="5846" y="3894"/>
                  </a:cubicBezTo>
                  <a:cubicBezTo>
                    <a:pt x="8668" y="2525"/>
                    <a:pt x="11323" y="1287"/>
                    <a:pt x="13633" y="203"/>
                  </a:cubicBezTo>
                  <a:cubicBezTo>
                    <a:pt x="13609" y="132"/>
                    <a:pt x="13585" y="60"/>
                    <a:pt x="13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2"/>
            <p:cNvSpPr/>
            <p:nvPr/>
          </p:nvSpPr>
          <p:spPr>
            <a:xfrm rot="-318430" flipH="1">
              <a:off x="7404208" y="2017946"/>
              <a:ext cx="549770" cy="261857"/>
            </a:xfrm>
            <a:custGeom>
              <a:avLst/>
              <a:gdLst/>
              <a:ahLst/>
              <a:cxnLst/>
              <a:rect l="l" t="t" r="r" b="b"/>
              <a:pathLst>
                <a:path w="10550" h="5025" extrusionOk="0">
                  <a:moveTo>
                    <a:pt x="10502" y="0"/>
                  </a:moveTo>
                  <a:cubicBezTo>
                    <a:pt x="8097" y="1096"/>
                    <a:pt x="5287" y="2393"/>
                    <a:pt x="2311" y="3822"/>
                  </a:cubicBezTo>
                  <a:cubicBezTo>
                    <a:pt x="1513" y="4215"/>
                    <a:pt x="739" y="4584"/>
                    <a:pt x="1" y="4953"/>
                  </a:cubicBezTo>
                  <a:cubicBezTo>
                    <a:pt x="132" y="4989"/>
                    <a:pt x="287" y="5001"/>
                    <a:pt x="429" y="5025"/>
                  </a:cubicBezTo>
                  <a:cubicBezTo>
                    <a:pt x="1084" y="4703"/>
                    <a:pt x="1739" y="4394"/>
                    <a:pt x="2430" y="4060"/>
                  </a:cubicBezTo>
                  <a:cubicBezTo>
                    <a:pt x="5371" y="2643"/>
                    <a:pt x="8169" y="1334"/>
                    <a:pt x="10550" y="215"/>
                  </a:cubicBezTo>
                  <a:lnTo>
                    <a:pt x="10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2"/>
            <p:cNvSpPr/>
            <p:nvPr/>
          </p:nvSpPr>
          <p:spPr>
            <a:xfrm rot="-318430" flipH="1">
              <a:off x="7385213" y="2167638"/>
              <a:ext cx="310268" cy="141533"/>
            </a:xfrm>
            <a:custGeom>
              <a:avLst/>
              <a:gdLst/>
              <a:ahLst/>
              <a:cxnLst/>
              <a:rect l="l" t="t" r="r" b="b"/>
              <a:pathLst>
                <a:path w="5954" h="2716" extrusionOk="0">
                  <a:moveTo>
                    <a:pt x="5918" y="1"/>
                  </a:moveTo>
                  <a:cubicBezTo>
                    <a:pt x="4132" y="786"/>
                    <a:pt x="2120" y="1703"/>
                    <a:pt x="1" y="2715"/>
                  </a:cubicBezTo>
                  <a:cubicBezTo>
                    <a:pt x="227" y="2703"/>
                    <a:pt x="465" y="2691"/>
                    <a:pt x="703" y="2679"/>
                  </a:cubicBezTo>
                  <a:cubicBezTo>
                    <a:pt x="2584" y="1787"/>
                    <a:pt x="4358" y="953"/>
                    <a:pt x="5954" y="215"/>
                  </a:cubicBezTo>
                  <a:cubicBezTo>
                    <a:pt x="5942" y="143"/>
                    <a:pt x="5942" y="72"/>
                    <a:pt x="5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2"/>
            <p:cNvSpPr/>
            <p:nvPr/>
          </p:nvSpPr>
          <p:spPr>
            <a:xfrm rot="-318430" flipH="1">
              <a:off x="7203381" y="1275452"/>
              <a:ext cx="824030" cy="616941"/>
            </a:xfrm>
            <a:custGeom>
              <a:avLst/>
              <a:gdLst/>
              <a:ahLst/>
              <a:cxnLst/>
              <a:rect l="l" t="t" r="r" b="b"/>
              <a:pathLst>
                <a:path w="15813" h="11839" extrusionOk="0">
                  <a:moveTo>
                    <a:pt x="9701" y="0"/>
                  </a:moveTo>
                  <a:cubicBezTo>
                    <a:pt x="8787" y="0"/>
                    <a:pt x="7855" y="161"/>
                    <a:pt x="6966" y="349"/>
                  </a:cubicBezTo>
                  <a:cubicBezTo>
                    <a:pt x="6395" y="469"/>
                    <a:pt x="5806" y="528"/>
                    <a:pt x="5218" y="528"/>
                  </a:cubicBezTo>
                  <a:cubicBezTo>
                    <a:pt x="4874" y="528"/>
                    <a:pt x="4530" y="508"/>
                    <a:pt x="4192" y="468"/>
                  </a:cubicBezTo>
                  <a:cubicBezTo>
                    <a:pt x="3925" y="435"/>
                    <a:pt x="3668" y="414"/>
                    <a:pt x="3417" y="414"/>
                  </a:cubicBezTo>
                  <a:cubicBezTo>
                    <a:pt x="2864" y="414"/>
                    <a:pt x="2343" y="515"/>
                    <a:pt x="1811" y="802"/>
                  </a:cubicBezTo>
                  <a:cubicBezTo>
                    <a:pt x="1049" y="1195"/>
                    <a:pt x="441" y="1909"/>
                    <a:pt x="156" y="2730"/>
                  </a:cubicBezTo>
                  <a:cubicBezTo>
                    <a:pt x="60" y="2980"/>
                    <a:pt x="1" y="3254"/>
                    <a:pt x="108" y="3492"/>
                  </a:cubicBezTo>
                  <a:cubicBezTo>
                    <a:pt x="168" y="3635"/>
                    <a:pt x="299" y="3754"/>
                    <a:pt x="418" y="3850"/>
                  </a:cubicBezTo>
                  <a:cubicBezTo>
                    <a:pt x="1013" y="4290"/>
                    <a:pt x="1870" y="4552"/>
                    <a:pt x="2084" y="5266"/>
                  </a:cubicBezTo>
                  <a:cubicBezTo>
                    <a:pt x="2239" y="5755"/>
                    <a:pt x="2001" y="6290"/>
                    <a:pt x="2061" y="6814"/>
                  </a:cubicBezTo>
                  <a:cubicBezTo>
                    <a:pt x="2073" y="6993"/>
                    <a:pt x="2132" y="7148"/>
                    <a:pt x="2144" y="7326"/>
                  </a:cubicBezTo>
                  <a:cubicBezTo>
                    <a:pt x="2180" y="7707"/>
                    <a:pt x="1989" y="8064"/>
                    <a:pt x="1787" y="8374"/>
                  </a:cubicBezTo>
                  <a:cubicBezTo>
                    <a:pt x="1287" y="9231"/>
                    <a:pt x="715" y="10065"/>
                    <a:pt x="96" y="10862"/>
                  </a:cubicBezTo>
                  <a:cubicBezTo>
                    <a:pt x="1276" y="11419"/>
                    <a:pt x="2712" y="11682"/>
                    <a:pt x="4078" y="11682"/>
                  </a:cubicBezTo>
                  <a:cubicBezTo>
                    <a:pt x="4407" y="11682"/>
                    <a:pt x="4732" y="11666"/>
                    <a:pt x="5049" y="11636"/>
                  </a:cubicBezTo>
                  <a:cubicBezTo>
                    <a:pt x="5144" y="11612"/>
                    <a:pt x="5228" y="11612"/>
                    <a:pt x="5323" y="11601"/>
                  </a:cubicBezTo>
                  <a:cubicBezTo>
                    <a:pt x="5482" y="11580"/>
                    <a:pt x="5640" y="11571"/>
                    <a:pt x="5798" y="11571"/>
                  </a:cubicBezTo>
                  <a:cubicBezTo>
                    <a:pt x="6455" y="11571"/>
                    <a:pt x="7104" y="11722"/>
                    <a:pt x="7776" y="11779"/>
                  </a:cubicBezTo>
                  <a:cubicBezTo>
                    <a:pt x="8249" y="11817"/>
                    <a:pt x="8728" y="11834"/>
                    <a:pt x="9209" y="11834"/>
                  </a:cubicBezTo>
                  <a:cubicBezTo>
                    <a:pt x="9648" y="11834"/>
                    <a:pt x="10088" y="11819"/>
                    <a:pt x="10526" y="11791"/>
                  </a:cubicBezTo>
                  <a:cubicBezTo>
                    <a:pt x="11038" y="11767"/>
                    <a:pt x="12038" y="11839"/>
                    <a:pt x="12371" y="11351"/>
                  </a:cubicBezTo>
                  <a:cubicBezTo>
                    <a:pt x="12717" y="10862"/>
                    <a:pt x="12288" y="10172"/>
                    <a:pt x="12205" y="9672"/>
                  </a:cubicBezTo>
                  <a:cubicBezTo>
                    <a:pt x="12169" y="9446"/>
                    <a:pt x="11812" y="7743"/>
                    <a:pt x="11990" y="7648"/>
                  </a:cubicBezTo>
                  <a:cubicBezTo>
                    <a:pt x="12752" y="7243"/>
                    <a:pt x="13503" y="6838"/>
                    <a:pt x="14253" y="6433"/>
                  </a:cubicBezTo>
                  <a:cubicBezTo>
                    <a:pt x="14729" y="6183"/>
                    <a:pt x="15181" y="5933"/>
                    <a:pt x="15622" y="5624"/>
                  </a:cubicBezTo>
                  <a:cubicBezTo>
                    <a:pt x="15812" y="5469"/>
                    <a:pt x="14919" y="3445"/>
                    <a:pt x="14788" y="3219"/>
                  </a:cubicBezTo>
                  <a:cubicBezTo>
                    <a:pt x="14312" y="2421"/>
                    <a:pt x="13717" y="1671"/>
                    <a:pt x="12979" y="1064"/>
                  </a:cubicBezTo>
                  <a:cubicBezTo>
                    <a:pt x="12004" y="262"/>
                    <a:pt x="10868" y="0"/>
                    <a:pt x="9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2"/>
            <p:cNvSpPr/>
            <p:nvPr/>
          </p:nvSpPr>
          <p:spPr>
            <a:xfrm rot="-318430" flipH="1">
              <a:off x="7560382" y="1171896"/>
              <a:ext cx="229601" cy="165817"/>
            </a:xfrm>
            <a:custGeom>
              <a:avLst/>
              <a:gdLst/>
              <a:ahLst/>
              <a:cxnLst/>
              <a:rect l="l" t="t" r="r" b="b"/>
              <a:pathLst>
                <a:path w="4406" h="3182" extrusionOk="0">
                  <a:moveTo>
                    <a:pt x="3965" y="1"/>
                  </a:moveTo>
                  <a:cubicBezTo>
                    <a:pt x="3644" y="72"/>
                    <a:pt x="3334" y="108"/>
                    <a:pt x="3013" y="108"/>
                  </a:cubicBezTo>
                  <a:lnTo>
                    <a:pt x="12" y="1346"/>
                  </a:lnTo>
                  <a:cubicBezTo>
                    <a:pt x="12" y="1739"/>
                    <a:pt x="12" y="2132"/>
                    <a:pt x="1" y="2537"/>
                  </a:cubicBezTo>
                  <a:cubicBezTo>
                    <a:pt x="1" y="2632"/>
                    <a:pt x="1" y="2751"/>
                    <a:pt x="60" y="2858"/>
                  </a:cubicBezTo>
                  <a:cubicBezTo>
                    <a:pt x="132" y="2977"/>
                    <a:pt x="298" y="3025"/>
                    <a:pt x="429" y="3049"/>
                  </a:cubicBezTo>
                  <a:cubicBezTo>
                    <a:pt x="844" y="3138"/>
                    <a:pt x="1266" y="3181"/>
                    <a:pt x="1687" y="3181"/>
                  </a:cubicBezTo>
                  <a:cubicBezTo>
                    <a:pt x="2561" y="3181"/>
                    <a:pt x="3432" y="2993"/>
                    <a:pt x="4227" y="2632"/>
                  </a:cubicBezTo>
                  <a:cubicBezTo>
                    <a:pt x="4287" y="2608"/>
                    <a:pt x="4346" y="2572"/>
                    <a:pt x="4382" y="2513"/>
                  </a:cubicBezTo>
                  <a:cubicBezTo>
                    <a:pt x="4406" y="2453"/>
                    <a:pt x="4394" y="2382"/>
                    <a:pt x="4394" y="2310"/>
                  </a:cubicBezTo>
                  <a:cubicBezTo>
                    <a:pt x="4239" y="1536"/>
                    <a:pt x="4108" y="774"/>
                    <a:pt x="3965" y="1"/>
                  </a:cubicBezTo>
                  <a:close/>
                </a:path>
              </a:pathLst>
            </a:custGeom>
            <a:solidFill>
              <a:srgbClr val="89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2"/>
            <p:cNvSpPr/>
            <p:nvPr/>
          </p:nvSpPr>
          <p:spPr>
            <a:xfrm rot="-318430" flipH="1">
              <a:off x="7416888" y="1292908"/>
              <a:ext cx="117927" cy="421577"/>
            </a:xfrm>
            <a:custGeom>
              <a:avLst/>
              <a:gdLst/>
              <a:ahLst/>
              <a:cxnLst/>
              <a:rect l="l" t="t" r="r" b="b"/>
              <a:pathLst>
                <a:path w="2263" h="8090" extrusionOk="0">
                  <a:moveTo>
                    <a:pt x="1730" y="0"/>
                  </a:moveTo>
                  <a:cubicBezTo>
                    <a:pt x="1716" y="0"/>
                    <a:pt x="1686" y="9"/>
                    <a:pt x="1644" y="17"/>
                  </a:cubicBezTo>
                  <a:cubicBezTo>
                    <a:pt x="1620" y="41"/>
                    <a:pt x="1572" y="41"/>
                    <a:pt x="1548" y="53"/>
                  </a:cubicBezTo>
                  <a:lnTo>
                    <a:pt x="1394" y="112"/>
                  </a:lnTo>
                  <a:cubicBezTo>
                    <a:pt x="1287" y="160"/>
                    <a:pt x="1156" y="243"/>
                    <a:pt x="1025" y="350"/>
                  </a:cubicBezTo>
                  <a:cubicBezTo>
                    <a:pt x="894" y="458"/>
                    <a:pt x="751" y="589"/>
                    <a:pt x="620" y="767"/>
                  </a:cubicBezTo>
                  <a:cubicBezTo>
                    <a:pt x="370" y="1112"/>
                    <a:pt x="144" y="1589"/>
                    <a:pt x="72" y="2148"/>
                  </a:cubicBezTo>
                  <a:cubicBezTo>
                    <a:pt x="1" y="2720"/>
                    <a:pt x="84" y="3339"/>
                    <a:pt x="263" y="3946"/>
                  </a:cubicBezTo>
                  <a:cubicBezTo>
                    <a:pt x="453" y="4565"/>
                    <a:pt x="715" y="5113"/>
                    <a:pt x="953" y="5601"/>
                  </a:cubicBezTo>
                  <a:cubicBezTo>
                    <a:pt x="1191" y="6089"/>
                    <a:pt x="1394" y="6542"/>
                    <a:pt x="1584" y="6911"/>
                  </a:cubicBezTo>
                  <a:cubicBezTo>
                    <a:pt x="1960" y="7639"/>
                    <a:pt x="2197" y="8090"/>
                    <a:pt x="2226" y="8090"/>
                  </a:cubicBezTo>
                  <a:cubicBezTo>
                    <a:pt x="2226" y="8090"/>
                    <a:pt x="2227" y="8090"/>
                    <a:pt x="2227" y="8089"/>
                  </a:cubicBezTo>
                  <a:cubicBezTo>
                    <a:pt x="2263" y="8066"/>
                    <a:pt x="2084" y="7601"/>
                    <a:pt x="1751" y="6839"/>
                  </a:cubicBezTo>
                  <a:cubicBezTo>
                    <a:pt x="1584" y="6458"/>
                    <a:pt x="1394" y="6006"/>
                    <a:pt x="1167" y="5518"/>
                  </a:cubicBezTo>
                  <a:cubicBezTo>
                    <a:pt x="953" y="5018"/>
                    <a:pt x="715" y="4470"/>
                    <a:pt x="513" y="3875"/>
                  </a:cubicBezTo>
                  <a:cubicBezTo>
                    <a:pt x="334" y="3279"/>
                    <a:pt x="251" y="2696"/>
                    <a:pt x="310" y="2184"/>
                  </a:cubicBezTo>
                  <a:cubicBezTo>
                    <a:pt x="370" y="1660"/>
                    <a:pt x="548" y="1208"/>
                    <a:pt x="775" y="874"/>
                  </a:cubicBezTo>
                  <a:cubicBezTo>
                    <a:pt x="870" y="708"/>
                    <a:pt x="989" y="577"/>
                    <a:pt x="1108" y="458"/>
                  </a:cubicBezTo>
                  <a:cubicBezTo>
                    <a:pt x="1227" y="350"/>
                    <a:pt x="1334" y="255"/>
                    <a:pt x="1429" y="196"/>
                  </a:cubicBezTo>
                  <a:lnTo>
                    <a:pt x="1560" y="124"/>
                  </a:lnTo>
                  <a:lnTo>
                    <a:pt x="1668" y="65"/>
                  </a:lnTo>
                  <a:cubicBezTo>
                    <a:pt x="1727" y="41"/>
                    <a:pt x="1739" y="17"/>
                    <a:pt x="1739" y="5"/>
                  </a:cubicBezTo>
                  <a:cubicBezTo>
                    <a:pt x="1739" y="2"/>
                    <a:pt x="1736" y="0"/>
                    <a:pt x="173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2"/>
            <p:cNvSpPr/>
            <p:nvPr/>
          </p:nvSpPr>
          <p:spPr>
            <a:xfrm rot="-318430" flipH="1">
              <a:off x="7175892" y="1306109"/>
              <a:ext cx="341326" cy="415428"/>
            </a:xfrm>
            <a:custGeom>
              <a:avLst/>
              <a:gdLst/>
              <a:ahLst/>
              <a:cxnLst/>
              <a:rect l="l" t="t" r="r" b="b"/>
              <a:pathLst>
                <a:path w="6550" h="7972" extrusionOk="0">
                  <a:moveTo>
                    <a:pt x="1312" y="1"/>
                  </a:moveTo>
                  <a:cubicBezTo>
                    <a:pt x="1093" y="1"/>
                    <a:pt x="889" y="43"/>
                    <a:pt x="739" y="161"/>
                  </a:cubicBezTo>
                  <a:cubicBezTo>
                    <a:pt x="382" y="447"/>
                    <a:pt x="156" y="816"/>
                    <a:pt x="84" y="1280"/>
                  </a:cubicBezTo>
                  <a:cubicBezTo>
                    <a:pt x="1" y="1828"/>
                    <a:pt x="132" y="2375"/>
                    <a:pt x="263" y="2911"/>
                  </a:cubicBezTo>
                  <a:cubicBezTo>
                    <a:pt x="691" y="4626"/>
                    <a:pt x="1227" y="6304"/>
                    <a:pt x="1834" y="7971"/>
                  </a:cubicBezTo>
                  <a:cubicBezTo>
                    <a:pt x="3549" y="7471"/>
                    <a:pt x="5133" y="6709"/>
                    <a:pt x="6549" y="5697"/>
                  </a:cubicBezTo>
                  <a:cubicBezTo>
                    <a:pt x="6478" y="5245"/>
                    <a:pt x="6252" y="4757"/>
                    <a:pt x="6133" y="4447"/>
                  </a:cubicBezTo>
                  <a:cubicBezTo>
                    <a:pt x="5883" y="3733"/>
                    <a:pt x="5537" y="3030"/>
                    <a:pt x="5049" y="2423"/>
                  </a:cubicBezTo>
                  <a:cubicBezTo>
                    <a:pt x="4275" y="1435"/>
                    <a:pt x="3632" y="566"/>
                    <a:pt x="2346" y="185"/>
                  </a:cubicBezTo>
                  <a:cubicBezTo>
                    <a:pt x="2067" y="111"/>
                    <a:pt x="1668" y="1"/>
                    <a:pt x="1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2"/>
            <p:cNvSpPr/>
            <p:nvPr/>
          </p:nvSpPr>
          <p:spPr>
            <a:xfrm rot="-318430" flipH="1">
              <a:off x="7154801" y="2026539"/>
              <a:ext cx="234551" cy="161700"/>
            </a:xfrm>
            <a:custGeom>
              <a:avLst/>
              <a:gdLst/>
              <a:ahLst/>
              <a:cxnLst/>
              <a:rect l="l" t="t" r="r" b="b"/>
              <a:pathLst>
                <a:path w="4501" h="3103" extrusionOk="0">
                  <a:moveTo>
                    <a:pt x="2180" y="1"/>
                  </a:moveTo>
                  <a:cubicBezTo>
                    <a:pt x="1871" y="1"/>
                    <a:pt x="1565" y="71"/>
                    <a:pt x="1298" y="221"/>
                  </a:cubicBezTo>
                  <a:cubicBezTo>
                    <a:pt x="1000" y="399"/>
                    <a:pt x="762" y="649"/>
                    <a:pt x="572" y="947"/>
                  </a:cubicBezTo>
                  <a:cubicBezTo>
                    <a:pt x="167" y="1566"/>
                    <a:pt x="0" y="2364"/>
                    <a:pt x="298" y="3019"/>
                  </a:cubicBezTo>
                  <a:lnTo>
                    <a:pt x="119" y="3043"/>
                  </a:lnTo>
                  <a:cubicBezTo>
                    <a:pt x="125" y="3022"/>
                    <a:pt x="112" y="3012"/>
                    <a:pt x="96" y="3012"/>
                  </a:cubicBezTo>
                  <a:cubicBezTo>
                    <a:pt x="77" y="3012"/>
                    <a:pt x="53" y="3028"/>
                    <a:pt x="60" y="3055"/>
                  </a:cubicBezTo>
                  <a:cubicBezTo>
                    <a:pt x="72" y="3102"/>
                    <a:pt x="119" y="3102"/>
                    <a:pt x="167" y="3102"/>
                  </a:cubicBezTo>
                  <a:lnTo>
                    <a:pt x="1108" y="3102"/>
                  </a:lnTo>
                  <a:cubicBezTo>
                    <a:pt x="870" y="2578"/>
                    <a:pt x="893" y="1947"/>
                    <a:pt x="1227" y="1495"/>
                  </a:cubicBezTo>
                  <a:cubicBezTo>
                    <a:pt x="1467" y="1157"/>
                    <a:pt x="1885" y="939"/>
                    <a:pt x="2300" y="939"/>
                  </a:cubicBezTo>
                  <a:cubicBezTo>
                    <a:pt x="2441" y="939"/>
                    <a:pt x="2582" y="964"/>
                    <a:pt x="2715" y="1019"/>
                  </a:cubicBezTo>
                  <a:cubicBezTo>
                    <a:pt x="2917" y="1090"/>
                    <a:pt x="3096" y="1221"/>
                    <a:pt x="3251" y="1376"/>
                  </a:cubicBezTo>
                  <a:cubicBezTo>
                    <a:pt x="3465" y="1590"/>
                    <a:pt x="3667" y="1876"/>
                    <a:pt x="3787" y="2173"/>
                  </a:cubicBezTo>
                  <a:cubicBezTo>
                    <a:pt x="4025" y="2102"/>
                    <a:pt x="4263" y="2007"/>
                    <a:pt x="4501" y="1935"/>
                  </a:cubicBezTo>
                  <a:cubicBezTo>
                    <a:pt x="4287" y="1269"/>
                    <a:pt x="3870" y="649"/>
                    <a:pt x="3275" y="304"/>
                  </a:cubicBezTo>
                  <a:cubicBezTo>
                    <a:pt x="2946" y="107"/>
                    <a:pt x="2560"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2"/>
            <p:cNvSpPr/>
            <p:nvPr/>
          </p:nvSpPr>
          <p:spPr>
            <a:xfrm rot="-318430" flipH="1">
              <a:off x="7370290" y="2144380"/>
              <a:ext cx="303442" cy="605112"/>
            </a:xfrm>
            <a:custGeom>
              <a:avLst/>
              <a:gdLst/>
              <a:ahLst/>
              <a:cxnLst/>
              <a:rect l="l" t="t" r="r" b="b"/>
              <a:pathLst>
                <a:path w="5823" h="11612" extrusionOk="0">
                  <a:moveTo>
                    <a:pt x="4546" y="0"/>
                  </a:moveTo>
                  <a:cubicBezTo>
                    <a:pt x="4153" y="0"/>
                    <a:pt x="3756" y="99"/>
                    <a:pt x="3406" y="270"/>
                  </a:cubicBezTo>
                  <a:cubicBezTo>
                    <a:pt x="2810" y="556"/>
                    <a:pt x="2334" y="1032"/>
                    <a:pt x="1941" y="1544"/>
                  </a:cubicBezTo>
                  <a:cubicBezTo>
                    <a:pt x="667" y="3187"/>
                    <a:pt x="179" y="5319"/>
                    <a:pt x="60" y="7390"/>
                  </a:cubicBezTo>
                  <a:cubicBezTo>
                    <a:pt x="0" y="8533"/>
                    <a:pt x="48" y="9748"/>
                    <a:pt x="703" y="10688"/>
                  </a:cubicBezTo>
                  <a:cubicBezTo>
                    <a:pt x="846" y="10903"/>
                    <a:pt x="1012" y="11093"/>
                    <a:pt x="1239" y="11236"/>
                  </a:cubicBezTo>
                  <a:cubicBezTo>
                    <a:pt x="1441" y="11391"/>
                    <a:pt x="1679" y="11474"/>
                    <a:pt x="1941" y="11534"/>
                  </a:cubicBezTo>
                  <a:cubicBezTo>
                    <a:pt x="2150" y="11586"/>
                    <a:pt x="2365" y="11611"/>
                    <a:pt x="2580" y="11611"/>
                  </a:cubicBezTo>
                  <a:cubicBezTo>
                    <a:pt x="3246" y="11611"/>
                    <a:pt x="3913" y="11368"/>
                    <a:pt x="4418" y="10926"/>
                  </a:cubicBezTo>
                  <a:cubicBezTo>
                    <a:pt x="5013" y="10403"/>
                    <a:pt x="4918" y="9676"/>
                    <a:pt x="4632" y="8998"/>
                  </a:cubicBezTo>
                  <a:cubicBezTo>
                    <a:pt x="4608" y="8950"/>
                    <a:pt x="4584" y="8902"/>
                    <a:pt x="4561" y="8890"/>
                  </a:cubicBezTo>
                  <a:cubicBezTo>
                    <a:pt x="4540" y="8875"/>
                    <a:pt x="4520" y="8871"/>
                    <a:pt x="4499" y="8871"/>
                  </a:cubicBezTo>
                  <a:cubicBezTo>
                    <a:pt x="4472" y="8871"/>
                    <a:pt x="4445" y="8879"/>
                    <a:pt x="4418" y="8879"/>
                  </a:cubicBezTo>
                  <a:cubicBezTo>
                    <a:pt x="4113" y="8899"/>
                    <a:pt x="3712" y="8977"/>
                    <a:pt x="3339" y="8977"/>
                  </a:cubicBezTo>
                  <a:cubicBezTo>
                    <a:pt x="3057" y="8977"/>
                    <a:pt x="2791" y="8932"/>
                    <a:pt x="2596" y="8783"/>
                  </a:cubicBezTo>
                  <a:cubicBezTo>
                    <a:pt x="2155" y="8450"/>
                    <a:pt x="2203" y="7831"/>
                    <a:pt x="2191" y="7343"/>
                  </a:cubicBezTo>
                  <a:cubicBezTo>
                    <a:pt x="2144" y="6235"/>
                    <a:pt x="2215" y="5140"/>
                    <a:pt x="2429" y="4045"/>
                  </a:cubicBezTo>
                  <a:cubicBezTo>
                    <a:pt x="2608" y="3175"/>
                    <a:pt x="2917" y="2247"/>
                    <a:pt x="3858" y="1890"/>
                  </a:cubicBezTo>
                  <a:cubicBezTo>
                    <a:pt x="4049" y="1818"/>
                    <a:pt x="4263" y="1782"/>
                    <a:pt x="4465" y="1759"/>
                  </a:cubicBezTo>
                  <a:cubicBezTo>
                    <a:pt x="4691" y="1735"/>
                    <a:pt x="4918" y="1723"/>
                    <a:pt x="5144" y="1723"/>
                  </a:cubicBezTo>
                  <a:cubicBezTo>
                    <a:pt x="5370" y="1723"/>
                    <a:pt x="5596" y="1735"/>
                    <a:pt x="5823" y="1759"/>
                  </a:cubicBezTo>
                  <a:lnTo>
                    <a:pt x="5311" y="139"/>
                  </a:lnTo>
                  <a:cubicBezTo>
                    <a:pt x="5068" y="44"/>
                    <a:pt x="4808" y="0"/>
                    <a:pt x="4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2"/>
            <p:cNvSpPr/>
            <p:nvPr/>
          </p:nvSpPr>
          <p:spPr>
            <a:xfrm rot="-318430" flipH="1">
              <a:off x="6854171" y="2123671"/>
              <a:ext cx="662694" cy="679682"/>
            </a:xfrm>
            <a:custGeom>
              <a:avLst/>
              <a:gdLst/>
              <a:ahLst/>
              <a:cxnLst/>
              <a:rect l="l" t="t" r="r" b="b"/>
              <a:pathLst>
                <a:path w="12717" h="13043" extrusionOk="0">
                  <a:moveTo>
                    <a:pt x="6717" y="1"/>
                  </a:moveTo>
                  <a:cubicBezTo>
                    <a:pt x="5872" y="1"/>
                    <a:pt x="4891" y="235"/>
                    <a:pt x="4120" y="385"/>
                  </a:cubicBezTo>
                  <a:cubicBezTo>
                    <a:pt x="2168" y="790"/>
                    <a:pt x="298" y="1802"/>
                    <a:pt x="144" y="4005"/>
                  </a:cubicBezTo>
                  <a:cubicBezTo>
                    <a:pt x="1" y="6267"/>
                    <a:pt x="155" y="8553"/>
                    <a:pt x="632" y="10779"/>
                  </a:cubicBezTo>
                  <a:cubicBezTo>
                    <a:pt x="751" y="11351"/>
                    <a:pt x="929" y="11970"/>
                    <a:pt x="1382" y="12351"/>
                  </a:cubicBezTo>
                  <a:cubicBezTo>
                    <a:pt x="1691" y="12625"/>
                    <a:pt x="2108" y="12744"/>
                    <a:pt x="2513" y="12815"/>
                  </a:cubicBezTo>
                  <a:cubicBezTo>
                    <a:pt x="3230" y="12968"/>
                    <a:pt x="3965" y="13043"/>
                    <a:pt x="4701" y="13043"/>
                  </a:cubicBezTo>
                  <a:cubicBezTo>
                    <a:pt x="5751" y="13043"/>
                    <a:pt x="6804" y="12890"/>
                    <a:pt x="7811" y="12589"/>
                  </a:cubicBezTo>
                  <a:cubicBezTo>
                    <a:pt x="9169" y="12184"/>
                    <a:pt x="11383" y="11327"/>
                    <a:pt x="12086" y="10006"/>
                  </a:cubicBezTo>
                  <a:cubicBezTo>
                    <a:pt x="12717" y="8791"/>
                    <a:pt x="12276" y="7839"/>
                    <a:pt x="11943" y="6648"/>
                  </a:cubicBezTo>
                  <a:cubicBezTo>
                    <a:pt x="11585" y="5374"/>
                    <a:pt x="11038" y="4148"/>
                    <a:pt x="10323" y="3052"/>
                  </a:cubicBezTo>
                  <a:cubicBezTo>
                    <a:pt x="10192" y="2862"/>
                    <a:pt x="10061" y="2647"/>
                    <a:pt x="9919" y="2445"/>
                  </a:cubicBezTo>
                  <a:cubicBezTo>
                    <a:pt x="9252" y="1385"/>
                    <a:pt x="8418" y="195"/>
                    <a:pt x="7180" y="28"/>
                  </a:cubicBezTo>
                  <a:cubicBezTo>
                    <a:pt x="7032" y="9"/>
                    <a:pt x="6877" y="1"/>
                    <a:pt x="6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2"/>
            <p:cNvSpPr/>
            <p:nvPr/>
          </p:nvSpPr>
          <p:spPr>
            <a:xfrm rot="-318430" flipH="1">
              <a:off x="7298078" y="2156264"/>
              <a:ext cx="121054" cy="631688"/>
            </a:xfrm>
            <a:custGeom>
              <a:avLst/>
              <a:gdLst/>
              <a:ahLst/>
              <a:cxnLst/>
              <a:rect l="l" t="t" r="r" b="b"/>
              <a:pathLst>
                <a:path w="2323" h="12122" extrusionOk="0">
                  <a:moveTo>
                    <a:pt x="548" y="1"/>
                  </a:moveTo>
                  <a:lnTo>
                    <a:pt x="453" y="49"/>
                  </a:lnTo>
                  <a:cubicBezTo>
                    <a:pt x="441" y="96"/>
                    <a:pt x="417" y="156"/>
                    <a:pt x="394" y="215"/>
                  </a:cubicBezTo>
                  <a:cubicBezTo>
                    <a:pt x="298" y="465"/>
                    <a:pt x="215" y="763"/>
                    <a:pt x="144" y="1108"/>
                  </a:cubicBezTo>
                  <a:cubicBezTo>
                    <a:pt x="13" y="1775"/>
                    <a:pt x="1" y="2597"/>
                    <a:pt x="13" y="3501"/>
                  </a:cubicBezTo>
                  <a:cubicBezTo>
                    <a:pt x="25" y="4406"/>
                    <a:pt x="120" y="5406"/>
                    <a:pt x="275" y="6430"/>
                  </a:cubicBezTo>
                  <a:cubicBezTo>
                    <a:pt x="441" y="7466"/>
                    <a:pt x="691" y="8431"/>
                    <a:pt x="965" y="9300"/>
                  </a:cubicBezTo>
                  <a:cubicBezTo>
                    <a:pt x="1251" y="10157"/>
                    <a:pt x="1525" y="10919"/>
                    <a:pt x="1858" y="11526"/>
                  </a:cubicBezTo>
                  <a:cubicBezTo>
                    <a:pt x="1977" y="11752"/>
                    <a:pt x="2096" y="11943"/>
                    <a:pt x="2227" y="12122"/>
                  </a:cubicBezTo>
                  <a:lnTo>
                    <a:pt x="2322" y="12122"/>
                  </a:lnTo>
                  <a:cubicBezTo>
                    <a:pt x="2203" y="11907"/>
                    <a:pt x="2060" y="11705"/>
                    <a:pt x="1941" y="11467"/>
                  </a:cubicBezTo>
                  <a:cubicBezTo>
                    <a:pt x="1632" y="10871"/>
                    <a:pt x="1346" y="10097"/>
                    <a:pt x="1084" y="9252"/>
                  </a:cubicBezTo>
                  <a:cubicBezTo>
                    <a:pt x="810" y="8383"/>
                    <a:pt x="572" y="7430"/>
                    <a:pt x="394" y="6407"/>
                  </a:cubicBezTo>
                  <a:cubicBezTo>
                    <a:pt x="215" y="5383"/>
                    <a:pt x="144" y="4394"/>
                    <a:pt x="120" y="3490"/>
                  </a:cubicBezTo>
                  <a:cubicBezTo>
                    <a:pt x="96" y="2597"/>
                    <a:pt x="120" y="1775"/>
                    <a:pt x="239" y="1108"/>
                  </a:cubicBezTo>
                  <a:cubicBezTo>
                    <a:pt x="286" y="775"/>
                    <a:pt x="370" y="477"/>
                    <a:pt x="453" y="227"/>
                  </a:cubicBezTo>
                  <a:lnTo>
                    <a:pt x="548"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2"/>
            <p:cNvSpPr/>
            <p:nvPr/>
          </p:nvSpPr>
          <p:spPr>
            <a:xfrm rot="-318430" flipH="1">
              <a:off x="6924996" y="2419058"/>
              <a:ext cx="441796" cy="336167"/>
            </a:xfrm>
            <a:custGeom>
              <a:avLst/>
              <a:gdLst/>
              <a:ahLst/>
              <a:cxnLst/>
              <a:rect l="l" t="t" r="r" b="b"/>
              <a:pathLst>
                <a:path w="8478" h="6451" extrusionOk="0">
                  <a:moveTo>
                    <a:pt x="5831" y="0"/>
                  </a:moveTo>
                  <a:cubicBezTo>
                    <a:pt x="5138" y="0"/>
                    <a:pt x="4347" y="273"/>
                    <a:pt x="3787" y="429"/>
                  </a:cubicBezTo>
                  <a:cubicBezTo>
                    <a:pt x="2953" y="643"/>
                    <a:pt x="1846" y="929"/>
                    <a:pt x="1143" y="1465"/>
                  </a:cubicBezTo>
                  <a:cubicBezTo>
                    <a:pt x="0" y="2346"/>
                    <a:pt x="548" y="4203"/>
                    <a:pt x="810" y="5346"/>
                  </a:cubicBezTo>
                  <a:cubicBezTo>
                    <a:pt x="893" y="5644"/>
                    <a:pt x="977" y="5965"/>
                    <a:pt x="1203" y="6168"/>
                  </a:cubicBezTo>
                  <a:cubicBezTo>
                    <a:pt x="1453" y="6400"/>
                    <a:pt x="1813" y="6451"/>
                    <a:pt x="2162" y="6451"/>
                  </a:cubicBezTo>
                  <a:cubicBezTo>
                    <a:pt x="2261" y="6451"/>
                    <a:pt x="2358" y="6447"/>
                    <a:pt x="2453" y="6442"/>
                  </a:cubicBezTo>
                  <a:cubicBezTo>
                    <a:pt x="4346" y="6299"/>
                    <a:pt x="6215" y="5787"/>
                    <a:pt x="7751" y="4608"/>
                  </a:cubicBezTo>
                  <a:cubicBezTo>
                    <a:pt x="8359" y="4132"/>
                    <a:pt x="8478" y="3560"/>
                    <a:pt x="8394" y="2965"/>
                  </a:cubicBezTo>
                  <a:cubicBezTo>
                    <a:pt x="8228" y="1929"/>
                    <a:pt x="7620" y="941"/>
                    <a:pt x="6799" y="286"/>
                  </a:cubicBezTo>
                  <a:cubicBezTo>
                    <a:pt x="6535" y="76"/>
                    <a:pt x="6197" y="0"/>
                    <a:pt x="5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2"/>
            <p:cNvSpPr/>
            <p:nvPr/>
          </p:nvSpPr>
          <p:spPr>
            <a:xfrm rot="-318430" flipH="1">
              <a:off x="6979932" y="2451082"/>
              <a:ext cx="357429" cy="130329"/>
            </a:xfrm>
            <a:custGeom>
              <a:avLst/>
              <a:gdLst/>
              <a:ahLst/>
              <a:cxnLst/>
              <a:rect l="l" t="t" r="r" b="b"/>
              <a:pathLst>
                <a:path w="6859" h="2501" extrusionOk="0">
                  <a:moveTo>
                    <a:pt x="6740" y="0"/>
                  </a:moveTo>
                  <a:cubicBezTo>
                    <a:pt x="5978" y="262"/>
                    <a:pt x="5121" y="560"/>
                    <a:pt x="4216" y="881"/>
                  </a:cubicBezTo>
                  <a:cubicBezTo>
                    <a:pt x="2680" y="1417"/>
                    <a:pt x="1299" y="1905"/>
                    <a:pt x="299" y="2286"/>
                  </a:cubicBezTo>
                  <a:cubicBezTo>
                    <a:pt x="191" y="2322"/>
                    <a:pt x="84" y="2358"/>
                    <a:pt x="1" y="2381"/>
                  </a:cubicBezTo>
                  <a:lnTo>
                    <a:pt x="1" y="2501"/>
                  </a:lnTo>
                  <a:cubicBezTo>
                    <a:pt x="108" y="2477"/>
                    <a:pt x="227" y="2441"/>
                    <a:pt x="346" y="2405"/>
                  </a:cubicBezTo>
                  <a:cubicBezTo>
                    <a:pt x="1358" y="2060"/>
                    <a:pt x="2739" y="1584"/>
                    <a:pt x="4275" y="1048"/>
                  </a:cubicBezTo>
                  <a:cubicBezTo>
                    <a:pt x="5204" y="715"/>
                    <a:pt x="6085" y="405"/>
                    <a:pt x="6859" y="119"/>
                  </a:cubicBezTo>
                  <a:cubicBezTo>
                    <a:pt x="6811" y="84"/>
                    <a:pt x="6787" y="36"/>
                    <a:pt x="6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2"/>
            <p:cNvSpPr/>
            <p:nvPr/>
          </p:nvSpPr>
          <p:spPr>
            <a:xfrm rot="-318430" flipH="1">
              <a:off x="7118752" y="989104"/>
              <a:ext cx="440598" cy="377908"/>
            </a:xfrm>
            <a:custGeom>
              <a:avLst/>
              <a:gdLst/>
              <a:ahLst/>
              <a:cxnLst/>
              <a:rect l="l" t="t" r="r" b="b"/>
              <a:pathLst>
                <a:path w="8455" h="7252" extrusionOk="0">
                  <a:moveTo>
                    <a:pt x="5547" y="1"/>
                  </a:moveTo>
                  <a:cubicBezTo>
                    <a:pt x="5040" y="1"/>
                    <a:pt x="4507" y="170"/>
                    <a:pt x="4037" y="360"/>
                  </a:cubicBezTo>
                  <a:lnTo>
                    <a:pt x="180" y="3956"/>
                  </a:lnTo>
                  <a:cubicBezTo>
                    <a:pt x="1" y="4801"/>
                    <a:pt x="358" y="5754"/>
                    <a:pt x="1073" y="6277"/>
                  </a:cubicBezTo>
                  <a:cubicBezTo>
                    <a:pt x="1311" y="6456"/>
                    <a:pt x="1573" y="6575"/>
                    <a:pt x="1870" y="6587"/>
                  </a:cubicBezTo>
                  <a:cubicBezTo>
                    <a:pt x="2168" y="6587"/>
                    <a:pt x="2466" y="6480"/>
                    <a:pt x="2644" y="6242"/>
                  </a:cubicBezTo>
                  <a:cubicBezTo>
                    <a:pt x="3018" y="6925"/>
                    <a:pt x="3669" y="7252"/>
                    <a:pt x="4352" y="7252"/>
                  </a:cubicBezTo>
                  <a:cubicBezTo>
                    <a:pt x="4801" y="7252"/>
                    <a:pt x="5263" y="7111"/>
                    <a:pt x="5668" y="6837"/>
                  </a:cubicBezTo>
                  <a:cubicBezTo>
                    <a:pt x="6085" y="6575"/>
                    <a:pt x="6359" y="6015"/>
                    <a:pt x="6204" y="5539"/>
                  </a:cubicBezTo>
                  <a:lnTo>
                    <a:pt x="6204" y="5539"/>
                  </a:lnTo>
                  <a:cubicBezTo>
                    <a:pt x="6449" y="5607"/>
                    <a:pt x="6670" y="5645"/>
                    <a:pt x="6874" y="5645"/>
                  </a:cubicBezTo>
                  <a:cubicBezTo>
                    <a:pt x="7345" y="5645"/>
                    <a:pt x="7721" y="5443"/>
                    <a:pt x="8062" y="4944"/>
                  </a:cubicBezTo>
                  <a:cubicBezTo>
                    <a:pt x="8407" y="4456"/>
                    <a:pt x="8454" y="3729"/>
                    <a:pt x="8300" y="3158"/>
                  </a:cubicBezTo>
                  <a:cubicBezTo>
                    <a:pt x="8181" y="2729"/>
                    <a:pt x="7883" y="2313"/>
                    <a:pt x="7466" y="2146"/>
                  </a:cubicBezTo>
                  <a:cubicBezTo>
                    <a:pt x="7621" y="1670"/>
                    <a:pt x="7466" y="1015"/>
                    <a:pt x="7133" y="646"/>
                  </a:cubicBezTo>
                  <a:cubicBezTo>
                    <a:pt x="6752" y="229"/>
                    <a:pt x="6192" y="39"/>
                    <a:pt x="5645" y="3"/>
                  </a:cubicBezTo>
                  <a:cubicBezTo>
                    <a:pt x="5612" y="1"/>
                    <a:pt x="5580" y="1"/>
                    <a:pt x="5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2"/>
            <p:cNvSpPr/>
            <p:nvPr/>
          </p:nvSpPr>
          <p:spPr>
            <a:xfrm rot="-318430" flipH="1">
              <a:off x="7400024" y="1110117"/>
              <a:ext cx="110475" cy="196771"/>
            </a:xfrm>
            <a:custGeom>
              <a:avLst/>
              <a:gdLst/>
              <a:ahLst/>
              <a:cxnLst/>
              <a:rect l="l" t="t" r="r" b="b"/>
              <a:pathLst>
                <a:path w="2120" h="3776" extrusionOk="0">
                  <a:moveTo>
                    <a:pt x="2119" y="1"/>
                  </a:moveTo>
                  <a:cubicBezTo>
                    <a:pt x="2119" y="1"/>
                    <a:pt x="2024" y="1"/>
                    <a:pt x="1905" y="120"/>
                  </a:cubicBezTo>
                  <a:cubicBezTo>
                    <a:pt x="1846" y="180"/>
                    <a:pt x="1786" y="263"/>
                    <a:pt x="1750" y="370"/>
                  </a:cubicBezTo>
                  <a:cubicBezTo>
                    <a:pt x="1703" y="477"/>
                    <a:pt x="1691" y="608"/>
                    <a:pt x="1691" y="751"/>
                  </a:cubicBezTo>
                  <a:cubicBezTo>
                    <a:pt x="1691" y="906"/>
                    <a:pt x="1703" y="1049"/>
                    <a:pt x="1703" y="1215"/>
                  </a:cubicBezTo>
                  <a:cubicBezTo>
                    <a:pt x="1703" y="1382"/>
                    <a:pt x="1691" y="1561"/>
                    <a:pt x="1667" y="1739"/>
                  </a:cubicBezTo>
                  <a:cubicBezTo>
                    <a:pt x="1619" y="1918"/>
                    <a:pt x="1548" y="2096"/>
                    <a:pt x="1429" y="2227"/>
                  </a:cubicBezTo>
                  <a:cubicBezTo>
                    <a:pt x="1286" y="2382"/>
                    <a:pt x="1131" y="2477"/>
                    <a:pt x="929" y="2585"/>
                  </a:cubicBezTo>
                  <a:cubicBezTo>
                    <a:pt x="738" y="2692"/>
                    <a:pt x="548" y="2775"/>
                    <a:pt x="381" y="2930"/>
                  </a:cubicBezTo>
                  <a:cubicBezTo>
                    <a:pt x="214" y="3073"/>
                    <a:pt x="119" y="3251"/>
                    <a:pt x="60" y="3454"/>
                  </a:cubicBezTo>
                  <a:cubicBezTo>
                    <a:pt x="24" y="3537"/>
                    <a:pt x="12" y="3609"/>
                    <a:pt x="0" y="3704"/>
                  </a:cubicBezTo>
                  <a:cubicBezTo>
                    <a:pt x="24" y="3728"/>
                    <a:pt x="60" y="3751"/>
                    <a:pt x="83" y="3775"/>
                  </a:cubicBezTo>
                  <a:cubicBezTo>
                    <a:pt x="95" y="3692"/>
                    <a:pt x="119" y="3585"/>
                    <a:pt x="143" y="3489"/>
                  </a:cubicBezTo>
                  <a:cubicBezTo>
                    <a:pt x="214" y="3311"/>
                    <a:pt x="322" y="3156"/>
                    <a:pt x="476" y="3013"/>
                  </a:cubicBezTo>
                  <a:cubicBezTo>
                    <a:pt x="619" y="2882"/>
                    <a:pt x="798" y="2799"/>
                    <a:pt x="988" y="2692"/>
                  </a:cubicBezTo>
                  <a:cubicBezTo>
                    <a:pt x="1191" y="2585"/>
                    <a:pt x="1381" y="2477"/>
                    <a:pt x="1512" y="2323"/>
                  </a:cubicBezTo>
                  <a:cubicBezTo>
                    <a:pt x="1667" y="2156"/>
                    <a:pt x="1738" y="1965"/>
                    <a:pt x="1786" y="1763"/>
                  </a:cubicBezTo>
                  <a:cubicBezTo>
                    <a:pt x="1869" y="1382"/>
                    <a:pt x="1810" y="1037"/>
                    <a:pt x="1798" y="775"/>
                  </a:cubicBezTo>
                  <a:cubicBezTo>
                    <a:pt x="1786" y="489"/>
                    <a:pt x="1857" y="275"/>
                    <a:pt x="1941" y="156"/>
                  </a:cubicBezTo>
                  <a:cubicBezTo>
                    <a:pt x="2036" y="37"/>
                    <a:pt x="2119" y="13"/>
                    <a:pt x="2119"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2"/>
            <p:cNvSpPr/>
            <p:nvPr/>
          </p:nvSpPr>
          <p:spPr>
            <a:xfrm rot="-318430" flipH="1">
              <a:off x="7297657" y="1106095"/>
              <a:ext cx="109224" cy="254457"/>
            </a:xfrm>
            <a:custGeom>
              <a:avLst/>
              <a:gdLst/>
              <a:ahLst/>
              <a:cxnLst/>
              <a:rect l="l" t="t" r="r" b="b"/>
              <a:pathLst>
                <a:path w="2096" h="4883" extrusionOk="0">
                  <a:moveTo>
                    <a:pt x="0" y="1"/>
                  </a:moveTo>
                  <a:cubicBezTo>
                    <a:pt x="0" y="25"/>
                    <a:pt x="72" y="61"/>
                    <a:pt x="191" y="168"/>
                  </a:cubicBezTo>
                  <a:cubicBezTo>
                    <a:pt x="208" y="184"/>
                    <a:pt x="227" y="201"/>
                    <a:pt x="247" y="220"/>
                  </a:cubicBezTo>
                  <a:lnTo>
                    <a:pt x="247" y="220"/>
                  </a:lnTo>
                  <a:cubicBezTo>
                    <a:pt x="253" y="216"/>
                    <a:pt x="262" y="210"/>
                    <a:pt x="274" y="203"/>
                  </a:cubicBezTo>
                  <a:cubicBezTo>
                    <a:pt x="250" y="180"/>
                    <a:pt x="238" y="156"/>
                    <a:pt x="214" y="144"/>
                  </a:cubicBezTo>
                  <a:cubicBezTo>
                    <a:pt x="84" y="37"/>
                    <a:pt x="0" y="1"/>
                    <a:pt x="0" y="1"/>
                  </a:cubicBezTo>
                  <a:close/>
                  <a:moveTo>
                    <a:pt x="298" y="215"/>
                  </a:moveTo>
                  <a:cubicBezTo>
                    <a:pt x="275" y="221"/>
                    <a:pt x="261" y="224"/>
                    <a:pt x="252" y="225"/>
                  </a:cubicBezTo>
                  <a:lnTo>
                    <a:pt x="252" y="225"/>
                  </a:lnTo>
                  <a:cubicBezTo>
                    <a:pt x="250" y="224"/>
                    <a:pt x="248" y="222"/>
                    <a:pt x="247" y="220"/>
                  </a:cubicBezTo>
                  <a:lnTo>
                    <a:pt x="247" y="220"/>
                  </a:lnTo>
                  <a:cubicBezTo>
                    <a:pt x="241" y="224"/>
                    <a:pt x="238" y="227"/>
                    <a:pt x="238" y="227"/>
                  </a:cubicBezTo>
                  <a:cubicBezTo>
                    <a:pt x="238" y="227"/>
                    <a:pt x="242" y="227"/>
                    <a:pt x="252" y="225"/>
                  </a:cubicBezTo>
                  <a:lnTo>
                    <a:pt x="252" y="225"/>
                  </a:lnTo>
                  <a:cubicBezTo>
                    <a:pt x="362" y="335"/>
                    <a:pt x="496" y="496"/>
                    <a:pt x="595" y="715"/>
                  </a:cubicBezTo>
                  <a:cubicBezTo>
                    <a:pt x="715" y="977"/>
                    <a:pt x="798" y="1334"/>
                    <a:pt x="726" y="1704"/>
                  </a:cubicBezTo>
                  <a:cubicBezTo>
                    <a:pt x="691" y="1894"/>
                    <a:pt x="631" y="2096"/>
                    <a:pt x="607" y="2311"/>
                  </a:cubicBezTo>
                  <a:cubicBezTo>
                    <a:pt x="572" y="2525"/>
                    <a:pt x="595" y="2775"/>
                    <a:pt x="691" y="2989"/>
                  </a:cubicBezTo>
                  <a:cubicBezTo>
                    <a:pt x="798" y="3192"/>
                    <a:pt x="965" y="3359"/>
                    <a:pt x="1107" y="3501"/>
                  </a:cubicBezTo>
                  <a:cubicBezTo>
                    <a:pt x="1262" y="3656"/>
                    <a:pt x="1405" y="3787"/>
                    <a:pt x="1548" y="3942"/>
                  </a:cubicBezTo>
                  <a:cubicBezTo>
                    <a:pt x="1786" y="4240"/>
                    <a:pt x="1905" y="4561"/>
                    <a:pt x="2000" y="4847"/>
                  </a:cubicBezTo>
                  <a:cubicBezTo>
                    <a:pt x="2000" y="4859"/>
                    <a:pt x="2024" y="4871"/>
                    <a:pt x="2024" y="4883"/>
                  </a:cubicBezTo>
                  <a:cubicBezTo>
                    <a:pt x="2048" y="4871"/>
                    <a:pt x="2084" y="4871"/>
                    <a:pt x="2096" y="4859"/>
                  </a:cubicBezTo>
                  <a:cubicBezTo>
                    <a:pt x="2096" y="4847"/>
                    <a:pt x="2084" y="4823"/>
                    <a:pt x="2084" y="4811"/>
                  </a:cubicBezTo>
                  <a:cubicBezTo>
                    <a:pt x="2000" y="4549"/>
                    <a:pt x="1905" y="4192"/>
                    <a:pt x="1643" y="3871"/>
                  </a:cubicBezTo>
                  <a:cubicBezTo>
                    <a:pt x="1512" y="3728"/>
                    <a:pt x="1369" y="3573"/>
                    <a:pt x="1215" y="3430"/>
                  </a:cubicBezTo>
                  <a:cubicBezTo>
                    <a:pt x="1072" y="3275"/>
                    <a:pt x="917" y="3132"/>
                    <a:pt x="810" y="2942"/>
                  </a:cubicBezTo>
                  <a:cubicBezTo>
                    <a:pt x="715" y="2751"/>
                    <a:pt x="691" y="2537"/>
                    <a:pt x="726" y="2323"/>
                  </a:cubicBezTo>
                  <a:cubicBezTo>
                    <a:pt x="750" y="2120"/>
                    <a:pt x="798" y="1930"/>
                    <a:pt x="834" y="1727"/>
                  </a:cubicBezTo>
                  <a:cubicBezTo>
                    <a:pt x="893" y="1334"/>
                    <a:pt x="798" y="953"/>
                    <a:pt x="667" y="692"/>
                  </a:cubicBezTo>
                  <a:cubicBezTo>
                    <a:pt x="560" y="477"/>
                    <a:pt x="417" y="322"/>
                    <a:pt x="298" y="215"/>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2"/>
            <p:cNvSpPr/>
            <p:nvPr/>
          </p:nvSpPr>
          <p:spPr>
            <a:xfrm rot="-318430" flipH="1">
              <a:off x="7131877" y="1240004"/>
              <a:ext cx="1303" cy="4429"/>
            </a:xfrm>
            <a:custGeom>
              <a:avLst/>
              <a:gdLst/>
              <a:ahLst/>
              <a:cxnLst/>
              <a:rect l="l" t="t" r="r" b="b"/>
              <a:pathLst>
                <a:path w="25" h="85" extrusionOk="0">
                  <a:moveTo>
                    <a:pt x="25" y="1"/>
                  </a:moveTo>
                  <a:cubicBezTo>
                    <a:pt x="19" y="13"/>
                    <a:pt x="16" y="28"/>
                    <a:pt x="13" y="43"/>
                  </a:cubicBezTo>
                  <a:lnTo>
                    <a:pt x="13" y="43"/>
                  </a:lnTo>
                  <a:lnTo>
                    <a:pt x="25" y="1"/>
                  </a:lnTo>
                  <a:close/>
                  <a:moveTo>
                    <a:pt x="13" y="43"/>
                  </a:moveTo>
                  <a:lnTo>
                    <a:pt x="1" y="84"/>
                  </a:lnTo>
                  <a:cubicBezTo>
                    <a:pt x="7" y="72"/>
                    <a:pt x="10" y="57"/>
                    <a:pt x="13" y="43"/>
                  </a:cubicBezTo>
                  <a:close/>
                </a:path>
              </a:pathLst>
            </a:custGeom>
            <a:solidFill>
              <a:srgbClr val="1D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2"/>
            <p:cNvSpPr/>
            <p:nvPr/>
          </p:nvSpPr>
          <p:spPr>
            <a:xfrm rot="-318430" flipH="1">
              <a:off x="7126502" y="1121307"/>
              <a:ext cx="260607" cy="114071"/>
            </a:xfrm>
            <a:custGeom>
              <a:avLst/>
              <a:gdLst/>
              <a:ahLst/>
              <a:cxnLst/>
              <a:rect l="l" t="t" r="r" b="b"/>
              <a:pathLst>
                <a:path w="5001" h="2189" extrusionOk="0">
                  <a:moveTo>
                    <a:pt x="402" y="0"/>
                  </a:moveTo>
                  <a:cubicBezTo>
                    <a:pt x="336" y="0"/>
                    <a:pt x="277" y="7"/>
                    <a:pt x="226" y="17"/>
                  </a:cubicBezTo>
                  <a:cubicBezTo>
                    <a:pt x="143" y="29"/>
                    <a:pt x="60" y="41"/>
                    <a:pt x="24" y="76"/>
                  </a:cubicBezTo>
                  <a:cubicBezTo>
                    <a:pt x="24" y="76"/>
                    <a:pt x="0" y="76"/>
                    <a:pt x="0" y="88"/>
                  </a:cubicBezTo>
                  <a:lnTo>
                    <a:pt x="24" y="100"/>
                  </a:lnTo>
                  <a:cubicBezTo>
                    <a:pt x="60" y="88"/>
                    <a:pt x="143" y="76"/>
                    <a:pt x="226" y="76"/>
                  </a:cubicBezTo>
                  <a:cubicBezTo>
                    <a:pt x="258" y="72"/>
                    <a:pt x="293" y="70"/>
                    <a:pt x="330" y="70"/>
                  </a:cubicBezTo>
                  <a:cubicBezTo>
                    <a:pt x="496" y="70"/>
                    <a:pt x="704" y="118"/>
                    <a:pt x="929" y="255"/>
                  </a:cubicBezTo>
                  <a:cubicBezTo>
                    <a:pt x="1191" y="398"/>
                    <a:pt x="1453" y="696"/>
                    <a:pt x="1655" y="1053"/>
                  </a:cubicBezTo>
                  <a:cubicBezTo>
                    <a:pt x="1762" y="1231"/>
                    <a:pt x="1845" y="1446"/>
                    <a:pt x="1976" y="1636"/>
                  </a:cubicBezTo>
                  <a:cubicBezTo>
                    <a:pt x="2107" y="1827"/>
                    <a:pt x="2262" y="2041"/>
                    <a:pt x="2524" y="2136"/>
                  </a:cubicBezTo>
                  <a:cubicBezTo>
                    <a:pt x="2615" y="2173"/>
                    <a:pt x="2713" y="2188"/>
                    <a:pt x="2813" y="2188"/>
                  </a:cubicBezTo>
                  <a:cubicBezTo>
                    <a:pt x="2843" y="2188"/>
                    <a:pt x="2874" y="2187"/>
                    <a:pt x="2905" y="2184"/>
                  </a:cubicBezTo>
                  <a:cubicBezTo>
                    <a:pt x="3024" y="2172"/>
                    <a:pt x="3143" y="2136"/>
                    <a:pt x="3262" y="2100"/>
                  </a:cubicBezTo>
                  <a:cubicBezTo>
                    <a:pt x="3489" y="2017"/>
                    <a:pt x="3679" y="1922"/>
                    <a:pt x="3893" y="1898"/>
                  </a:cubicBezTo>
                  <a:cubicBezTo>
                    <a:pt x="3923" y="1894"/>
                    <a:pt x="3952" y="1893"/>
                    <a:pt x="3982" y="1893"/>
                  </a:cubicBezTo>
                  <a:cubicBezTo>
                    <a:pt x="4143" y="1893"/>
                    <a:pt x="4302" y="1943"/>
                    <a:pt x="4453" y="1993"/>
                  </a:cubicBezTo>
                  <a:cubicBezTo>
                    <a:pt x="4632" y="2053"/>
                    <a:pt x="4798" y="2112"/>
                    <a:pt x="4953" y="2136"/>
                  </a:cubicBezTo>
                  <a:lnTo>
                    <a:pt x="4977" y="2136"/>
                  </a:lnTo>
                  <a:cubicBezTo>
                    <a:pt x="4989" y="2112"/>
                    <a:pt x="4989" y="2077"/>
                    <a:pt x="5001" y="2053"/>
                  </a:cubicBezTo>
                  <a:lnTo>
                    <a:pt x="4989" y="2053"/>
                  </a:lnTo>
                  <a:cubicBezTo>
                    <a:pt x="4846" y="2017"/>
                    <a:pt x="4679" y="1946"/>
                    <a:pt x="4501" y="1886"/>
                  </a:cubicBezTo>
                  <a:cubicBezTo>
                    <a:pt x="4338" y="1832"/>
                    <a:pt x="4145" y="1777"/>
                    <a:pt x="3949" y="1777"/>
                  </a:cubicBezTo>
                  <a:cubicBezTo>
                    <a:pt x="3931" y="1777"/>
                    <a:pt x="3912" y="1778"/>
                    <a:pt x="3893" y="1779"/>
                  </a:cubicBezTo>
                  <a:cubicBezTo>
                    <a:pt x="3667" y="1815"/>
                    <a:pt x="3453" y="1898"/>
                    <a:pt x="3239" y="1981"/>
                  </a:cubicBezTo>
                  <a:cubicBezTo>
                    <a:pt x="3104" y="2026"/>
                    <a:pt x="2960" y="2067"/>
                    <a:pt x="2821" y="2067"/>
                  </a:cubicBezTo>
                  <a:cubicBezTo>
                    <a:pt x="2739" y="2067"/>
                    <a:pt x="2659" y="2052"/>
                    <a:pt x="2584" y="2017"/>
                  </a:cubicBezTo>
                  <a:cubicBezTo>
                    <a:pt x="2369" y="1934"/>
                    <a:pt x="2226" y="1755"/>
                    <a:pt x="2107" y="1565"/>
                  </a:cubicBezTo>
                  <a:cubicBezTo>
                    <a:pt x="1988" y="1362"/>
                    <a:pt x="1893" y="1172"/>
                    <a:pt x="1774" y="981"/>
                  </a:cubicBezTo>
                  <a:cubicBezTo>
                    <a:pt x="1572" y="612"/>
                    <a:pt x="1286" y="315"/>
                    <a:pt x="988" y="160"/>
                  </a:cubicBezTo>
                  <a:cubicBezTo>
                    <a:pt x="775" y="40"/>
                    <a:pt x="568" y="0"/>
                    <a:pt x="40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2"/>
            <p:cNvSpPr/>
            <p:nvPr/>
          </p:nvSpPr>
          <p:spPr>
            <a:xfrm rot="-318430" flipH="1">
              <a:off x="7379826" y="1113469"/>
              <a:ext cx="3127" cy="1303"/>
            </a:xfrm>
            <a:custGeom>
              <a:avLst/>
              <a:gdLst/>
              <a:ahLst/>
              <a:cxnLst/>
              <a:rect l="l" t="t" r="r" b="b"/>
              <a:pathLst>
                <a:path w="60" h="25" extrusionOk="0">
                  <a:moveTo>
                    <a:pt x="36" y="0"/>
                  </a:moveTo>
                  <a:cubicBezTo>
                    <a:pt x="12" y="12"/>
                    <a:pt x="0" y="24"/>
                    <a:pt x="0" y="24"/>
                  </a:cubicBezTo>
                  <a:cubicBezTo>
                    <a:pt x="0" y="24"/>
                    <a:pt x="24" y="24"/>
                    <a:pt x="60" y="12"/>
                  </a:cubicBezTo>
                  <a:lnTo>
                    <a:pt x="36" y="0"/>
                  </a:lnTo>
                  <a:close/>
                </a:path>
              </a:pathLst>
            </a:custGeom>
            <a:solidFill>
              <a:srgbClr val="1D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2"/>
            <p:cNvSpPr/>
            <p:nvPr/>
          </p:nvSpPr>
          <p:spPr>
            <a:xfrm rot="-318430" flipH="1">
              <a:off x="7162371" y="1052840"/>
              <a:ext cx="203545" cy="60240"/>
            </a:xfrm>
            <a:custGeom>
              <a:avLst/>
              <a:gdLst/>
              <a:ahLst/>
              <a:cxnLst/>
              <a:rect l="l" t="t" r="r" b="b"/>
              <a:pathLst>
                <a:path w="3906" h="1156" extrusionOk="0">
                  <a:moveTo>
                    <a:pt x="3870" y="0"/>
                  </a:moveTo>
                  <a:cubicBezTo>
                    <a:pt x="3727" y="72"/>
                    <a:pt x="3572" y="155"/>
                    <a:pt x="3417" y="238"/>
                  </a:cubicBezTo>
                  <a:cubicBezTo>
                    <a:pt x="3262" y="298"/>
                    <a:pt x="3120" y="357"/>
                    <a:pt x="2953" y="369"/>
                  </a:cubicBezTo>
                  <a:cubicBezTo>
                    <a:pt x="2889" y="378"/>
                    <a:pt x="2826" y="382"/>
                    <a:pt x="2761" y="382"/>
                  </a:cubicBezTo>
                  <a:cubicBezTo>
                    <a:pt x="2657" y="382"/>
                    <a:pt x="2551" y="372"/>
                    <a:pt x="2441" y="357"/>
                  </a:cubicBezTo>
                  <a:cubicBezTo>
                    <a:pt x="2262" y="322"/>
                    <a:pt x="2084" y="274"/>
                    <a:pt x="1905" y="262"/>
                  </a:cubicBezTo>
                  <a:cubicBezTo>
                    <a:pt x="1874" y="260"/>
                    <a:pt x="1844" y="259"/>
                    <a:pt x="1813" y="259"/>
                  </a:cubicBezTo>
                  <a:cubicBezTo>
                    <a:pt x="1666" y="259"/>
                    <a:pt x="1523" y="282"/>
                    <a:pt x="1405" y="322"/>
                  </a:cubicBezTo>
                  <a:cubicBezTo>
                    <a:pt x="1096" y="441"/>
                    <a:pt x="869" y="619"/>
                    <a:pt x="679" y="774"/>
                  </a:cubicBezTo>
                  <a:cubicBezTo>
                    <a:pt x="476" y="917"/>
                    <a:pt x="322" y="1012"/>
                    <a:pt x="203" y="1072"/>
                  </a:cubicBezTo>
                  <a:cubicBezTo>
                    <a:pt x="83" y="1131"/>
                    <a:pt x="0" y="1143"/>
                    <a:pt x="0" y="1155"/>
                  </a:cubicBezTo>
                  <a:cubicBezTo>
                    <a:pt x="0" y="1155"/>
                    <a:pt x="83" y="1155"/>
                    <a:pt x="214" y="1107"/>
                  </a:cubicBezTo>
                  <a:cubicBezTo>
                    <a:pt x="345" y="1072"/>
                    <a:pt x="512" y="976"/>
                    <a:pt x="715" y="846"/>
                  </a:cubicBezTo>
                  <a:cubicBezTo>
                    <a:pt x="929" y="715"/>
                    <a:pt x="1143" y="548"/>
                    <a:pt x="1429" y="441"/>
                  </a:cubicBezTo>
                  <a:cubicBezTo>
                    <a:pt x="1557" y="401"/>
                    <a:pt x="1677" y="378"/>
                    <a:pt x="1809" y="378"/>
                  </a:cubicBezTo>
                  <a:cubicBezTo>
                    <a:pt x="1837" y="378"/>
                    <a:pt x="1865" y="379"/>
                    <a:pt x="1893" y="381"/>
                  </a:cubicBezTo>
                  <a:cubicBezTo>
                    <a:pt x="2060" y="393"/>
                    <a:pt x="2239" y="441"/>
                    <a:pt x="2417" y="476"/>
                  </a:cubicBezTo>
                  <a:cubicBezTo>
                    <a:pt x="2527" y="491"/>
                    <a:pt x="2642" y="501"/>
                    <a:pt x="2756" y="501"/>
                  </a:cubicBezTo>
                  <a:cubicBezTo>
                    <a:pt x="2827" y="501"/>
                    <a:pt x="2897" y="497"/>
                    <a:pt x="2965" y="488"/>
                  </a:cubicBezTo>
                  <a:cubicBezTo>
                    <a:pt x="3143" y="453"/>
                    <a:pt x="3310" y="393"/>
                    <a:pt x="3453" y="322"/>
                  </a:cubicBezTo>
                  <a:cubicBezTo>
                    <a:pt x="3620" y="250"/>
                    <a:pt x="3774" y="155"/>
                    <a:pt x="3905" y="84"/>
                  </a:cubicBezTo>
                  <a:cubicBezTo>
                    <a:pt x="3893" y="60"/>
                    <a:pt x="3870" y="24"/>
                    <a:pt x="387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2"/>
            <p:cNvSpPr/>
            <p:nvPr/>
          </p:nvSpPr>
          <p:spPr>
            <a:xfrm rot="-318430" flipH="1">
              <a:off x="7322442" y="1016682"/>
              <a:ext cx="129131" cy="161440"/>
            </a:xfrm>
            <a:custGeom>
              <a:avLst/>
              <a:gdLst/>
              <a:ahLst/>
              <a:cxnLst/>
              <a:rect l="l" t="t" r="r" b="b"/>
              <a:pathLst>
                <a:path w="2478" h="3098" extrusionOk="0">
                  <a:moveTo>
                    <a:pt x="799" y="1"/>
                  </a:moveTo>
                  <a:lnTo>
                    <a:pt x="1" y="2882"/>
                  </a:lnTo>
                  <a:cubicBezTo>
                    <a:pt x="204" y="3028"/>
                    <a:pt x="447" y="3097"/>
                    <a:pt x="693" y="3097"/>
                  </a:cubicBezTo>
                  <a:cubicBezTo>
                    <a:pt x="850" y="3097"/>
                    <a:pt x="1007" y="3069"/>
                    <a:pt x="1156" y="3013"/>
                  </a:cubicBezTo>
                  <a:cubicBezTo>
                    <a:pt x="1525" y="2882"/>
                    <a:pt x="1834" y="2585"/>
                    <a:pt x="2025" y="2239"/>
                  </a:cubicBezTo>
                  <a:cubicBezTo>
                    <a:pt x="2239" y="1870"/>
                    <a:pt x="2477" y="1072"/>
                    <a:pt x="2227" y="656"/>
                  </a:cubicBezTo>
                  <a:cubicBezTo>
                    <a:pt x="1989" y="251"/>
                    <a:pt x="1227" y="37"/>
                    <a:pt x="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2"/>
            <p:cNvSpPr/>
            <p:nvPr/>
          </p:nvSpPr>
          <p:spPr>
            <a:xfrm rot="-318430" flipH="1">
              <a:off x="7268618" y="525645"/>
              <a:ext cx="797714" cy="431374"/>
            </a:xfrm>
            <a:custGeom>
              <a:avLst/>
              <a:gdLst/>
              <a:ahLst/>
              <a:cxnLst/>
              <a:rect l="l" t="t" r="r" b="b"/>
              <a:pathLst>
                <a:path w="15308" h="8278" extrusionOk="0">
                  <a:moveTo>
                    <a:pt x="9295" y="0"/>
                  </a:moveTo>
                  <a:cubicBezTo>
                    <a:pt x="8812" y="0"/>
                    <a:pt x="8311" y="123"/>
                    <a:pt x="7823" y="205"/>
                  </a:cubicBezTo>
                  <a:cubicBezTo>
                    <a:pt x="7593" y="242"/>
                    <a:pt x="7362" y="256"/>
                    <a:pt x="7131" y="256"/>
                  </a:cubicBezTo>
                  <a:cubicBezTo>
                    <a:pt x="6535" y="256"/>
                    <a:pt x="5935" y="162"/>
                    <a:pt x="5334" y="110"/>
                  </a:cubicBezTo>
                  <a:cubicBezTo>
                    <a:pt x="5158" y="92"/>
                    <a:pt x="4978" y="83"/>
                    <a:pt x="4795" y="83"/>
                  </a:cubicBezTo>
                  <a:cubicBezTo>
                    <a:pt x="3161" y="83"/>
                    <a:pt x="1379" y="812"/>
                    <a:pt x="715" y="2408"/>
                  </a:cubicBezTo>
                  <a:cubicBezTo>
                    <a:pt x="477" y="2968"/>
                    <a:pt x="512" y="3670"/>
                    <a:pt x="917" y="4134"/>
                  </a:cubicBezTo>
                  <a:cubicBezTo>
                    <a:pt x="262" y="4635"/>
                    <a:pt x="0" y="5539"/>
                    <a:pt x="179" y="6361"/>
                  </a:cubicBezTo>
                  <a:cubicBezTo>
                    <a:pt x="358" y="7171"/>
                    <a:pt x="917" y="7849"/>
                    <a:pt x="1632" y="8278"/>
                  </a:cubicBezTo>
                  <a:lnTo>
                    <a:pt x="14764" y="7611"/>
                  </a:lnTo>
                  <a:cubicBezTo>
                    <a:pt x="15308" y="5492"/>
                    <a:pt x="14660" y="306"/>
                    <a:pt x="11754" y="306"/>
                  </a:cubicBezTo>
                  <a:cubicBezTo>
                    <a:pt x="11477" y="306"/>
                    <a:pt x="11179" y="354"/>
                    <a:pt x="10859" y="455"/>
                  </a:cubicBezTo>
                  <a:cubicBezTo>
                    <a:pt x="10814" y="464"/>
                    <a:pt x="10762" y="487"/>
                    <a:pt x="10713" y="487"/>
                  </a:cubicBezTo>
                  <a:cubicBezTo>
                    <a:pt x="10698" y="487"/>
                    <a:pt x="10683" y="485"/>
                    <a:pt x="10668" y="479"/>
                  </a:cubicBezTo>
                  <a:cubicBezTo>
                    <a:pt x="10609" y="467"/>
                    <a:pt x="10561" y="420"/>
                    <a:pt x="10502" y="396"/>
                  </a:cubicBezTo>
                  <a:cubicBezTo>
                    <a:pt x="10129" y="95"/>
                    <a:pt x="9719" y="0"/>
                    <a:pt x="9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2"/>
            <p:cNvSpPr/>
            <p:nvPr/>
          </p:nvSpPr>
          <p:spPr>
            <a:xfrm rot="-318430" flipH="1">
              <a:off x="7286207" y="854475"/>
              <a:ext cx="135280" cy="228194"/>
            </a:xfrm>
            <a:custGeom>
              <a:avLst/>
              <a:gdLst/>
              <a:ahLst/>
              <a:cxnLst/>
              <a:rect l="l" t="t" r="r" b="b"/>
              <a:pathLst>
                <a:path w="2596" h="4379" extrusionOk="0">
                  <a:moveTo>
                    <a:pt x="626" y="0"/>
                  </a:moveTo>
                  <a:cubicBezTo>
                    <a:pt x="454" y="0"/>
                    <a:pt x="283" y="29"/>
                    <a:pt x="119" y="90"/>
                  </a:cubicBezTo>
                  <a:lnTo>
                    <a:pt x="0" y="4364"/>
                  </a:lnTo>
                  <a:cubicBezTo>
                    <a:pt x="179" y="4371"/>
                    <a:pt x="365" y="4378"/>
                    <a:pt x="551" y="4378"/>
                  </a:cubicBezTo>
                  <a:cubicBezTo>
                    <a:pt x="687" y="4378"/>
                    <a:pt x="822" y="4375"/>
                    <a:pt x="953" y="4364"/>
                  </a:cubicBezTo>
                  <a:cubicBezTo>
                    <a:pt x="1345" y="4317"/>
                    <a:pt x="1703" y="4210"/>
                    <a:pt x="1953" y="3912"/>
                  </a:cubicBezTo>
                  <a:cubicBezTo>
                    <a:pt x="2250" y="3555"/>
                    <a:pt x="2417" y="3114"/>
                    <a:pt x="2488" y="2650"/>
                  </a:cubicBezTo>
                  <a:cubicBezTo>
                    <a:pt x="2596" y="1971"/>
                    <a:pt x="2477" y="1221"/>
                    <a:pt x="2024" y="674"/>
                  </a:cubicBezTo>
                  <a:cubicBezTo>
                    <a:pt x="1692" y="269"/>
                    <a:pt x="1156" y="0"/>
                    <a:pt x="626" y="0"/>
                  </a:cubicBezTo>
                  <a:close/>
                </a:path>
              </a:pathLst>
            </a:custGeom>
            <a:solidFill>
              <a:srgbClr val="89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2"/>
            <p:cNvSpPr/>
            <p:nvPr/>
          </p:nvSpPr>
          <p:spPr>
            <a:xfrm rot="-318430" flipH="1">
              <a:off x="7329113" y="896920"/>
              <a:ext cx="60813" cy="157844"/>
            </a:xfrm>
            <a:custGeom>
              <a:avLst/>
              <a:gdLst/>
              <a:ahLst/>
              <a:cxnLst/>
              <a:rect l="l" t="t" r="r" b="b"/>
              <a:pathLst>
                <a:path w="1167" h="3029" extrusionOk="0">
                  <a:moveTo>
                    <a:pt x="1148" y="0"/>
                  </a:moveTo>
                  <a:cubicBezTo>
                    <a:pt x="1111" y="0"/>
                    <a:pt x="929" y="87"/>
                    <a:pt x="738" y="278"/>
                  </a:cubicBezTo>
                  <a:cubicBezTo>
                    <a:pt x="512" y="492"/>
                    <a:pt x="262" y="873"/>
                    <a:pt x="119" y="1338"/>
                  </a:cubicBezTo>
                  <a:cubicBezTo>
                    <a:pt x="0" y="1802"/>
                    <a:pt x="0" y="2243"/>
                    <a:pt x="36" y="2564"/>
                  </a:cubicBezTo>
                  <a:cubicBezTo>
                    <a:pt x="72" y="2850"/>
                    <a:pt x="131" y="3028"/>
                    <a:pt x="143" y="3028"/>
                  </a:cubicBezTo>
                  <a:cubicBezTo>
                    <a:pt x="155" y="3028"/>
                    <a:pt x="143" y="2838"/>
                    <a:pt x="131" y="2540"/>
                  </a:cubicBezTo>
                  <a:cubicBezTo>
                    <a:pt x="107" y="2243"/>
                    <a:pt x="131" y="1814"/>
                    <a:pt x="250" y="1374"/>
                  </a:cubicBezTo>
                  <a:cubicBezTo>
                    <a:pt x="369" y="921"/>
                    <a:pt x="584" y="564"/>
                    <a:pt x="798" y="338"/>
                  </a:cubicBezTo>
                  <a:cubicBezTo>
                    <a:pt x="1000" y="123"/>
                    <a:pt x="1167" y="16"/>
                    <a:pt x="1155" y="4"/>
                  </a:cubicBezTo>
                  <a:cubicBezTo>
                    <a:pt x="1155" y="2"/>
                    <a:pt x="1153" y="0"/>
                    <a:pt x="1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2"/>
            <p:cNvSpPr/>
            <p:nvPr/>
          </p:nvSpPr>
          <p:spPr>
            <a:xfrm rot="-318430" flipH="1">
              <a:off x="7336322" y="948227"/>
              <a:ext cx="37259" cy="90986"/>
            </a:xfrm>
            <a:custGeom>
              <a:avLst/>
              <a:gdLst/>
              <a:ahLst/>
              <a:cxnLst/>
              <a:rect l="l" t="t" r="r" b="b"/>
              <a:pathLst>
                <a:path w="715" h="1746" extrusionOk="0">
                  <a:moveTo>
                    <a:pt x="23" y="1"/>
                  </a:moveTo>
                  <a:cubicBezTo>
                    <a:pt x="9" y="1"/>
                    <a:pt x="0" y="3"/>
                    <a:pt x="0" y="6"/>
                  </a:cubicBezTo>
                  <a:cubicBezTo>
                    <a:pt x="0" y="18"/>
                    <a:pt x="108" y="53"/>
                    <a:pt x="239" y="184"/>
                  </a:cubicBezTo>
                  <a:cubicBezTo>
                    <a:pt x="381" y="303"/>
                    <a:pt x="512" y="529"/>
                    <a:pt x="560" y="791"/>
                  </a:cubicBezTo>
                  <a:cubicBezTo>
                    <a:pt x="596" y="1065"/>
                    <a:pt x="536" y="1315"/>
                    <a:pt x="477" y="1494"/>
                  </a:cubicBezTo>
                  <a:cubicBezTo>
                    <a:pt x="417" y="1637"/>
                    <a:pt x="346" y="1744"/>
                    <a:pt x="358" y="1744"/>
                  </a:cubicBezTo>
                  <a:cubicBezTo>
                    <a:pt x="359" y="1745"/>
                    <a:pt x="361" y="1745"/>
                    <a:pt x="363" y="1745"/>
                  </a:cubicBezTo>
                  <a:cubicBezTo>
                    <a:pt x="392" y="1745"/>
                    <a:pt x="471" y="1662"/>
                    <a:pt x="560" y="1506"/>
                  </a:cubicBezTo>
                  <a:cubicBezTo>
                    <a:pt x="643" y="1327"/>
                    <a:pt x="715" y="1065"/>
                    <a:pt x="679" y="768"/>
                  </a:cubicBezTo>
                  <a:cubicBezTo>
                    <a:pt x="632" y="470"/>
                    <a:pt x="465" y="208"/>
                    <a:pt x="298" y="113"/>
                  </a:cubicBezTo>
                  <a:cubicBezTo>
                    <a:pt x="181" y="22"/>
                    <a:pt x="70" y="1"/>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2"/>
            <p:cNvSpPr/>
            <p:nvPr/>
          </p:nvSpPr>
          <p:spPr>
            <a:xfrm rot="-318430" flipH="1">
              <a:off x="7939289" y="878924"/>
              <a:ext cx="135332" cy="234395"/>
            </a:xfrm>
            <a:custGeom>
              <a:avLst/>
              <a:gdLst/>
              <a:ahLst/>
              <a:cxnLst/>
              <a:rect l="l" t="t" r="r" b="b"/>
              <a:pathLst>
                <a:path w="2597" h="4498" extrusionOk="0">
                  <a:moveTo>
                    <a:pt x="2120" y="0"/>
                  </a:moveTo>
                  <a:cubicBezTo>
                    <a:pt x="1346" y="0"/>
                    <a:pt x="584" y="405"/>
                    <a:pt x="275" y="1131"/>
                  </a:cubicBezTo>
                  <a:cubicBezTo>
                    <a:pt x="1" y="1774"/>
                    <a:pt x="96" y="2524"/>
                    <a:pt x="394" y="3155"/>
                  </a:cubicBezTo>
                  <a:cubicBezTo>
                    <a:pt x="584" y="3572"/>
                    <a:pt x="870" y="3953"/>
                    <a:pt x="1251" y="4215"/>
                  </a:cubicBezTo>
                  <a:cubicBezTo>
                    <a:pt x="1529" y="4392"/>
                    <a:pt x="1861" y="4497"/>
                    <a:pt x="2192" y="4497"/>
                  </a:cubicBezTo>
                  <a:cubicBezTo>
                    <a:pt x="2328" y="4497"/>
                    <a:pt x="2464" y="4479"/>
                    <a:pt x="2597" y="4441"/>
                  </a:cubicBezTo>
                  <a:lnTo>
                    <a:pt x="2120" y="0"/>
                  </a:lnTo>
                  <a:close/>
                </a:path>
              </a:pathLst>
            </a:custGeom>
            <a:solidFill>
              <a:srgbClr val="89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2"/>
            <p:cNvSpPr/>
            <p:nvPr/>
          </p:nvSpPr>
          <p:spPr>
            <a:xfrm rot="-318430" flipH="1">
              <a:off x="7950477" y="940756"/>
              <a:ext cx="95571" cy="138250"/>
            </a:xfrm>
            <a:custGeom>
              <a:avLst/>
              <a:gdLst/>
              <a:ahLst/>
              <a:cxnLst/>
              <a:rect l="l" t="t" r="r" b="b"/>
              <a:pathLst>
                <a:path w="1834" h="2653" extrusionOk="0">
                  <a:moveTo>
                    <a:pt x="26" y="1"/>
                  </a:moveTo>
                  <a:cubicBezTo>
                    <a:pt x="9" y="1"/>
                    <a:pt x="0" y="4"/>
                    <a:pt x="0" y="9"/>
                  </a:cubicBezTo>
                  <a:cubicBezTo>
                    <a:pt x="0" y="21"/>
                    <a:pt x="179" y="80"/>
                    <a:pt x="429" y="223"/>
                  </a:cubicBezTo>
                  <a:cubicBezTo>
                    <a:pt x="679" y="378"/>
                    <a:pt x="1012" y="675"/>
                    <a:pt x="1251" y="1056"/>
                  </a:cubicBezTo>
                  <a:cubicBezTo>
                    <a:pt x="1489" y="1461"/>
                    <a:pt x="1608" y="1866"/>
                    <a:pt x="1691" y="2164"/>
                  </a:cubicBezTo>
                  <a:cubicBezTo>
                    <a:pt x="1749" y="2464"/>
                    <a:pt x="1795" y="2652"/>
                    <a:pt x="1809" y="2652"/>
                  </a:cubicBezTo>
                  <a:cubicBezTo>
                    <a:pt x="1809" y="2652"/>
                    <a:pt x="1810" y="2652"/>
                    <a:pt x="1810" y="2652"/>
                  </a:cubicBezTo>
                  <a:cubicBezTo>
                    <a:pt x="1834" y="2652"/>
                    <a:pt x="1834" y="2461"/>
                    <a:pt x="1763" y="2152"/>
                  </a:cubicBezTo>
                  <a:cubicBezTo>
                    <a:pt x="1715" y="1854"/>
                    <a:pt x="1608" y="1414"/>
                    <a:pt x="1346" y="997"/>
                  </a:cubicBezTo>
                  <a:cubicBezTo>
                    <a:pt x="1096" y="580"/>
                    <a:pt x="751" y="306"/>
                    <a:pt x="477" y="152"/>
                  </a:cubicBezTo>
                  <a:cubicBezTo>
                    <a:pt x="252" y="39"/>
                    <a:pt x="87"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2"/>
            <p:cNvSpPr/>
            <p:nvPr/>
          </p:nvSpPr>
          <p:spPr>
            <a:xfrm rot="-318430" flipH="1">
              <a:off x="7985424" y="978605"/>
              <a:ext cx="33507" cy="93331"/>
            </a:xfrm>
            <a:custGeom>
              <a:avLst/>
              <a:gdLst/>
              <a:ahLst/>
              <a:cxnLst/>
              <a:rect l="l" t="t" r="r" b="b"/>
              <a:pathLst>
                <a:path w="643" h="1791" extrusionOk="0">
                  <a:moveTo>
                    <a:pt x="459" y="1"/>
                  </a:moveTo>
                  <a:cubicBezTo>
                    <a:pt x="432" y="1"/>
                    <a:pt x="308" y="46"/>
                    <a:pt x="203" y="194"/>
                  </a:cubicBezTo>
                  <a:cubicBezTo>
                    <a:pt x="83" y="360"/>
                    <a:pt x="0" y="622"/>
                    <a:pt x="24" y="944"/>
                  </a:cubicBezTo>
                  <a:cubicBezTo>
                    <a:pt x="72" y="1241"/>
                    <a:pt x="226" y="1491"/>
                    <a:pt x="345" y="1622"/>
                  </a:cubicBezTo>
                  <a:cubicBezTo>
                    <a:pt x="496" y="1740"/>
                    <a:pt x="598" y="1791"/>
                    <a:pt x="616" y="1791"/>
                  </a:cubicBezTo>
                  <a:cubicBezTo>
                    <a:pt x="618" y="1791"/>
                    <a:pt x="619" y="1790"/>
                    <a:pt x="619" y="1789"/>
                  </a:cubicBezTo>
                  <a:cubicBezTo>
                    <a:pt x="643" y="1777"/>
                    <a:pt x="548" y="1694"/>
                    <a:pt x="429" y="1551"/>
                  </a:cubicBezTo>
                  <a:cubicBezTo>
                    <a:pt x="322" y="1396"/>
                    <a:pt x="203" y="1182"/>
                    <a:pt x="167" y="908"/>
                  </a:cubicBezTo>
                  <a:cubicBezTo>
                    <a:pt x="119" y="646"/>
                    <a:pt x="191" y="384"/>
                    <a:pt x="286" y="241"/>
                  </a:cubicBezTo>
                  <a:cubicBezTo>
                    <a:pt x="369" y="86"/>
                    <a:pt x="476" y="15"/>
                    <a:pt x="464" y="3"/>
                  </a:cubicBezTo>
                  <a:cubicBezTo>
                    <a:pt x="464" y="2"/>
                    <a:pt x="463"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2"/>
            <p:cNvSpPr/>
            <p:nvPr/>
          </p:nvSpPr>
          <p:spPr>
            <a:xfrm rot="-318430" flipH="1">
              <a:off x="7367782" y="633829"/>
              <a:ext cx="613033" cy="632366"/>
            </a:xfrm>
            <a:custGeom>
              <a:avLst/>
              <a:gdLst/>
              <a:ahLst/>
              <a:cxnLst/>
              <a:rect l="l" t="t" r="r" b="b"/>
              <a:pathLst>
                <a:path w="11764" h="12135" extrusionOk="0">
                  <a:moveTo>
                    <a:pt x="6678" y="0"/>
                  </a:moveTo>
                  <a:cubicBezTo>
                    <a:pt x="6112" y="0"/>
                    <a:pt x="5533" y="77"/>
                    <a:pt x="4966" y="206"/>
                  </a:cubicBezTo>
                  <a:cubicBezTo>
                    <a:pt x="3156" y="313"/>
                    <a:pt x="1346" y="944"/>
                    <a:pt x="501" y="2659"/>
                  </a:cubicBezTo>
                  <a:cubicBezTo>
                    <a:pt x="155" y="3361"/>
                    <a:pt x="60" y="4159"/>
                    <a:pt x="24" y="4933"/>
                  </a:cubicBezTo>
                  <a:cubicBezTo>
                    <a:pt x="1" y="5969"/>
                    <a:pt x="84" y="7016"/>
                    <a:pt x="310" y="8028"/>
                  </a:cubicBezTo>
                  <a:cubicBezTo>
                    <a:pt x="536" y="9040"/>
                    <a:pt x="786" y="10172"/>
                    <a:pt x="1501" y="10969"/>
                  </a:cubicBezTo>
                  <a:cubicBezTo>
                    <a:pt x="2287" y="11886"/>
                    <a:pt x="3513" y="12077"/>
                    <a:pt x="4644" y="12124"/>
                  </a:cubicBezTo>
                  <a:cubicBezTo>
                    <a:pt x="4821" y="12131"/>
                    <a:pt x="4999" y="12135"/>
                    <a:pt x="5178" y="12135"/>
                  </a:cubicBezTo>
                  <a:cubicBezTo>
                    <a:pt x="5636" y="12135"/>
                    <a:pt x="6099" y="12109"/>
                    <a:pt x="6561" y="12041"/>
                  </a:cubicBezTo>
                  <a:cubicBezTo>
                    <a:pt x="6585" y="12041"/>
                    <a:pt x="6621" y="12029"/>
                    <a:pt x="6644" y="12029"/>
                  </a:cubicBezTo>
                  <a:cubicBezTo>
                    <a:pt x="6680" y="12029"/>
                    <a:pt x="6704" y="12017"/>
                    <a:pt x="6740" y="12017"/>
                  </a:cubicBezTo>
                  <a:cubicBezTo>
                    <a:pt x="7359" y="11922"/>
                    <a:pt x="7990" y="11767"/>
                    <a:pt x="8597" y="11553"/>
                  </a:cubicBezTo>
                  <a:cubicBezTo>
                    <a:pt x="9680" y="11196"/>
                    <a:pt x="10788" y="10660"/>
                    <a:pt x="11312" y="9576"/>
                  </a:cubicBezTo>
                  <a:cubicBezTo>
                    <a:pt x="11764" y="8588"/>
                    <a:pt x="11693" y="7445"/>
                    <a:pt x="11633" y="6409"/>
                  </a:cubicBezTo>
                  <a:cubicBezTo>
                    <a:pt x="11550" y="5373"/>
                    <a:pt x="11335" y="4349"/>
                    <a:pt x="11026" y="3373"/>
                  </a:cubicBezTo>
                  <a:cubicBezTo>
                    <a:pt x="10788" y="2623"/>
                    <a:pt x="10454" y="1897"/>
                    <a:pt x="9942" y="1313"/>
                  </a:cubicBezTo>
                  <a:cubicBezTo>
                    <a:pt x="9057" y="355"/>
                    <a:pt x="7895" y="0"/>
                    <a:pt x="6678" y="0"/>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2"/>
            <p:cNvSpPr/>
            <p:nvPr/>
          </p:nvSpPr>
          <p:spPr>
            <a:xfrm rot="-318430" flipH="1">
              <a:off x="7678264" y="946713"/>
              <a:ext cx="60866" cy="63315"/>
            </a:xfrm>
            <a:custGeom>
              <a:avLst/>
              <a:gdLst/>
              <a:ahLst/>
              <a:cxnLst/>
              <a:rect l="l" t="t" r="r" b="b"/>
              <a:pathLst>
                <a:path w="1168" h="1215" extrusionOk="0">
                  <a:moveTo>
                    <a:pt x="775" y="1"/>
                  </a:moveTo>
                  <a:cubicBezTo>
                    <a:pt x="656" y="1"/>
                    <a:pt x="513" y="37"/>
                    <a:pt x="346" y="108"/>
                  </a:cubicBezTo>
                  <a:cubicBezTo>
                    <a:pt x="275" y="144"/>
                    <a:pt x="203" y="191"/>
                    <a:pt x="144" y="275"/>
                  </a:cubicBezTo>
                  <a:cubicBezTo>
                    <a:pt x="84" y="346"/>
                    <a:pt x="36" y="430"/>
                    <a:pt x="25" y="537"/>
                  </a:cubicBezTo>
                  <a:cubicBezTo>
                    <a:pt x="1" y="644"/>
                    <a:pt x="25" y="739"/>
                    <a:pt x="84" y="834"/>
                  </a:cubicBezTo>
                  <a:cubicBezTo>
                    <a:pt x="144" y="930"/>
                    <a:pt x="215" y="965"/>
                    <a:pt x="286" y="1013"/>
                  </a:cubicBezTo>
                  <a:cubicBezTo>
                    <a:pt x="441" y="1108"/>
                    <a:pt x="572" y="1144"/>
                    <a:pt x="691" y="1180"/>
                  </a:cubicBezTo>
                  <a:cubicBezTo>
                    <a:pt x="816" y="1207"/>
                    <a:pt x="913" y="1214"/>
                    <a:pt x="982" y="1214"/>
                  </a:cubicBezTo>
                  <a:cubicBezTo>
                    <a:pt x="1065" y="1214"/>
                    <a:pt x="1108" y="1203"/>
                    <a:pt x="1108" y="1203"/>
                  </a:cubicBezTo>
                  <a:cubicBezTo>
                    <a:pt x="1108" y="1192"/>
                    <a:pt x="965" y="1180"/>
                    <a:pt x="739" y="1120"/>
                  </a:cubicBezTo>
                  <a:cubicBezTo>
                    <a:pt x="632" y="1084"/>
                    <a:pt x="501" y="1025"/>
                    <a:pt x="370" y="942"/>
                  </a:cubicBezTo>
                  <a:cubicBezTo>
                    <a:pt x="310" y="894"/>
                    <a:pt x="251" y="846"/>
                    <a:pt x="203" y="787"/>
                  </a:cubicBezTo>
                  <a:cubicBezTo>
                    <a:pt x="167" y="727"/>
                    <a:pt x="155" y="656"/>
                    <a:pt x="155" y="561"/>
                  </a:cubicBezTo>
                  <a:cubicBezTo>
                    <a:pt x="167" y="406"/>
                    <a:pt x="286" y="287"/>
                    <a:pt x="406" y="203"/>
                  </a:cubicBezTo>
                  <a:cubicBezTo>
                    <a:pt x="536" y="132"/>
                    <a:pt x="679" y="108"/>
                    <a:pt x="775" y="84"/>
                  </a:cubicBezTo>
                  <a:cubicBezTo>
                    <a:pt x="1013" y="60"/>
                    <a:pt x="1168" y="72"/>
                    <a:pt x="1168" y="49"/>
                  </a:cubicBezTo>
                  <a:cubicBezTo>
                    <a:pt x="1168" y="25"/>
                    <a:pt x="101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2"/>
            <p:cNvSpPr/>
            <p:nvPr/>
          </p:nvSpPr>
          <p:spPr>
            <a:xfrm rot="-318430" flipH="1">
              <a:off x="7757482" y="909683"/>
              <a:ext cx="152685" cy="148516"/>
            </a:xfrm>
            <a:custGeom>
              <a:avLst/>
              <a:gdLst/>
              <a:ahLst/>
              <a:cxnLst/>
              <a:rect l="l" t="t" r="r" b="b"/>
              <a:pathLst>
                <a:path w="2930" h="2850" extrusionOk="0">
                  <a:moveTo>
                    <a:pt x="1456" y="0"/>
                  </a:moveTo>
                  <a:cubicBezTo>
                    <a:pt x="1392" y="0"/>
                    <a:pt x="1328" y="5"/>
                    <a:pt x="1262" y="14"/>
                  </a:cubicBezTo>
                  <a:cubicBezTo>
                    <a:pt x="512" y="133"/>
                    <a:pt x="0" y="847"/>
                    <a:pt x="96" y="1621"/>
                  </a:cubicBezTo>
                  <a:cubicBezTo>
                    <a:pt x="194" y="2340"/>
                    <a:pt x="789" y="2849"/>
                    <a:pt x="1473" y="2849"/>
                  </a:cubicBezTo>
                  <a:cubicBezTo>
                    <a:pt x="1537" y="2849"/>
                    <a:pt x="1602" y="2845"/>
                    <a:pt x="1667" y="2835"/>
                  </a:cubicBezTo>
                  <a:cubicBezTo>
                    <a:pt x="2405" y="2716"/>
                    <a:pt x="2929" y="2002"/>
                    <a:pt x="2822" y="1228"/>
                  </a:cubicBezTo>
                  <a:cubicBezTo>
                    <a:pt x="2724" y="510"/>
                    <a:pt x="2138" y="0"/>
                    <a:pt x="1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2"/>
            <p:cNvSpPr/>
            <p:nvPr/>
          </p:nvSpPr>
          <p:spPr>
            <a:xfrm rot="-318430" flipH="1">
              <a:off x="7657768" y="994384"/>
              <a:ext cx="16206" cy="12142"/>
            </a:xfrm>
            <a:custGeom>
              <a:avLst/>
              <a:gdLst/>
              <a:ahLst/>
              <a:cxnLst/>
              <a:rect l="l" t="t" r="r" b="b"/>
              <a:pathLst>
                <a:path w="311" h="233" extrusionOk="0">
                  <a:moveTo>
                    <a:pt x="274" y="0"/>
                  </a:moveTo>
                  <a:cubicBezTo>
                    <a:pt x="239" y="0"/>
                    <a:pt x="173" y="25"/>
                    <a:pt x="120" y="69"/>
                  </a:cubicBezTo>
                  <a:cubicBezTo>
                    <a:pt x="48" y="128"/>
                    <a:pt x="1" y="188"/>
                    <a:pt x="12" y="224"/>
                  </a:cubicBezTo>
                  <a:cubicBezTo>
                    <a:pt x="19" y="230"/>
                    <a:pt x="29" y="233"/>
                    <a:pt x="42" y="233"/>
                  </a:cubicBezTo>
                  <a:cubicBezTo>
                    <a:pt x="79" y="233"/>
                    <a:pt x="138" y="208"/>
                    <a:pt x="191" y="164"/>
                  </a:cubicBezTo>
                  <a:cubicBezTo>
                    <a:pt x="274" y="116"/>
                    <a:pt x="310" y="45"/>
                    <a:pt x="298" y="9"/>
                  </a:cubicBezTo>
                  <a:cubicBezTo>
                    <a:pt x="295" y="3"/>
                    <a:pt x="287"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2"/>
            <p:cNvSpPr/>
            <p:nvPr/>
          </p:nvSpPr>
          <p:spPr>
            <a:xfrm rot="-318430" flipH="1">
              <a:off x="7462162" y="895894"/>
              <a:ext cx="154509" cy="149089"/>
            </a:xfrm>
            <a:custGeom>
              <a:avLst/>
              <a:gdLst/>
              <a:ahLst/>
              <a:cxnLst/>
              <a:rect l="l" t="t" r="r" b="b"/>
              <a:pathLst>
                <a:path w="2965" h="2861" extrusionOk="0">
                  <a:moveTo>
                    <a:pt x="1474" y="0"/>
                  </a:moveTo>
                  <a:cubicBezTo>
                    <a:pt x="1412" y="0"/>
                    <a:pt x="1349" y="5"/>
                    <a:pt x="1286" y="14"/>
                  </a:cubicBezTo>
                  <a:cubicBezTo>
                    <a:pt x="524" y="121"/>
                    <a:pt x="0" y="847"/>
                    <a:pt x="119" y="1621"/>
                  </a:cubicBezTo>
                  <a:cubicBezTo>
                    <a:pt x="218" y="2341"/>
                    <a:pt x="815" y="2861"/>
                    <a:pt x="1491" y="2861"/>
                  </a:cubicBezTo>
                  <a:cubicBezTo>
                    <a:pt x="1553" y="2861"/>
                    <a:pt x="1616" y="2857"/>
                    <a:pt x="1679" y="2848"/>
                  </a:cubicBezTo>
                  <a:cubicBezTo>
                    <a:pt x="2441" y="2740"/>
                    <a:pt x="2965" y="2014"/>
                    <a:pt x="2858" y="1240"/>
                  </a:cubicBezTo>
                  <a:cubicBezTo>
                    <a:pt x="2749" y="520"/>
                    <a:pt x="2150"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2"/>
            <p:cNvSpPr/>
            <p:nvPr/>
          </p:nvSpPr>
          <p:spPr>
            <a:xfrm rot="-1782668" flipH="1">
              <a:off x="7760922" y="936190"/>
              <a:ext cx="73268" cy="124128"/>
            </a:xfrm>
            <a:custGeom>
              <a:avLst/>
              <a:gdLst/>
              <a:ahLst/>
              <a:cxnLst/>
              <a:rect l="l" t="t" r="r" b="b"/>
              <a:pathLst>
                <a:path w="1406" h="2382" extrusionOk="0">
                  <a:moveTo>
                    <a:pt x="536" y="1"/>
                  </a:moveTo>
                  <a:cubicBezTo>
                    <a:pt x="191" y="298"/>
                    <a:pt x="1" y="775"/>
                    <a:pt x="72" y="1275"/>
                  </a:cubicBezTo>
                  <a:cubicBezTo>
                    <a:pt x="144" y="1787"/>
                    <a:pt x="453" y="2191"/>
                    <a:pt x="870" y="2382"/>
                  </a:cubicBezTo>
                  <a:cubicBezTo>
                    <a:pt x="1215" y="2084"/>
                    <a:pt x="1406" y="1608"/>
                    <a:pt x="1334" y="1096"/>
                  </a:cubicBezTo>
                  <a:cubicBezTo>
                    <a:pt x="1263" y="596"/>
                    <a:pt x="953" y="19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2"/>
            <p:cNvSpPr/>
            <p:nvPr/>
          </p:nvSpPr>
          <p:spPr>
            <a:xfrm rot="-1782668" flipH="1">
              <a:off x="7466729" y="923907"/>
              <a:ext cx="72642" cy="124180"/>
            </a:xfrm>
            <a:custGeom>
              <a:avLst/>
              <a:gdLst/>
              <a:ahLst/>
              <a:cxnLst/>
              <a:rect l="l" t="t" r="r" b="b"/>
              <a:pathLst>
                <a:path w="1394" h="2383" extrusionOk="0">
                  <a:moveTo>
                    <a:pt x="513" y="1"/>
                  </a:moveTo>
                  <a:cubicBezTo>
                    <a:pt x="167" y="299"/>
                    <a:pt x="1" y="775"/>
                    <a:pt x="60" y="1275"/>
                  </a:cubicBezTo>
                  <a:cubicBezTo>
                    <a:pt x="132" y="1787"/>
                    <a:pt x="441" y="2180"/>
                    <a:pt x="858" y="2382"/>
                  </a:cubicBezTo>
                  <a:cubicBezTo>
                    <a:pt x="1203" y="2085"/>
                    <a:pt x="1394" y="1608"/>
                    <a:pt x="1322" y="1096"/>
                  </a:cubicBezTo>
                  <a:cubicBezTo>
                    <a:pt x="1251" y="596"/>
                    <a:pt x="929" y="191"/>
                    <a:pt x="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2"/>
            <p:cNvSpPr/>
            <p:nvPr/>
          </p:nvSpPr>
          <p:spPr>
            <a:xfrm rot="-318430" flipH="1">
              <a:off x="7765945" y="894361"/>
              <a:ext cx="58990" cy="29912"/>
            </a:xfrm>
            <a:custGeom>
              <a:avLst/>
              <a:gdLst/>
              <a:ahLst/>
              <a:cxnLst/>
              <a:rect l="l" t="t" r="r" b="b"/>
              <a:pathLst>
                <a:path w="1132" h="574" extrusionOk="0">
                  <a:moveTo>
                    <a:pt x="191" y="1"/>
                  </a:moveTo>
                  <a:cubicBezTo>
                    <a:pt x="72" y="1"/>
                    <a:pt x="1" y="24"/>
                    <a:pt x="1" y="24"/>
                  </a:cubicBezTo>
                  <a:cubicBezTo>
                    <a:pt x="1" y="60"/>
                    <a:pt x="298" y="12"/>
                    <a:pt x="620" y="179"/>
                  </a:cubicBezTo>
                  <a:cubicBezTo>
                    <a:pt x="927" y="327"/>
                    <a:pt x="1082" y="574"/>
                    <a:pt x="1116" y="574"/>
                  </a:cubicBezTo>
                  <a:cubicBezTo>
                    <a:pt x="1117" y="574"/>
                    <a:pt x="1119" y="573"/>
                    <a:pt x="1120" y="572"/>
                  </a:cubicBezTo>
                  <a:cubicBezTo>
                    <a:pt x="1132" y="572"/>
                    <a:pt x="1096" y="501"/>
                    <a:pt x="1025" y="393"/>
                  </a:cubicBezTo>
                  <a:cubicBezTo>
                    <a:pt x="953" y="298"/>
                    <a:pt x="822" y="179"/>
                    <a:pt x="655" y="96"/>
                  </a:cubicBezTo>
                  <a:cubicBezTo>
                    <a:pt x="477" y="12"/>
                    <a:pt x="310" y="1"/>
                    <a:pt x="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2"/>
            <p:cNvSpPr/>
            <p:nvPr/>
          </p:nvSpPr>
          <p:spPr>
            <a:xfrm rot="-318430" flipH="1">
              <a:off x="7560066" y="878074"/>
              <a:ext cx="49036" cy="43929"/>
            </a:xfrm>
            <a:custGeom>
              <a:avLst/>
              <a:gdLst/>
              <a:ahLst/>
              <a:cxnLst/>
              <a:rect l="l" t="t" r="r" b="b"/>
              <a:pathLst>
                <a:path w="941" h="843" extrusionOk="0">
                  <a:moveTo>
                    <a:pt x="910" y="1"/>
                  </a:moveTo>
                  <a:cubicBezTo>
                    <a:pt x="875" y="1"/>
                    <a:pt x="814" y="9"/>
                    <a:pt x="738" y="32"/>
                  </a:cubicBezTo>
                  <a:cubicBezTo>
                    <a:pt x="619" y="56"/>
                    <a:pt x="465" y="139"/>
                    <a:pt x="322" y="270"/>
                  </a:cubicBezTo>
                  <a:cubicBezTo>
                    <a:pt x="191" y="401"/>
                    <a:pt x="84" y="544"/>
                    <a:pt x="48" y="651"/>
                  </a:cubicBezTo>
                  <a:cubicBezTo>
                    <a:pt x="0" y="758"/>
                    <a:pt x="0" y="841"/>
                    <a:pt x="0" y="841"/>
                  </a:cubicBezTo>
                  <a:cubicBezTo>
                    <a:pt x="1" y="842"/>
                    <a:pt x="2" y="843"/>
                    <a:pt x="3" y="843"/>
                  </a:cubicBezTo>
                  <a:cubicBezTo>
                    <a:pt x="31" y="843"/>
                    <a:pt x="117" y="559"/>
                    <a:pt x="369" y="329"/>
                  </a:cubicBezTo>
                  <a:cubicBezTo>
                    <a:pt x="643" y="91"/>
                    <a:pt x="941" y="32"/>
                    <a:pt x="941" y="8"/>
                  </a:cubicBezTo>
                  <a:cubicBezTo>
                    <a:pt x="941" y="4"/>
                    <a:pt x="930" y="1"/>
                    <a:pt x="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2"/>
            <p:cNvSpPr/>
            <p:nvPr/>
          </p:nvSpPr>
          <p:spPr>
            <a:xfrm rot="-318430" flipH="1">
              <a:off x="7795467" y="800225"/>
              <a:ext cx="96874" cy="61022"/>
            </a:xfrm>
            <a:custGeom>
              <a:avLst/>
              <a:gdLst/>
              <a:ahLst/>
              <a:cxnLst/>
              <a:rect l="l" t="t" r="r" b="b"/>
              <a:pathLst>
                <a:path w="1859" h="1171" extrusionOk="0">
                  <a:moveTo>
                    <a:pt x="1309" y="1"/>
                  </a:moveTo>
                  <a:cubicBezTo>
                    <a:pt x="1131" y="1"/>
                    <a:pt x="921" y="49"/>
                    <a:pt x="715" y="143"/>
                  </a:cubicBezTo>
                  <a:cubicBezTo>
                    <a:pt x="263" y="357"/>
                    <a:pt x="1" y="738"/>
                    <a:pt x="120" y="976"/>
                  </a:cubicBezTo>
                  <a:cubicBezTo>
                    <a:pt x="184" y="1105"/>
                    <a:pt x="349" y="1171"/>
                    <a:pt x="556" y="1171"/>
                  </a:cubicBezTo>
                  <a:cubicBezTo>
                    <a:pt x="733" y="1171"/>
                    <a:pt x="941" y="1123"/>
                    <a:pt x="1144" y="1024"/>
                  </a:cubicBezTo>
                  <a:cubicBezTo>
                    <a:pt x="1596" y="822"/>
                    <a:pt x="1858" y="429"/>
                    <a:pt x="1739" y="191"/>
                  </a:cubicBezTo>
                  <a:cubicBezTo>
                    <a:pt x="1676" y="63"/>
                    <a:pt x="1514" y="1"/>
                    <a:pt x="1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2"/>
            <p:cNvSpPr/>
            <p:nvPr/>
          </p:nvSpPr>
          <p:spPr>
            <a:xfrm rot="-318430" flipH="1">
              <a:off x="7477566" y="789201"/>
              <a:ext cx="97447" cy="53362"/>
            </a:xfrm>
            <a:custGeom>
              <a:avLst/>
              <a:gdLst/>
              <a:ahLst/>
              <a:cxnLst/>
              <a:rect l="l" t="t" r="r" b="b"/>
              <a:pathLst>
                <a:path w="1870" h="1024" extrusionOk="0">
                  <a:moveTo>
                    <a:pt x="745" y="0"/>
                  </a:moveTo>
                  <a:cubicBezTo>
                    <a:pt x="381" y="0"/>
                    <a:pt x="86" y="136"/>
                    <a:pt x="48" y="357"/>
                  </a:cubicBezTo>
                  <a:cubicBezTo>
                    <a:pt x="0" y="619"/>
                    <a:pt x="357" y="905"/>
                    <a:pt x="846" y="1000"/>
                  </a:cubicBezTo>
                  <a:cubicBezTo>
                    <a:pt x="942" y="1016"/>
                    <a:pt x="1035" y="1024"/>
                    <a:pt x="1124" y="1024"/>
                  </a:cubicBezTo>
                  <a:cubicBezTo>
                    <a:pt x="1496" y="1024"/>
                    <a:pt x="1783" y="888"/>
                    <a:pt x="1822" y="667"/>
                  </a:cubicBezTo>
                  <a:cubicBezTo>
                    <a:pt x="1870" y="405"/>
                    <a:pt x="1500" y="119"/>
                    <a:pt x="1012" y="24"/>
                  </a:cubicBezTo>
                  <a:cubicBezTo>
                    <a:pt x="921" y="8"/>
                    <a:pt x="83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2"/>
            <p:cNvSpPr/>
            <p:nvPr/>
          </p:nvSpPr>
          <p:spPr>
            <a:xfrm rot="-318430" flipH="1">
              <a:off x="7639796" y="1029854"/>
              <a:ext cx="91246" cy="46587"/>
            </a:xfrm>
            <a:custGeom>
              <a:avLst/>
              <a:gdLst/>
              <a:ahLst/>
              <a:cxnLst/>
              <a:rect l="l" t="t" r="r" b="b"/>
              <a:pathLst>
                <a:path w="1751" h="894" extrusionOk="0">
                  <a:moveTo>
                    <a:pt x="1751" y="1"/>
                  </a:moveTo>
                  <a:cubicBezTo>
                    <a:pt x="1167" y="72"/>
                    <a:pt x="572" y="144"/>
                    <a:pt x="0" y="263"/>
                  </a:cubicBezTo>
                  <a:cubicBezTo>
                    <a:pt x="155" y="620"/>
                    <a:pt x="465" y="894"/>
                    <a:pt x="834" y="894"/>
                  </a:cubicBezTo>
                  <a:cubicBezTo>
                    <a:pt x="1298" y="894"/>
                    <a:pt x="1691" y="501"/>
                    <a:pt x="1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2"/>
            <p:cNvSpPr/>
            <p:nvPr/>
          </p:nvSpPr>
          <p:spPr>
            <a:xfrm rot="-318430" flipH="1">
              <a:off x="7501495" y="869025"/>
              <a:ext cx="6879" cy="37885"/>
            </a:xfrm>
            <a:custGeom>
              <a:avLst/>
              <a:gdLst/>
              <a:ahLst/>
              <a:cxnLst/>
              <a:rect l="l" t="t" r="r" b="b"/>
              <a:pathLst>
                <a:path w="132" h="727" extrusionOk="0">
                  <a:moveTo>
                    <a:pt x="119" y="0"/>
                  </a:moveTo>
                  <a:cubicBezTo>
                    <a:pt x="95" y="0"/>
                    <a:pt x="24" y="143"/>
                    <a:pt x="12" y="358"/>
                  </a:cubicBezTo>
                  <a:cubicBezTo>
                    <a:pt x="0" y="560"/>
                    <a:pt x="24" y="727"/>
                    <a:pt x="36" y="727"/>
                  </a:cubicBezTo>
                  <a:cubicBezTo>
                    <a:pt x="72" y="727"/>
                    <a:pt x="72" y="560"/>
                    <a:pt x="84" y="370"/>
                  </a:cubicBezTo>
                  <a:cubicBezTo>
                    <a:pt x="119" y="167"/>
                    <a:pt x="131" y="12"/>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2"/>
            <p:cNvSpPr/>
            <p:nvPr/>
          </p:nvSpPr>
          <p:spPr>
            <a:xfrm rot="-318430" flipH="1">
              <a:off x="7462009" y="890326"/>
              <a:ext cx="27931" cy="28713"/>
            </a:xfrm>
            <a:custGeom>
              <a:avLst/>
              <a:gdLst/>
              <a:ahLst/>
              <a:cxnLst/>
              <a:rect l="l" t="t" r="r" b="b"/>
              <a:pathLst>
                <a:path w="536" h="551" extrusionOk="0">
                  <a:moveTo>
                    <a:pt x="521" y="1"/>
                  </a:moveTo>
                  <a:cubicBezTo>
                    <a:pt x="497" y="1"/>
                    <a:pt x="373" y="94"/>
                    <a:pt x="226" y="240"/>
                  </a:cubicBezTo>
                  <a:cubicBezTo>
                    <a:pt x="84" y="383"/>
                    <a:pt x="0" y="537"/>
                    <a:pt x="24" y="549"/>
                  </a:cubicBezTo>
                  <a:cubicBezTo>
                    <a:pt x="25" y="550"/>
                    <a:pt x="25" y="550"/>
                    <a:pt x="26" y="550"/>
                  </a:cubicBezTo>
                  <a:cubicBezTo>
                    <a:pt x="47" y="550"/>
                    <a:pt x="161" y="435"/>
                    <a:pt x="286" y="287"/>
                  </a:cubicBezTo>
                  <a:cubicBezTo>
                    <a:pt x="417" y="133"/>
                    <a:pt x="536" y="14"/>
                    <a:pt x="524" y="2"/>
                  </a:cubicBezTo>
                  <a:cubicBezTo>
                    <a:pt x="523" y="1"/>
                    <a:pt x="522"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2"/>
            <p:cNvSpPr/>
            <p:nvPr/>
          </p:nvSpPr>
          <p:spPr>
            <a:xfrm rot="-318430" flipH="1">
              <a:off x="7439323" y="921169"/>
              <a:ext cx="38510" cy="15581"/>
            </a:xfrm>
            <a:custGeom>
              <a:avLst/>
              <a:gdLst/>
              <a:ahLst/>
              <a:cxnLst/>
              <a:rect l="l" t="t" r="r" b="b"/>
              <a:pathLst>
                <a:path w="739" h="299" extrusionOk="0">
                  <a:moveTo>
                    <a:pt x="730" y="0"/>
                  </a:moveTo>
                  <a:cubicBezTo>
                    <a:pt x="692" y="0"/>
                    <a:pt x="539" y="45"/>
                    <a:pt x="357" y="109"/>
                  </a:cubicBezTo>
                  <a:cubicBezTo>
                    <a:pt x="143" y="181"/>
                    <a:pt x="0" y="276"/>
                    <a:pt x="0" y="288"/>
                  </a:cubicBezTo>
                  <a:cubicBezTo>
                    <a:pt x="0" y="295"/>
                    <a:pt x="7" y="299"/>
                    <a:pt x="21" y="299"/>
                  </a:cubicBezTo>
                  <a:cubicBezTo>
                    <a:pt x="74" y="299"/>
                    <a:pt x="220" y="247"/>
                    <a:pt x="381" y="181"/>
                  </a:cubicBezTo>
                  <a:cubicBezTo>
                    <a:pt x="595" y="109"/>
                    <a:pt x="738" y="26"/>
                    <a:pt x="738" y="2"/>
                  </a:cubicBezTo>
                  <a:cubicBezTo>
                    <a:pt x="737" y="1"/>
                    <a:pt x="7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2"/>
            <p:cNvSpPr/>
            <p:nvPr/>
          </p:nvSpPr>
          <p:spPr>
            <a:xfrm rot="-318430" flipH="1">
              <a:off x="7899962" y="954443"/>
              <a:ext cx="42262" cy="6045"/>
            </a:xfrm>
            <a:custGeom>
              <a:avLst/>
              <a:gdLst/>
              <a:ahLst/>
              <a:cxnLst/>
              <a:rect l="l" t="t" r="r" b="b"/>
              <a:pathLst>
                <a:path w="811" h="116" extrusionOk="0">
                  <a:moveTo>
                    <a:pt x="129" y="1"/>
                  </a:moveTo>
                  <a:cubicBezTo>
                    <a:pt x="54" y="1"/>
                    <a:pt x="6" y="4"/>
                    <a:pt x="1" y="10"/>
                  </a:cubicBezTo>
                  <a:cubicBezTo>
                    <a:pt x="1" y="34"/>
                    <a:pt x="167" y="69"/>
                    <a:pt x="393" y="93"/>
                  </a:cubicBezTo>
                  <a:cubicBezTo>
                    <a:pt x="496" y="109"/>
                    <a:pt x="590" y="116"/>
                    <a:pt x="664" y="116"/>
                  </a:cubicBezTo>
                  <a:cubicBezTo>
                    <a:pt x="753" y="116"/>
                    <a:pt x="810" y="106"/>
                    <a:pt x="810" y="93"/>
                  </a:cubicBezTo>
                  <a:cubicBezTo>
                    <a:pt x="810" y="69"/>
                    <a:pt x="632" y="34"/>
                    <a:pt x="417" y="10"/>
                  </a:cubicBezTo>
                  <a:cubicBezTo>
                    <a:pt x="304" y="4"/>
                    <a:pt x="203"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2"/>
            <p:cNvSpPr/>
            <p:nvPr/>
          </p:nvSpPr>
          <p:spPr>
            <a:xfrm rot="-318430" flipH="1">
              <a:off x="7895286" y="913838"/>
              <a:ext cx="24232" cy="26837"/>
            </a:xfrm>
            <a:custGeom>
              <a:avLst/>
              <a:gdLst/>
              <a:ahLst/>
              <a:cxnLst/>
              <a:rect l="l" t="t" r="r" b="b"/>
              <a:pathLst>
                <a:path w="465" h="515" extrusionOk="0">
                  <a:moveTo>
                    <a:pt x="16" y="0"/>
                  </a:moveTo>
                  <a:cubicBezTo>
                    <a:pt x="15" y="0"/>
                    <a:pt x="14" y="1"/>
                    <a:pt x="12" y="1"/>
                  </a:cubicBezTo>
                  <a:cubicBezTo>
                    <a:pt x="1" y="25"/>
                    <a:pt x="72" y="156"/>
                    <a:pt x="191" y="287"/>
                  </a:cubicBezTo>
                  <a:cubicBezTo>
                    <a:pt x="303" y="432"/>
                    <a:pt x="414" y="514"/>
                    <a:pt x="447" y="514"/>
                  </a:cubicBezTo>
                  <a:cubicBezTo>
                    <a:pt x="450" y="514"/>
                    <a:pt x="451" y="514"/>
                    <a:pt x="453" y="513"/>
                  </a:cubicBezTo>
                  <a:cubicBezTo>
                    <a:pt x="465" y="501"/>
                    <a:pt x="370" y="382"/>
                    <a:pt x="251" y="239"/>
                  </a:cubicBezTo>
                  <a:cubicBezTo>
                    <a:pt x="137" y="114"/>
                    <a:pt x="45"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2"/>
            <p:cNvSpPr/>
            <p:nvPr/>
          </p:nvSpPr>
          <p:spPr>
            <a:xfrm rot="-318430" flipH="1">
              <a:off x="7871541" y="889634"/>
              <a:ext cx="17405" cy="34185"/>
            </a:xfrm>
            <a:custGeom>
              <a:avLst/>
              <a:gdLst/>
              <a:ahLst/>
              <a:cxnLst/>
              <a:rect l="l" t="t" r="r" b="b"/>
              <a:pathLst>
                <a:path w="334" h="656" extrusionOk="0">
                  <a:moveTo>
                    <a:pt x="24" y="0"/>
                  </a:moveTo>
                  <a:lnTo>
                    <a:pt x="24" y="0"/>
                  </a:lnTo>
                  <a:cubicBezTo>
                    <a:pt x="0" y="12"/>
                    <a:pt x="48" y="155"/>
                    <a:pt x="119" y="333"/>
                  </a:cubicBezTo>
                  <a:cubicBezTo>
                    <a:pt x="200" y="506"/>
                    <a:pt x="291" y="656"/>
                    <a:pt x="319" y="656"/>
                  </a:cubicBezTo>
                  <a:cubicBezTo>
                    <a:pt x="320" y="656"/>
                    <a:pt x="321" y="655"/>
                    <a:pt x="322" y="655"/>
                  </a:cubicBezTo>
                  <a:cubicBezTo>
                    <a:pt x="334" y="631"/>
                    <a:pt x="286" y="488"/>
                    <a:pt x="215" y="310"/>
                  </a:cubicBezTo>
                  <a:cubicBezTo>
                    <a:pt x="143" y="131"/>
                    <a:pt x="48"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2"/>
            <p:cNvSpPr/>
            <p:nvPr/>
          </p:nvSpPr>
          <p:spPr>
            <a:xfrm rot="-318430" flipH="1">
              <a:off x="7758508" y="907447"/>
              <a:ext cx="148933" cy="94112"/>
            </a:xfrm>
            <a:custGeom>
              <a:avLst/>
              <a:gdLst/>
              <a:ahLst/>
              <a:cxnLst/>
              <a:rect l="l" t="t" r="r" b="b"/>
              <a:pathLst>
                <a:path w="2858" h="1806" extrusionOk="0">
                  <a:moveTo>
                    <a:pt x="1389" y="0"/>
                  </a:moveTo>
                  <a:cubicBezTo>
                    <a:pt x="1321" y="0"/>
                    <a:pt x="1255" y="3"/>
                    <a:pt x="1191" y="8"/>
                  </a:cubicBezTo>
                  <a:cubicBezTo>
                    <a:pt x="1024" y="44"/>
                    <a:pt x="858" y="79"/>
                    <a:pt x="715" y="163"/>
                  </a:cubicBezTo>
                  <a:cubicBezTo>
                    <a:pt x="560" y="234"/>
                    <a:pt x="453" y="341"/>
                    <a:pt x="358" y="437"/>
                  </a:cubicBezTo>
                  <a:cubicBezTo>
                    <a:pt x="155" y="663"/>
                    <a:pt x="60" y="913"/>
                    <a:pt x="24" y="1127"/>
                  </a:cubicBezTo>
                  <a:cubicBezTo>
                    <a:pt x="0" y="1330"/>
                    <a:pt x="12" y="1508"/>
                    <a:pt x="36" y="1627"/>
                  </a:cubicBezTo>
                  <a:cubicBezTo>
                    <a:pt x="72" y="1746"/>
                    <a:pt x="96" y="1806"/>
                    <a:pt x="119" y="1806"/>
                  </a:cubicBezTo>
                  <a:cubicBezTo>
                    <a:pt x="143" y="1806"/>
                    <a:pt x="60" y="1544"/>
                    <a:pt x="155" y="1151"/>
                  </a:cubicBezTo>
                  <a:cubicBezTo>
                    <a:pt x="203" y="961"/>
                    <a:pt x="310" y="734"/>
                    <a:pt x="489" y="544"/>
                  </a:cubicBezTo>
                  <a:cubicBezTo>
                    <a:pt x="572" y="460"/>
                    <a:pt x="679" y="365"/>
                    <a:pt x="810" y="294"/>
                  </a:cubicBezTo>
                  <a:cubicBezTo>
                    <a:pt x="929" y="234"/>
                    <a:pt x="1084" y="187"/>
                    <a:pt x="1227" y="163"/>
                  </a:cubicBezTo>
                  <a:cubicBezTo>
                    <a:pt x="1292" y="155"/>
                    <a:pt x="1356" y="151"/>
                    <a:pt x="1420" y="151"/>
                  </a:cubicBezTo>
                  <a:cubicBezTo>
                    <a:pt x="1651" y="151"/>
                    <a:pt x="1871" y="201"/>
                    <a:pt x="2048" y="294"/>
                  </a:cubicBezTo>
                  <a:cubicBezTo>
                    <a:pt x="2286" y="413"/>
                    <a:pt x="2453" y="580"/>
                    <a:pt x="2572" y="734"/>
                  </a:cubicBezTo>
                  <a:cubicBezTo>
                    <a:pt x="2775" y="1092"/>
                    <a:pt x="2810" y="1365"/>
                    <a:pt x="2834" y="1365"/>
                  </a:cubicBezTo>
                  <a:cubicBezTo>
                    <a:pt x="2858" y="1365"/>
                    <a:pt x="2858" y="1294"/>
                    <a:pt x="2834" y="1175"/>
                  </a:cubicBezTo>
                  <a:cubicBezTo>
                    <a:pt x="2822" y="1056"/>
                    <a:pt x="2775" y="889"/>
                    <a:pt x="2655" y="699"/>
                  </a:cubicBezTo>
                  <a:cubicBezTo>
                    <a:pt x="2560" y="496"/>
                    <a:pt x="2358" y="306"/>
                    <a:pt x="2108" y="175"/>
                  </a:cubicBezTo>
                  <a:cubicBezTo>
                    <a:pt x="1977" y="103"/>
                    <a:pt x="1846" y="56"/>
                    <a:pt x="1679" y="20"/>
                  </a:cubicBezTo>
                  <a:cubicBezTo>
                    <a:pt x="1582" y="6"/>
                    <a:pt x="1484" y="0"/>
                    <a:pt x="1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2"/>
            <p:cNvSpPr/>
            <p:nvPr/>
          </p:nvSpPr>
          <p:spPr>
            <a:xfrm rot="-318430" flipH="1">
              <a:off x="7462259" y="892517"/>
              <a:ext cx="147734" cy="91767"/>
            </a:xfrm>
            <a:custGeom>
              <a:avLst/>
              <a:gdLst/>
              <a:ahLst/>
              <a:cxnLst/>
              <a:rect l="l" t="t" r="r" b="b"/>
              <a:pathLst>
                <a:path w="2835" h="1761" extrusionOk="0">
                  <a:moveTo>
                    <a:pt x="1483" y="1"/>
                  </a:moveTo>
                  <a:cubicBezTo>
                    <a:pt x="1414" y="1"/>
                    <a:pt x="1345" y="7"/>
                    <a:pt x="1275" y="22"/>
                  </a:cubicBezTo>
                  <a:cubicBezTo>
                    <a:pt x="1108" y="46"/>
                    <a:pt x="953" y="94"/>
                    <a:pt x="810" y="165"/>
                  </a:cubicBezTo>
                  <a:cubicBezTo>
                    <a:pt x="668" y="249"/>
                    <a:pt x="549" y="332"/>
                    <a:pt x="441" y="439"/>
                  </a:cubicBezTo>
                  <a:cubicBezTo>
                    <a:pt x="239" y="641"/>
                    <a:pt x="120" y="880"/>
                    <a:pt x="60" y="1094"/>
                  </a:cubicBezTo>
                  <a:cubicBezTo>
                    <a:pt x="1" y="1296"/>
                    <a:pt x="1" y="1475"/>
                    <a:pt x="13" y="1594"/>
                  </a:cubicBezTo>
                  <a:cubicBezTo>
                    <a:pt x="25" y="1701"/>
                    <a:pt x="37" y="1761"/>
                    <a:pt x="60" y="1761"/>
                  </a:cubicBezTo>
                  <a:cubicBezTo>
                    <a:pt x="84" y="1761"/>
                    <a:pt x="25" y="1487"/>
                    <a:pt x="156" y="1106"/>
                  </a:cubicBezTo>
                  <a:cubicBezTo>
                    <a:pt x="215" y="915"/>
                    <a:pt x="334" y="701"/>
                    <a:pt x="537" y="522"/>
                  </a:cubicBezTo>
                  <a:cubicBezTo>
                    <a:pt x="727" y="344"/>
                    <a:pt x="989" y="213"/>
                    <a:pt x="1287" y="165"/>
                  </a:cubicBezTo>
                  <a:cubicBezTo>
                    <a:pt x="1343" y="161"/>
                    <a:pt x="1398" y="158"/>
                    <a:pt x="1452" y="158"/>
                  </a:cubicBezTo>
                  <a:cubicBezTo>
                    <a:pt x="1546" y="158"/>
                    <a:pt x="1637" y="166"/>
                    <a:pt x="1727" y="189"/>
                  </a:cubicBezTo>
                  <a:cubicBezTo>
                    <a:pt x="1858" y="213"/>
                    <a:pt x="1989" y="272"/>
                    <a:pt x="2096" y="332"/>
                  </a:cubicBezTo>
                  <a:cubicBezTo>
                    <a:pt x="2323" y="463"/>
                    <a:pt x="2477" y="641"/>
                    <a:pt x="2585" y="820"/>
                  </a:cubicBezTo>
                  <a:cubicBezTo>
                    <a:pt x="2787" y="1177"/>
                    <a:pt x="2775" y="1451"/>
                    <a:pt x="2811" y="1451"/>
                  </a:cubicBezTo>
                  <a:cubicBezTo>
                    <a:pt x="2823" y="1451"/>
                    <a:pt x="2835" y="1392"/>
                    <a:pt x="2823" y="1272"/>
                  </a:cubicBezTo>
                  <a:cubicBezTo>
                    <a:pt x="2823" y="1153"/>
                    <a:pt x="2775" y="975"/>
                    <a:pt x="2692" y="784"/>
                  </a:cubicBezTo>
                  <a:cubicBezTo>
                    <a:pt x="2596" y="582"/>
                    <a:pt x="2418" y="380"/>
                    <a:pt x="2180" y="213"/>
                  </a:cubicBezTo>
                  <a:cubicBezTo>
                    <a:pt x="2061" y="141"/>
                    <a:pt x="1918" y="70"/>
                    <a:pt x="1763" y="34"/>
                  </a:cubicBezTo>
                  <a:cubicBezTo>
                    <a:pt x="1673" y="13"/>
                    <a:pt x="1579" y="1"/>
                    <a:pt x="1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2"/>
            <p:cNvSpPr/>
            <p:nvPr/>
          </p:nvSpPr>
          <p:spPr>
            <a:xfrm rot="-318430" flipH="1">
              <a:off x="7385203" y="612727"/>
              <a:ext cx="570875" cy="281295"/>
            </a:xfrm>
            <a:custGeom>
              <a:avLst/>
              <a:gdLst/>
              <a:ahLst/>
              <a:cxnLst/>
              <a:rect l="l" t="t" r="r" b="b"/>
              <a:pathLst>
                <a:path w="10955" h="5398" extrusionOk="0">
                  <a:moveTo>
                    <a:pt x="5864" y="0"/>
                  </a:moveTo>
                  <a:cubicBezTo>
                    <a:pt x="4744" y="0"/>
                    <a:pt x="3661" y="243"/>
                    <a:pt x="2715" y="914"/>
                  </a:cubicBezTo>
                  <a:cubicBezTo>
                    <a:pt x="2576" y="999"/>
                    <a:pt x="2446" y="1046"/>
                    <a:pt x="2326" y="1046"/>
                  </a:cubicBezTo>
                  <a:cubicBezTo>
                    <a:pt x="2313" y="1046"/>
                    <a:pt x="2300" y="1046"/>
                    <a:pt x="2286" y="1045"/>
                  </a:cubicBezTo>
                  <a:cubicBezTo>
                    <a:pt x="2191" y="1187"/>
                    <a:pt x="2108" y="1342"/>
                    <a:pt x="2024" y="1509"/>
                  </a:cubicBezTo>
                  <a:lnTo>
                    <a:pt x="0" y="4962"/>
                  </a:lnTo>
                  <a:cubicBezTo>
                    <a:pt x="459" y="5264"/>
                    <a:pt x="999" y="5397"/>
                    <a:pt x="1538" y="5397"/>
                  </a:cubicBezTo>
                  <a:cubicBezTo>
                    <a:pt x="1742" y="5397"/>
                    <a:pt x="1945" y="5379"/>
                    <a:pt x="2144" y="5343"/>
                  </a:cubicBezTo>
                  <a:cubicBezTo>
                    <a:pt x="2870" y="5224"/>
                    <a:pt x="3560" y="4878"/>
                    <a:pt x="4191" y="4450"/>
                  </a:cubicBezTo>
                  <a:cubicBezTo>
                    <a:pt x="4811" y="4021"/>
                    <a:pt x="5394" y="3485"/>
                    <a:pt x="5656" y="2783"/>
                  </a:cubicBezTo>
                  <a:cubicBezTo>
                    <a:pt x="5680" y="3176"/>
                    <a:pt x="5954" y="3497"/>
                    <a:pt x="6275" y="3735"/>
                  </a:cubicBezTo>
                  <a:cubicBezTo>
                    <a:pt x="6620" y="4021"/>
                    <a:pt x="7061" y="4247"/>
                    <a:pt x="7513" y="4271"/>
                  </a:cubicBezTo>
                  <a:cubicBezTo>
                    <a:pt x="7548" y="4274"/>
                    <a:pt x="7584" y="4275"/>
                    <a:pt x="7619" y="4275"/>
                  </a:cubicBezTo>
                  <a:cubicBezTo>
                    <a:pt x="8048" y="4275"/>
                    <a:pt x="8472" y="4076"/>
                    <a:pt x="8692" y="3724"/>
                  </a:cubicBezTo>
                  <a:cubicBezTo>
                    <a:pt x="8871" y="4045"/>
                    <a:pt x="9240" y="4224"/>
                    <a:pt x="9597" y="4366"/>
                  </a:cubicBezTo>
                  <a:cubicBezTo>
                    <a:pt x="9785" y="4432"/>
                    <a:pt x="9984" y="4497"/>
                    <a:pt x="10179" y="4497"/>
                  </a:cubicBezTo>
                  <a:cubicBezTo>
                    <a:pt x="10268" y="4497"/>
                    <a:pt x="10356" y="4483"/>
                    <a:pt x="10442" y="4450"/>
                  </a:cubicBezTo>
                  <a:cubicBezTo>
                    <a:pt x="10704" y="4343"/>
                    <a:pt x="10871" y="4081"/>
                    <a:pt x="10907" y="3795"/>
                  </a:cubicBezTo>
                  <a:cubicBezTo>
                    <a:pt x="10954" y="3509"/>
                    <a:pt x="10895" y="3235"/>
                    <a:pt x="10811" y="2962"/>
                  </a:cubicBezTo>
                  <a:cubicBezTo>
                    <a:pt x="10573" y="2069"/>
                    <a:pt x="10097" y="1271"/>
                    <a:pt x="9490" y="616"/>
                  </a:cubicBezTo>
                  <a:cubicBezTo>
                    <a:pt x="8322" y="282"/>
                    <a:pt x="7072" y="0"/>
                    <a:pt x="5864"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2"/>
            <p:cNvSpPr/>
            <p:nvPr/>
          </p:nvSpPr>
          <p:spPr>
            <a:xfrm rot="-318430" flipH="1">
              <a:off x="7353792" y="594142"/>
              <a:ext cx="619234" cy="276136"/>
            </a:xfrm>
            <a:custGeom>
              <a:avLst/>
              <a:gdLst/>
              <a:ahLst/>
              <a:cxnLst/>
              <a:rect l="l" t="t" r="r" b="b"/>
              <a:pathLst>
                <a:path w="11883" h="5299" extrusionOk="0">
                  <a:moveTo>
                    <a:pt x="6603" y="0"/>
                  </a:moveTo>
                  <a:cubicBezTo>
                    <a:pt x="6509" y="0"/>
                    <a:pt x="6416" y="2"/>
                    <a:pt x="6323" y="5"/>
                  </a:cubicBezTo>
                  <a:cubicBezTo>
                    <a:pt x="5144" y="52"/>
                    <a:pt x="4001" y="326"/>
                    <a:pt x="2870" y="636"/>
                  </a:cubicBezTo>
                  <a:cubicBezTo>
                    <a:pt x="2465" y="743"/>
                    <a:pt x="2048" y="862"/>
                    <a:pt x="1703" y="1100"/>
                  </a:cubicBezTo>
                  <a:cubicBezTo>
                    <a:pt x="1155" y="1469"/>
                    <a:pt x="858" y="2112"/>
                    <a:pt x="620" y="2731"/>
                  </a:cubicBezTo>
                  <a:cubicBezTo>
                    <a:pt x="453" y="3196"/>
                    <a:pt x="310" y="3660"/>
                    <a:pt x="203" y="4136"/>
                  </a:cubicBezTo>
                  <a:cubicBezTo>
                    <a:pt x="143" y="4374"/>
                    <a:pt x="96" y="4624"/>
                    <a:pt x="48" y="4862"/>
                  </a:cubicBezTo>
                  <a:cubicBezTo>
                    <a:pt x="0" y="5204"/>
                    <a:pt x="372" y="5298"/>
                    <a:pt x="801" y="5298"/>
                  </a:cubicBezTo>
                  <a:cubicBezTo>
                    <a:pt x="1223" y="5298"/>
                    <a:pt x="1699" y="5207"/>
                    <a:pt x="1882" y="5172"/>
                  </a:cubicBezTo>
                  <a:cubicBezTo>
                    <a:pt x="2656" y="5029"/>
                    <a:pt x="3394" y="4708"/>
                    <a:pt x="4013" y="4255"/>
                  </a:cubicBezTo>
                  <a:cubicBezTo>
                    <a:pt x="5096" y="3457"/>
                    <a:pt x="5870" y="2243"/>
                    <a:pt x="6120" y="921"/>
                  </a:cubicBezTo>
                  <a:cubicBezTo>
                    <a:pt x="6120" y="1493"/>
                    <a:pt x="6216" y="2076"/>
                    <a:pt x="6478" y="2600"/>
                  </a:cubicBezTo>
                  <a:cubicBezTo>
                    <a:pt x="6751" y="3124"/>
                    <a:pt x="7192" y="3553"/>
                    <a:pt x="7763" y="3684"/>
                  </a:cubicBezTo>
                  <a:cubicBezTo>
                    <a:pt x="7875" y="3710"/>
                    <a:pt x="7990" y="3723"/>
                    <a:pt x="8106" y="3723"/>
                  </a:cubicBezTo>
                  <a:cubicBezTo>
                    <a:pt x="8570" y="3723"/>
                    <a:pt x="9037" y="3515"/>
                    <a:pt x="9275" y="3124"/>
                  </a:cubicBezTo>
                  <a:cubicBezTo>
                    <a:pt x="9514" y="3731"/>
                    <a:pt x="10014" y="4255"/>
                    <a:pt x="10585" y="4553"/>
                  </a:cubicBezTo>
                  <a:cubicBezTo>
                    <a:pt x="10762" y="4633"/>
                    <a:pt x="10950" y="4698"/>
                    <a:pt x="11131" y="4698"/>
                  </a:cubicBezTo>
                  <a:cubicBezTo>
                    <a:pt x="11217" y="4698"/>
                    <a:pt x="11302" y="4683"/>
                    <a:pt x="11383" y="4648"/>
                  </a:cubicBezTo>
                  <a:cubicBezTo>
                    <a:pt x="11812" y="4470"/>
                    <a:pt x="11883" y="3898"/>
                    <a:pt x="11800" y="3434"/>
                  </a:cubicBezTo>
                  <a:cubicBezTo>
                    <a:pt x="11573" y="2291"/>
                    <a:pt x="10740" y="1302"/>
                    <a:pt x="9716" y="719"/>
                  </a:cubicBezTo>
                  <a:cubicBezTo>
                    <a:pt x="8775" y="194"/>
                    <a:pt x="7672" y="0"/>
                    <a:pt x="6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2"/>
            <p:cNvSpPr/>
            <p:nvPr/>
          </p:nvSpPr>
          <p:spPr>
            <a:xfrm rot="-318430" flipH="1">
              <a:off x="7602508" y="1336261"/>
              <a:ext cx="590729" cy="647426"/>
            </a:xfrm>
            <a:custGeom>
              <a:avLst/>
              <a:gdLst/>
              <a:ahLst/>
              <a:cxnLst/>
              <a:rect l="l" t="t" r="r" b="b"/>
              <a:pathLst>
                <a:path w="11336" h="12424" extrusionOk="0">
                  <a:moveTo>
                    <a:pt x="3216" y="0"/>
                  </a:moveTo>
                  <a:cubicBezTo>
                    <a:pt x="2960" y="0"/>
                    <a:pt x="2723" y="167"/>
                    <a:pt x="2644" y="426"/>
                  </a:cubicBezTo>
                  <a:lnTo>
                    <a:pt x="72" y="9569"/>
                  </a:lnTo>
                  <a:cubicBezTo>
                    <a:pt x="1" y="9879"/>
                    <a:pt x="167" y="10212"/>
                    <a:pt x="489" y="10296"/>
                  </a:cubicBezTo>
                  <a:lnTo>
                    <a:pt x="7954" y="12403"/>
                  </a:lnTo>
                  <a:cubicBezTo>
                    <a:pt x="8007" y="12417"/>
                    <a:pt x="8060" y="12424"/>
                    <a:pt x="8112" y="12424"/>
                  </a:cubicBezTo>
                  <a:cubicBezTo>
                    <a:pt x="8375" y="12424"/>
                    <a:pt x="8611" y="12255"/>
                    <a:pt x="8680" y="11986"/>
                  </a:cubicBezTo>
                  <a:lnTo>
                    <a:pt x="11264" y="2842"/>
                  </a:lnTo>
                  <a:cubicBezTo>
                    <a:pt x="11335" y="2533"/>
                    <a:pt x="11157" y="2200"/>
                    <a:pt x="10847" y="2116"/>
                  </a:cubicBezTo>
                  <a:lnTo>
                    <a:pt x="3370" y="21"/>
                  </a:lnTo>
                  <a:cubicBezTo>
                    <a:pt x="3319" y="7"/>
                    <a:pt x="3267" y="0"/>
                    <a:pt x="3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2"/>
            <p:cNvSpPr/>
            <p:nvPr/>
          </p:nvSpPr>
          <p:spPr>
            <a:xfrm rot="-318430" flipH="1">
              <a:off x="7653516" y="1531148"/>
              <a:ext cx="482755" cy="247631"/>
            </a:xfrm>
            <a:custGeom>
              <a:avLst/>
              <a:gdLst/>
              <a:ahLst/>
              <a:cxnLst/>
              <a:rect l="l" t="t" r="r" b="b"/>
              <a:pathLst>
                <a:path w="9264" h="4752" extrusionOk="0">
                  <a:moveTo>
                    <a:pt x="655" y="0"/>
                  </a:moveTo>
                  <a:lnTo>
                    <a:pt x="0" y="2334"/>
                  </a:lnTo>
                  <a:lnTo>
                    <a:pt x="8608" y="4751"/>
                  </a:lnTo>
                  <a:lnTo>
                    <a:pt x="9263" y="2417"/>
                  </a:lnTo>
                  <a:lnTo>
                    <a:pt x="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2"/>
            <p:cNvSpPr/>
            <p:nvPr/>
          </p:nvSpPr>
          <p:spPr>
            <a:xfrm rot="-318430" flipH="1">
              <a:off x="7723264" y="1449551"/>
              <a:ext cx="282962" cy="257480"/>
            </a:xfrm>
            <a:custGeom>
              <a:avLst/>
              <a:gdLst/>
              <a:ahLst/>
              <a:cxnLst/>
              <a:rect l="l" t="t" r="r" b="b"/>
              <a:pathLst>
                <a:path w="5430" h="4941" extrusionOk="0">
                  <a:moveTo>
                    <a:pt x="2722" y="0"/>
                  </a:moveTo>
                  <a:cubicBezTo>
                    <a:pt x="2535" y="0"/>
                    <a:pt x="2345" y="22"/>
                    <a:pt x="2156" y="66"/>
                  </a:cubicBezTo>
                  <a:cubicBezTo>
                    <a:pt x="822" y="375"/>
                    <a:pt x="1" y="1697"/>
                    <a:pt x="310" y="3030"/>
                  </a:cubicBezTo>
                  <a:cubicBezTo>
                    <a:pt x="576" y="4174"/>
                    <a:pt x="1594" y="4941"/>
                    <a:pt x="2712" y="4941"/>
                  </a:cubicBezTo>
                  <a:cubicBezTo>
                    <a:pt x="2898" y="4941"/>
                    <a:pt x="3087" y="4920"/>
                    <a:pt x="3275" y="4876"/>
                  </a:cubicBezTo>
                  <a:cubicBezTo>
                    <a:pt x="4608" y="4566"/>
                    <a:pt x="5430" y="3233"/>
                    <a:pt x="5120" y="1911"/>
                  </a:cubicBezTo>
                  <a:cubicBezTo>
                    <a:pt x="4855" y="767"/>
                    <a:pt x="3845" y="0"/>
                    <a:pt x="2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2"/>
            <p:cNvSpPr/>
            <p:nvPr/>
          </p:nvSpPr>
          <p:spPr>
            <a:xfrm rot="-318430" flipH="1">
              <a:off x="7143064" y="1852364"/>
              <a:ext cx="264306" cy="295365"/>
            </a:xfrm>
            <a:custGeom>
              <a:avLst/>
              <a:gdLst/>
              <a:ahLst/>
              <a:cxnLst/>
              <a:rect l="l" t="t" r="r" b="b"/>
              <a:pathLst>
                <a:path w="5072" h="5668" extrusionOk="0">
                  <a:moveTo>
                    <a:pt x="4263" y="1"/>
                  </a:moveTo>
                  <a:lnTo>
                    <a:pt x="501" y="1549"/>
                  </a:lnTo>
                  <a:cubicBezTo>
                    <a:pt x="524" y="1989"/>
                    <a:pt x="501" y="2442"/>
                    <a:pt x="465" y="2894"/>
                  </a:cubicBezTo>
                  <a:cubicBezTo>
                    <a:pt x="441" y="3275"/>
                    <a:pt x="274" y="3549"/>
                    <a:pt x="108" y="3906"/>
                  </a:cubicBezTo>
                  <a:cubicBezTo>
                    <a:pt x="48" y="4025"/>
                    <a:pt x="1" y="4144"/>
                    <a:pt x="1" y="4275"/>
                  </a:cubicBezTo>
                  <a:cubicBezTo>
                    <a:pt x="24" y="4418"/>
                    <a:pt x="108" y="4549"/>
                    <a:pt x="239" y="4549"/>
                  </a:cubicBezTo>
                  <a:cubicBezTo>
                    <a:pt x="334" y="4549"/>
                    <a:pt x="417" y="4489"/>
                    <a:pt x="501" y="4430"/>
                  </a:cubicBezTo>
                  <a:cubicBezTo>
                    <a:pt x="798" y="4180"/>
                    <a:pt x="1036" y="3870"/>
                    <a:pt x="1179" y="3489"/>
                  </a:cubicBezTo>
                  <a:lnTo>
                    <a:pt x="1179" y="3489"/>
                  </a:lnTo>
                  <a:cubicBezTo>
                    <a:pt x="1394" y="4013"/>
                    <a:pt x="1346" y="4644"/>
                    <a:pt x="1060" y="5120"/>
                  </a:cubicBezTo>
                  <a:cubicBezTo>
                    <a:pt x="977" y="5263"/>
                    <a:pt x="870" y="5454"/>
                    <a:pt x="989" y="5597"/>
                  </a:cubicBezTo>
                  <a:cubicBezTo>
                    <a:pt x="1039" y="5647"/>
                    <a:pt x="1106" y="5667"/>
                    <a:pt x="1178" y="5667"/>
                  </a:cubicBezTo>
                  <a:cubicBezTo>
                    <a:pt x="1210" y="5667"/>
                    <a:pt x="1242" y="5663"/>
                    <a:pt x="1275" y="5656"/>
                  </a:cubicBezTo>
                  <a:cubicBezTo>
                    <a:pt x="1513" y="5597"/>
                    <a:pt x="1703" y="5394"/>
                    <a:pt x="1834" y="5192"/>
                  </a:cubicBezTo>
                  <a:cubicBezTo>
                    <a:pt x="1969" y="4992"/>
                    <a:pt x="2067" y="4771"/>
                    <a:pt x="2127" y="4541"/>
                  </a:cubicBezTo>
                  <a:lnTo>
                    <a:pt x="2127" y="4541"/>
                  </a:lnTo>
                  <a:cubicBezTo>
                    <a:pt x="2112" y="4683"/>
                    <a:pt x="2097" y="4825"/>
                    <a:pt x="2084" y="4966"/>
                  </a:cubicBezTo>
                  <a:cubicBezTo>
                    <a:pt x="2072" y="5144"/>
                    <a:pt x="2072" y="5359"/>
                    <a:pt x="2227" y="5442"/>
                  </a:cubicBezTo>
                  <a:cubicBezTo>
                    <a:pt x="2268" y="5469"/>
                    <a:pt x="2313" y="5481"/>
                    <a:pt x="2358" y="5481"/>
                  </a:cubicBezTo>
                  <a:cubicBezTo>
                    <a:pt x="2473" y="5481"/>
                    <a:pt x="2594" y="5408"/>
                    <a:pt x="2679" y="5323"/>
                  </a:cubicBezTo>
                  <a:cubicBezTo>
                    <a:pt x="3053" y="4984"/>
                    <a:pt x="3186" y="4462"/>
                    <a:pt x="3304" y="3981"/>
                  </a:cubicBezTo>
                  <a:lnTo>
                    <a:pt x="3304" y="3981"/>
                  </a:lnTo>
                  <a:cubicBezTo>
                    <a:pt x="3238" y="4259"/>
                    <a:pt x="3216" y="4559"/>
                    <a:pt x="3239" y="4847"/>
                  </a:cubicBezTo>
                  <a:cubicBezTo>
                    <a:pt x="3239" y="4966"/>
                    <a:pt x="3251" y="5097"/>
                    <a:pt x="3322" y="5204"/>
                  </a:cubicBezTo>
                  <a:cubicBezTo>
                    <a:pt x="3397" y="5327"/>
                    <a:pt x="3482" y="5377"/>
                    <a:pt x="3565" y="5377"/>
                  </a:cubicBezTo>
                  <a:cubicBezTo>
                    <a:pt x="3721" y="5377"/>
                    <a:pt x="3867" y="5200"/>
                    <a:pt x="3906" y="5013"/>
                  </a:cubicBezTo>
                  <a:cubicBezTo>
                    <a:pt x="3977" y="4656"/>
                    <a:pt x="4049" y="4239"/>
                    <a:pt x="4073" y="3870"/>
                  </a:cubicBezTo>
                  <a:cubicBezTo>
                    <a:pt x="4192" y="4108"/>
                    <a:pt x="4203" y="4597"/>
                    <a:pt x="4442" y="4739"/>
                  </a:cubicBezTo>
                  <a:cubicBezTo>
                    <a:pt x="4522" y="4790"/>
                    <a:pt x="4591" y="4813"/>
                    <a:pt x="4649" y="4813"/>
                  </a:cubicBezTo>
                  <a:cubicBezTo>
                    <a:pt x="5071" y="4813"/>
                    <a:pt x="4983" y="3651"/>
                    <a:pt x="4942" y="3442"/>
                  </a:cubicBezTo>
                  <a:cubicBezTo>
                    <a:pt x="4858" y="2846"/>
                    <a:pt x="4739" y="2275"/>
                    <a:pt x="4632" y="1691"/>
                  </a:cubicBezTo>
                  <a:cubicBezTo>
                    <a:pt x="4573" y="1394"/>
                    <a:pt x="4525" y="1108"/>
                    <a:pt x="4465" y="810"/>
                  </a:cubicBezTo>
                  <a:cubicBezTo>
                    <a:pt x="4406" y="537"/>
                    <a:pt x="4323" y="263"/>
                    <a:pt x="4263"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2"/>
            <p:cNvSpPr/>
            <p:nvPr/>
          </p:nvSpPr>
          <p:spPr>
            <a:xfrm rot="-318430" flipH="1">
              <a:off x="7755601" y="1433509"/>
              <a:ext cx="454824" cy="387392"/>
            </a:xfrm>
            <a:custGeom>
              <a:avLst/>
              <a:gdLst/>
              <a:ahLst/>
              <a:cxnLst/>
              <a:rect l="l" t="t" r="r" b="b"/>
              <a:pathLst>
                <a:path w="8728" h="7434" extrusionOk="0">
                  <a:moveTo>
                    <a:pt x="2656" y="1"/>
                  </a:moveTo>
                  <a:cubicBezTo>
                    <a:pt x="2655" y="2"/>
                    <a:pt x="2655" y="3"/>
                    <a:pt x="2655" y="3"/>
                  </a:cubicBezTo>
                  <a:lnTo>
                    <a:pt x="2655" y="3"/>
                  </a:lnTo>
                  <a:cubicBezTo>
                    <a:pt x="2655" y="3"/>
                    <a:pt x="2655" y="2"/>
                    <a:pt x="2656" y="1"/>
                  </a:cubicBezTo>
                  <a:close/>
                  <a:moveTo>
                    <a:pt x="2655" y="3"/>
                  </a:moveTo>
                  <a:cubicBezTo>
                    <a:pt x="2592" y="169"/>
                    <a:pt x="2119" y="359"/>
                    <a:pt x="1989" y="489"/>
                  </a:cubicBezTo>
                  <a:cubicBezTo>
                    <a:pt x="1822" y="644"/>
                    <a:pt x="1715" y="822"/>
                    <a:pt x="1572" y="989"/>
                  </a:cubicBezTo>
                  <a:cubicBezTo>
                    <a:pt x="1001" y="1656"/>
                    <a:pt x="572" y="2501"/>
                    <a:pt x="322" y="3335"/>
                  </a:cubicBezTo>
                  <a:cubicBezTo>
                    <a:pt x="84" y="4156"/>
                    <a:pt x="1" y="5061"/>
                    <a:pt x="382" y="5823"/>
                  </a:cubicBezTo>
                  <a:cubicBezTo>
                    <a:pt x="763" y="6597"/>
                    <a:pt x="1548" y="7085"/>
                    <a:pt x="2382" y="7299"/>
                  </a:cubicBezTo>
                  <a:cubicBezTo>
                    <a:pt x="2783" y="7397"/>
                    <a:pt x="3192" y="7434"/>
                    <a:pt x="3603" y="7434"/>
                  </a:cubicBezTo>
                  <a:cubicBezTo>
                    <a:pt x="4046" y="7434"/>
                    <a:pt x="4491" y="7391"/>
                    <a:pt x="4930" y="7335"/>
                  </a:cubicBezTo>
                  <a:cubicBezTo>
                    <a:pt x="6216" y="7192"/>
                    <a:pt x="7478" y="6918"/>
                    <a:pt x="8680" y="6442"/>
                  </a:cubicBezTo>
                  <a:cubicBezTo>
                    <a:pt x="8692" y="6228"/>
                    <a:pt x="8716" y="5990"/>
                    <a:pt x="8716" y="5764"/>
                  </a:cubicBezTo>
                  <a:cubicBezTo>
                    <a:pt x="8728" y="5394"/>
                    <a:pt x="8728" y="5037"/>
                    <a:pt x="8716" y="4692"/>
                  </a:cubicBezTo>
                  <a:cubicBezTo>
                    <a:pt x="8668" y="3906"/>
                    <a:pt x="8561" y="3108"/>
                    <a:pt x="8359" y="2335"/>
                  </a:cubicBezTo>
                  <a:cubicBezTo>
                    <a:pt x="7473" y="2204"/>
                    <a:pt x="6579" y="2124"/>
                    <a:pt x="5691" y="2124"/>
                  </a:cubicBezTo>
                  <a:cubicBezTo>
                    <a:pt x="5528" y="2124"/>
                    <a:pt x="5366" y="2127"/>
                    <a:pt x="5204" y="2132"/>
                  </a:cubicBezTo>
                  <a:cubicBezTo>
                    <a:pt x="4882" y="2132"/>
                    <a:pt x="2144" y="2132"/>
                    <a:pt x="2084" y="2323"/>
                  </a:cubicBezTo>
                  <a:cubicBezTo>
                    <a:pt x="2298" y="1538"/>
                    <a:pt x="2370" y="776"/>
                    <a:pt x="2655" y="3"/>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2"/>
            <p:cNvSpPr/>
            <p:nvPr/>
          </p:nvSpPr>
          <p:spPr>
            <a:xfrm rot="-318430" flipH="1">
              <a:off x="7537505" y="1524884"/>
              <a:ext cx="363630" cy="289684"/>
            </a:xfrm>
            <a:custGeom>
              <a:avLst/>
              <a:gdLst/>
              <a:ahLst/>
              <a:cxnLst/>
              <a:rect l="l" t="t" r="r" b="b"/>
              <a:pathLst>
                <a:path w="6978" h="5559" extrusionOk="0">
                  <a:moveTo>
                    <a:pt x="4194" y="1"/>
                  </a:moveTo>
                  <a:cubicBezTo>
                    <a:pt x="4139" y="1"/>
                    <a:pt x="4085" y="10"/>
                    <a:pt x="4037" y="29"/>
                  </a:cubicBezTo>
                  <a:cubicBezTo>
                    <a:pt x="3870" y="88"/>
                    <a:pt x="3739" y="207"/>
                    <a:pt x="3596" y="314"/>
                  </a:cubicBezTo>
                  <a:cubicBezTo>
                    <a:pt x="3006" y="783"/>
                    <a:pt x="2231" y="1038"/>
                    <a:pt x="1463" y="1038"/>
                  </a:cubicBezTo>
                  <a:cubicBezTo>
                    <a:pt x="1255" y="1038"/>
                    <a:pt x="1048" y="1019"/>
                    <a:pt x="846" y="981"/>
                  </a:cubicBezTo>
                  <a:lnTo>
                    <a:pt x="1" y="5505"/>
                  </a:lnTo>
                  <a:cubicBezTo>
                    <a:pt x="225" y="5543"/>
                    <a:pt x="450" y="5559"/>
                    <a:pt x="675" y="5559"/>
                  </a:cubicBezTo>
                  <a:cubicBezTo>
                    <a:pt x="2052" y="5559"/>
                    <a:pt x="3439" y="4956"/>
                    <a:pt x="4842" y="4956"/>
                  </a:cubicBezTo>
                  <a:cubicBezTo>
                    <a:pt x="4887" y="4956"/>
                    <a:pt x="4932" y="4957"/>
                    <a:pt x="4977" y="4958"/>
                  </a:cubicBezTo>
                  <a:cubicBezTo>
                    <a:pt x="5039" y="4958"/>
                    <a:pt x="5099" y="4959"/>
                    <a:pt x="5158" y="4959"/>
                  </a:cubicBezTo>
                  <a:cubicBezTo>
                    <a:pt x="5307" y="4959"/>
                    <a:pt x="5452" y="4953"/>
                    <a:pt x="5596" y="4910"/>
                  </a:cubicBezTo>
                  <a:cubicBezTo>
                    <a:pt x="5632" y="4898"/>
                    <a:pt x="5692" y="4886"/>
                    <a:pt x="5727" y="4839"/>
                  </a:cubicBezTo>
                  <a:cubicBezTo>
                    <a:pt x="5846" y="4708"/>
                    <a:pt x="5680" y="4517"/>
                    <a:pt x="5513" y="4422"/>
                  </a:cubicBezTo>
                  <a:cubicBezTo>
                    <a:pt x="5195" y="4258"/>
                    <a:pt x="4833" y="4165"/>
                    <a:pt x="4465" y="4165"/>
                  </a:cubicBezTo>
                  <a:cubicBezTo>
                    <a:pt x="4406" y="4165"/>
                    <a:pt x="4346" y="4167"/>
                    <a:pt x="4287" y="4172"/>
                  </a:cubicBezTo>
                  <a:cubicBezTo>
                    <a:pt x="4692" y="4066"/>
                    <a:pt x="5104" y="4006"/>
                    <a:pt x="5522" y="4006"/>
                  </a:cubicBezTo>
                  <a:cubicBezTo>
                    <a:pt x="5669" y="4006"/>
                    <a:pt x="5817" y="4014"/>
                    <a:pt x="5966" y="4029"/>
                  </a:cubicBezTo>
                  <a:cubicBezTo>
                    <a:pt x="6025" y="4041"/>
                    <a:pt x="6088" y="4050"/>
                    <a:pt x="6150" y="4050"/>
                  </a:cubicBezTo>
                  <a:cubicBezTo>
                    <a:pt x="6213" y="4050"/>
                    <a:pt x="6275" y="4041"/>
                    <a:pt x="6335" y="4017"/>
                  </a:cubicBezTo>
                  <a:cubicBezTo>
                    <a:pt x="6454" y="3970"/>
                    <a:pt x="6549" y="3839"/>
                    <a:pt x="6513" y="3720"/>
                  </a:cubicBezTo>
                  <a:cubicBezTo>
                    <a:pt x="6489" y="3648"/>
                    <a:pt x="6430" y="3600"/>
                    <a:pt x="6370" y="3553"/>
                  </a:cubicBezTo>
                  <a:cubicBezTo>
                    <a:pt x="5716" y="3100"/>
                    <a:pt x="4834" y="3255"/>
                    <a:pt x="4025" y="3184"/>
                  </a:cubicBezTo>
                  <a:cubicBezTo>
                    <a:pt x="4787" y="2958"/>
                    <a:pt x="5620" y="3041"/>
                    <a:pt x="6406" y="2886"/>
                  </a:cubicBezTo>
                  <a:cubicBezTo>
                    <a:pt x="6620" y="2838"/>
                    <a:pt x="6978" y="2684"/>
                    <a:pt x="6668" y="2469"/>
                  </a:cubicBezTo>
                  <a:cubicBezTo>
                    <a:pt x="6430" y="2315"/>
                    <a:pt x="6073" y="2243"/>
                    <a:pt x="5799" y="2207"/>
                  </a:cubicBezTo>
                  <a:cubicBezTo>
                    <a:pt x="5519" y="2158"/>
                    <a:pt x="5240" y="2142"/>
                    <a:pt x="4959" y="2142"/>
                  </a:cubicBezTo>
                  <a:cubicBezTo>
                    <a:pt x="4630" y="2142"/>
                    <a:pt x="4299" y="2164"/>
                    <a:pt x="3965" y="2184"/>
                  </a:cubicBezTo>
                  <a:cubicBezTo>
                    <a:pt x="4620" y="2065"/>
                    <a:pt x="5299" y="1969"/>
                    <a:pt x="5954" y="1862"/>
                  </a:cubicBezTo>
                  <a:cubicBezTo>
                    <a:pt x="6108" y="1850"/>
                    <a:pt x="6287" y="1791"/>
                    <a:pt x="6323" y="1636"/>
                  </a:cubicBezTo>
                  <a:cubicBezTo>
                    <a:pt x="6347" y="1457"/>
                    <a:pt x="6156" y="1338"/>
                    <a:pt x="5989" y="1279"/>
                  </a:cubicBezTo>
                  <a:cubicBezTo>
                    <a:pt x="5753" y="1207"/>
                    <a:pt x="5499" y="1170"/>
                    <a:pt x="5243" y="1170"/>
                  </a:cubicBezTo>
                  <a:cubicBezTo>
                    <a:pt x="5074" y="1170"/>
                    <a:pt x="4905" y="1186"/>
                    <a:pt x="4739" y="1219"/>
                  </a:cubicBezTo>
                  <a:cubicBezTo>
                    <a:pt x="4322" y="1321"/>
                    <a:pt x="3925" y="1519"/>
                    <a:pt x="3490" y="1519"/>
                  </a:cubicBezTo>
                  <a:cubicBezTo>
                    <a:pt x="3466" y="1519"/>
                    <a:pt x="3442" y="1518"/>
                    <a:pt x="3418" y="1517"/>
                  </a:cubicBezTo>
                  <a:cubicBezTo>
                    <a:pt x="3751" y="1326"/>
                    <a:pt x="4049" y="1088"/>
                    <a:pt x="4311" y="803"/>
                  </a:cubicBezTo>
                  <a:cubicBezTo>
                    <a:pt x="4477" y="624"/>
                    <a:pt x="4656" y="350"/>
                    <a:pt x="4513" y="136"/>
                  </a:cubicBezTo>
                  <a:cubicBezTo>
                    <a:pt x="4439" y="46"/>
                    <a:pt x="4315" y="1"/>
                    <a:pt x="4194"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2"/>
            <p:cNvSpPr/>
            <p:nvPr/>
          </p:nvSpPr>
          <p:spPr>
            <a:xfrm rot="-318430" flipH="1">
              <a:off x="7848910" y="1536627"/>
              <a:ext cx="284838" cy="25586"/>
            </a:xfrm>
            <a:custGeom>
              <a:avLst/>
              <a:gdLst/>
              <a:ahLst/>
              <a:cxnLst/>
              <a:rect l="l" t="t" r="r" b="b"/>
              <a:pathLst>
                <a:path w="5466" h="491" extrusionOk="0">
                  <a:moveTo>
                    <a:pt x="3265" y="1"/>
                  </a:moveTo>
                  <a:cubicBezTo>
                    <a:pt x="3094" y="1"/>
                    <a:pt x="2918" y="5"/>
                    <a:pt x="2739" y="13"/>
                  </a:cubicBezTo>
                  <a:cubicBezTo>
                    <a:pt x="1977" y="37"/>
                    <a:pt x="1274" y="156"/>
                    <a:pt x="786" y="263"/>
                  </a:cubicBezTo>
                  <a:cubicBezTo>
                    <a:pt x="548" y="323"/>
                    <a:pt x="334" y="370"/>
                    <a:pt x="203" y="418"/>
                  </a:cubicBezTo>
                  <a:cubicBezTo>
                    <a:pt x="72" y="454"/>
                    <a:pt x="0" y="477"/>
                    <a:pt x="0" y="489"/>
                  </a:cubicBezTo>
                  <a:cubicBezTo>
                    <a:pt x="0" y="490"/>
                    <a:pt x="2" y="491"/>
                    <a:pt x="7" y="491"/>
                  </a:cubicBezTo>
                  <a:cubicBezTo>
                    <a:pt x="55" y="491"/>
                    <a:pt x="352" y="435"/>
                    <a:pt x="798" y="358"/>
                  </a:cubicBezTo>
                  <a:cubicBezTo>
                    <a:pt x="1286" y="263"/>
                    <a:pt x="1977" y="180"/>
                    <a:pt x="2739" y="144"/>
                  </a:cubicBezTo>
                  <a:cubicBezTo>
                    <a:pt x="2989" y="136"/>
                    <a:pt x="3232" y="132"/>
                    <a:pt x="3464" y="132"/>
                  </a:cubicBezTo>
                  <a:cubicBezTo>
                    <a:pt x="3927" y="132"/>
                    <a:pt x="4342" y="148"/>
                    <a:pt x="4667" y="180"/>
                  </a:cubicBezTo>
                  <a:cubicBezTo>
                    <a:pt x="5100" y="211"/>
                    <a:pt x="5382" y="242"/>
                    <a:pt x="5449" y="242"/>
                  </a:cubicBezTo>
                  <a:cubicBezTo>
                    <a:pt x="5460" y="242"/>
                    <a:pt x="5465" y="241"/>
                    <a:pt x="5465" y="239"/>
                  </a:cubicBezTo>
                  <a:cubicBezTo>
                    <a:pt x="5465" y="216"/>
                    <a:pt x="5394" y="204"/>
                    <a:pt x="5263" y="180"/>
                  </a:cubicBezTo>
                  <a:cubicBezTo>
                    <a:pt x="5132" y="144"/>
                    <a:pt x="4917" y="120"/>
                    <a:pt x="4679" y="85"/>
                  </a:cubicBezTo>
                  <a:cubicBezTo>
                    <a:pt x="4308" y="39"/>
                    <a:pt x="3812" y="1"/>
                    <a:pt x="3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2"/>
            <p:cNvSpPr/>
            <p:nvPr/>
          </p:nvSpPr>
          <p:spPr>
            <a:xfrm rot="-318430" flipH="1">
              <a:off x="7643775" y="589972"/>
              <a:ext cx="117354" cy="219700"/>
            </a:xfrm>
            <a:custGeom>
              <a:avLst/>
              <a:gdLst/>
              <a:ahLst/>
              <a:cxnLst/>
              <a:rect l="l" t="t" r="r" b="b"/>
              <a:pathLst>
                <a:path w="2252" h="4216" extrusionOk="0">
                  <a:moveTo>
                    <a:pt x="2227" y="1"/>
                  </a:moveTo>
                  <a:cubicBezTo>
                    <a:pt x="2215" y="1"/>
                    <a:pt x="2192" y="275"/>
                    <a:pt x="2096" y="703"/>
                  </a:cubicBezTo>
                  <a:cubicBezTo>
                    <a:pt x="2061" y="906"/>
                    <a:pt x="1977" y="1168"/>
                    <a:pt x="1894" y="1441"/>
                  </a:cubicBezTo>
                  <a:cubicBezTo>
                    <a:pt x="1799" y="1715"/>
                    <a:pt x="1668" y="2013"/>
                    <a:pt x="1525" y="2311"/>
                  </a:cubicBezTo>
                  <a:cubicBezTo>
                    <a:pt x="1358" y="2608"/>
                    <a:pt x="1192" y="2870"/>
                    <a:pt x="1013" y="3108"/>
                  </a:cubicBezTo>
                  <a:cubicBezTo>
                    <a:pt x="834" y="3346"/>
                    <a:pt x="668" y="3549"/>
                    <a:pt x="525" y="3704"/>
                  </a:cubicBezTo>
                  <a:cubicBezTo>
                    <a:pt x="227" y="4025"/>
                    <a:pt x="1" y="4204"/>
                    <a:pt x="13" y="4216"/>
                  </a:cubicBezTo>
                  <a:cubicBezTo>
                    <a:pt x="13" y="4216"/>
                    <a:pt x="72" y="4180"/>
                    <a:pt x="180" y="4108"/>
                  </a:cubicBezTo>
                  <a:cubicBezTo>
                    <a:pt x="227" y="4085"/>
                    <a:pt x="287" y="4025"/>
                    <a:pt x="358" y="3977"/>
                  </a:cubicBezTo>
                  <a:cubicBezTo>
                    <a:pt x="418" y="3918"/>
                    <a:pt x="513" y="3858"/>
                    <a:pt x="584" y="3763"/>
                  </a:cubicBezTo>
                  <a:cubicBezTo>
                    <a:pt x="751" y="3620"/>
                    <a:pt x="930" y="3406"/>
                    <a:pt x="1108" y="3192"/>
                  </a:cubicBezTo>
                  <a:cubicBezTo>
                    <a:pt x="1287" y="2954"/>
                    <a:pt x="1465" y="2680"/>
                    <a:pt x="1620" y="2382"/>
                  </a:cubicBezTo>
                  <a:cubicBezTo>
                    <a:pt x="1787" y="2084"/>
                    <a:pt x="1906" y="1775"/>
                    <a:pt x="2001" y="1501"/>
                  </a:cubicBezTo>
                  <a:cubicBezTo>
                    <a:pt x="2085" y="1227"/>
                    <a:pt x="2144" y="965"/>
                    <a:pt x="2180" y="751"/>
                  </a:cubicBezTo>
                  <a:cubicBezTo>
                    <a:pt x="2192" y="644"/>
                    <a:pt x="2204" y="537"/>
                    <a:pt x="2215" y="453"/>
                  </a:cubicBezTo>
                  <a:cubicBezTo>
                    <a:pt x="2239" y="358"/>
                    <a:pt x="2239" y="287"/>
                    <a:pt x="2239" y="227"/>
                  </a:cubicBezTo>
                  <a:cubicBezTo>
                    <a:pt x="2251" y="72"/>
                    <a:pt x="2251" y="1"/>
                    <a:pt x="222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2"/>
            <p:cNvSpPr/>
            <p:nvPr/>
          </p:nvSpPr>
          <p:spPr>
            <a:xfrm rot="-318430" flipH="1">
              <a:off x="7461374" y="567011"/>
              <a:ext cx="143409" cy="187495"/>
            </a:xfrm>
            <a:custGeom>
              <a:avLst/>
              <a:gdLst/>
              <a:ahLst/>
              <a:cxnLst/>
              <a:rect l="l" t="t" r="r" b="b"/>
              <a:pathLst>
                <a:path w="2752" h="3598" extrusionOk="0">
                  <a:moveTo>
                    <a:pt x="334" y="1"/>
                  </a:moveTo>
                  <a:cubicBezTo>
                    <a:pt x="334" y="1"/>
                    <a:pt x="287" y="60"/>
                    <a:pt x="227" y="191"/>
                  </a:cubicBezTo>
                  <a:cubicBezTo>
                    <a:pt x="168" y="310"/>
                    <a:pt x="108" y="501"/>
                    <a:pt x="60" y="739"/>
                  </a:cubicBezTo>
                  <a:cubicBezTo>
                    <a:pt x="13" y="977"/>
                    <a:pt x="1" y="1275"/>
                    <a:pt x="37" y="1608"/>
                  </a:cubicBezTo>
                  <a:cubicBezTo>
                    <a:pt x="60" y="1917"/>
                    <a:pt x="156" y="2287"/>
                    <a:pt x="406" y="2584"/>
                  </a:cubicBezTo>
                  <a:cubicBezTo>
                    <a:pt x="525" y="2739"/>
                    <a:pt x="703" y="2834"/>
                    <a:pt x="870" y="2894"/>
                  </a:cubicBezTo>
                  <a:cubicBezTo>
                    <a:pt x="1049" y="2953"/>
                    <a:pt x="1203" y="2977"/>
                    <a:pt x="1370" y="2989"/>
                  </a:cubicBezTo>
                  <a:cubicBezTo>
                    <a:pt x="1537" y="3001"/>
                    <a:pt x="1680" y="3001"/>
                    <a:pt x="1823" y="3013"/>
                  </a:cubicBezTo>
                  <a:cubicBezTo>
                    <a:pt x="1954" y="3037"/>
                    <a:pt x="2085" y="3060"/>
                    <a:pt x="2192" y="3108"/>
                  </a:cubicBezTo>
                  <a:cubicBezTo>
                    <a:pt x="2418" y="3180"/>
                    <a:pt x="2561" y="3311"/>
                    <a:pt x="2632" y="3418"/>
                  </a:cubicBezTo>
                  <a:cubicBezTo>
                    <a:pt x="2732" y="3528"/>
                    <a:pt x="2749" y="3598"/>
                    <a:pt x="2751" y="3598"/>
                  </a:cubicBezTo>
                  <a:cubicBezTo>
                    <a:pt x="2751" y="3598"/>
                    <a:pt x="2751" y="3597"/>
                    <a:pt x="2751" y="3596"/>
                  </a:cubicBezTo>
                  <a:cubicBezTo>
                    <a:pt x="2751" y="3596"/>
                    <a:pt x="2751" y="3525"/>
                    <a:pt x="2692" y="3394"/>
                  </a:cubicBezTo>
                  <a:cubicBezTo>
                    <a:pt x="2620" y="3275"/>
                    <a:pt x="2477" y="3120"/>
                    <a:pt x="2239" y="3037"/>
                  </a:cubicBezTo>
                  <a:cubicBezTo>
                    <a:pt x="2120" y="2989"/>
                    <a:pt x="1977" y="2941"/>
                    <a:pt x="1846" y="2930"/>
                  </a:cubicBezTo>
                  <a:lnTo>
                    <a:pt x="1394" y="2882"/>
                  </a:lnTo>
                  <a:cubicBezTo>
                    <a:pt x="1239" y="2870"/>
                    <a:pt x="1073" y="2846"/>
                    <a:pt x="930" y="2799"/>
                  </a:cubicBezTo>
                  <a:cubicBezTo>
                    <a:pt x="775" y="2739"/>
                    <a:pt x="632" y="2644"/>
                    <a:pt x="501" y="2513"/>
                  </a:cubicBezTo>
                  <a:cubicBezTo>
                    <a:pt x="287" y="2251"/>
                    <a:pt x="191" y="1906"/>
                    <a:pt x="156" y="1584"/>
                  </a:cubicBezTo>
                  <a:cubicBezTo>
                    <a:pt x="108" y="1275"/>
                    <a:pt x="120" y="989"/>
                    <a:pt x="156" y="751"/>
                  </a:cubicBezTo>
                  <a:cubicBezTo>
                    <a:pt x="227" y="274"/>
                    <a:pt x="346" y="12"/>
                    <a:pt x="33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2"/>
            <p:cNvSpPr/>
            <p:nvPr/>
          </p:nvSpPr>
          <p:spPr>
            <a:xfrm rot="-318430" flipH="1">
              <a:off x="7347664" y="587156"/>
              <a:ext cx="206672" cy="217824"/>
            </a:xfrm>
            <a:custGeom>
              <a:avLst/>
              <a:gdLst/>
              <a:ahLst/>
              <a:cxnLst/>
              <a:rect l="l" t="t" r="r" b="b"/>
              <a:pathLst>
                <a:path w="3966" h="4180" extrusionOk="0">
                  <a:moveTo>
                    <a:pt x="84" y="1"/>
                  </a:moveTo>
                  <a:cubicBezTo>
                    <a:pt x="84" y="1"/>
                    <a:pt x="37" y="84"/>
                    <a:pt x="25" y="251"/>
                  </a:cubicBezTo>
                  <a:cubicBezTo>
                    <a:pt x="1" y="417"/>
                    <a:pt x="1" y="667"/>
                    <a:pt x="96" y="965"/>
                  </a:cubicBezTo>
                  <a:cubicBezTo>
                    <a:pt x="144" y="1108"/>
                    <a:pt x="203" y="1275"/>
                    <a:pt x="346" y="1406"/>
                  </a:cubicBezTo>
                  <a:cubicBezTo>
                    <a:pt x="477" y="1560"/>
                    <a:pt x="703" y="1608"/>
                    <a:pt x="894" y="1620"/>
                  </a:cubicBezTo>
                  <a:cubicBezTo>
                    <a:pt x="1299" y="1679"/>
                    <a:pt x="1751" y="1620"/>
                    <a:pt x="2180" y="1703"/>
                  </a:cubicBezTo>
                  <a:cubicBezTo>
                    <a:pt x="2406" y="1751"/>
                    <a:pt x="2596" y="1846"/>
                    <a:pt x="2763" y="1965"/>
                  </a:cubicBezTo>
                  <a:cubicBezTo>
                    <a:pt x="2918" y="2096"/>
                    <a:pt x="3025" y="2263"/>
                    <a:pt x="3073" y="2453"/>
                  </a:cubicBezTo>
                  <a:cubicBezTo>
                    <a:pt x="3192" y="2822"/>
                    <a:pt x="3180" y="3192"/>
                    <a:pt x="3275" y="3477"/>
                  </a:cubicBezTo>
                  <a:cubicBezTo>
                    <a:pt x="3370" y="3775"/>
                    <a:pt x="3549" y="3989"/>
                    <a:pt x="3692" y="4073"/>
                  </a:cubicBezTo>
                  <a:cubicBezTo>
                    <a:pt x="3775" y="4120"/>
                    <a:pt x="3835" y="4132"/>
                    <a:pt x="3870" y="4144"/>
                  </a:cubicBezTo>
                  <a:cubicBezTo>
                    <a:pt x="3942" y="4180"/>
                    <a:pt x="3966" y="4180"/>
                    <a:pt x="3966" y="4180"/>
                  </a:cubicBezTo>
                  <a:cubicBezTo>
                    <a:pt x="3966" y="4168"/>
                    <a:pt x="3870" y="4168"/>
                    <a:pt x="3739" y="4061"/>
                  </a:cubicBezTo>
                  <a:cubicBezTo>
                    <a:pt x="3608" y="3965"/>
                    <a:pt x="3478" y="3763"/>
                    <a:pt x="3382" y="3477"/>
                  </a:cubicBezTo>
                  <a:cubicBezTo>
                    <a:pt x="3299" y="3203"/>
                    <a:pt x="3311" y="2846"/>
                    <a:pt x="3192" y="2441"/>
                  </a:cubicBezTo>
                  <a:cubicBezTo>
                    <a:pt x="3132" y="2251"/>
                    <a:pt x="3025" y="2037"/>
                    <a:pt x="2835" y="1882"/>
                  </a:cubicBezTo>
                  <a:cubicBezTo>
                    <a:pt x="2656" y="1739"/>
                    <a:pt x="2430" y="1644"/>
                    <a:pt x="2192" y="1608"/>
                  </a:cubicBezTo>
                  <a:cubicBezTo>
                    <a:pt x="1727" y="1513"/>
                    <a:pt x="1287" y="1572"/>
                    <a:pt x="894" y="1513"/>
                  </a:cubicBezTo>
                  <a:cubicBezTo>
                    <a:pt x="703" y="1489"/>
                    <a:pt x="525" y="1453"/>
                    <a:pt x="406" y="1334"/>
                  </a:cubicBezTo>
                  <a:cubicBezTo>
                    <a:pt x="287" y="1215"/>
                    <a:pt x="227" y="1072"/>
                    <a:pt x="168" y="929"/>
                  </a:cubicBezTo>
                  <a:cubicBezTo>
                    <a:pt x="60" y="656"/>
                    <a:pt x="49" y="417"/>
                    <a:pt x="60" y="251"/>
                  </a:cubicBezTo>
                  <a:cubicBezTo>
                    <a:pt x="60" y="84"/>
                    <a:pt x="96" y="1"/>
                    <a:pt x="8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2"/>
            <p:cNvSpPr/>
            <p:nvPr/>
          </p:nvSpPr>
          <p:spPr>
            <a:xfrm rot="-318430" flipH="1">
              <a:off x="7678631" y="579999"/>
              <a:ext cx="317095" cy="256333"/>
            </a:xfrm>
            <a:custGeom>
              <a:avLst/>
              <a:gdLst/>
              <a:ahLst/>
              <a:cxnLst/>
              <a:rect l="l" t="t" r="r" b="b"/>
              <a:pathLst>
                <a:path w="6085" h="4919" extrusionOk="0">
                  <a:moveTo>
                    <a:pt x="6083" y="0"/>
                  </a:moveTo>
                  <a:cubicBezTo>
                    <a:pt x="6068" y="0"/>
                    <a:pt x="5964" y="69"/>
                    <a:pt x="5799" y="168"/>
                  </a:cubicBezTo>
                  <a:cubicBezTo>
                    <a:pt x="5620" y="275"/>
                    <a:pt x="5322" y="382"/>
                    <a:pt x="4965" y="537"/>
                  </a:cubicBezTo>
                  <a:cubicBezTo>
                    <a:pt x="4786" y="609"/>
                    <a:pt x="4596" y="704"/>
                    <a:pt x="4405" y="835"/>
                  </a:cubicBezTo>
                  <a:cubicBezTo>
                    <a:pt x="4203" y="966"/>
                    <a:pt x="4024" y="1144"/>
                    <a:pt x="3894" y="1383"/>
                  </a:cubicBezTo>
                  <a:cubicBezTo>
                    <a:pt x="3763" y="1609"/>
                    <a:pt x="3691" y="1871"/>
                    <a:pt x="3560" y="2097"/>
                  </a:cubicBezTo>
                  <a:cubicBezTo>
                    <a:pt x="3417" y="2335"/>
                    <a:pt x="3227" y="2526"/>
                    <a:pt x="2965" y="2633"/>
                  </a:cubicBezTo>
                  <a:cubicBezTo>
                    <a:pt x="2441" y="2871"/>
                    <a:pt x="1858" y="2823"/>
                    <a:pt x="1346" y="2930"/>
                  </a:cubicBezTo>
                  <a:cubicBezTo>
                    <a:pt x="1096" y="2990"/>
                    <a:pt x="857" y="3061"/>
                    <a:pt x="667" y="3216"/>
                  </a:cubicBezTo>
                  <a:cubicBezTo>
                    <a:pt x="476" y="3347"/>
                    <a:pt x="322" y="3514"/>
                    <a:pt x="238" y="3692"/>
                  </a:cubicBezTo>
                  <a:cubicBezTo>
                    <a:pt x="24" y="4038"/>
                    <a:pt x="0" y="4359"/>
                    <a:pt x="24" y="4585"/>
                  </a:cubicBezTo>
                  <a:cubicBezTo>
                    <a:pt x="24" y="4645"/>
                    <a:pt x="48" y="4692"/>
                    <a:pt x="60" y="4740"/>
                  </a:cubicBezTo>
                  <a:cubicBezTo>
                    <a:pt x="72" y="4776"/>
                    <a:pt x="84" y="4811"/>
                    <a:pt x="84" y="4835"/>
                  </a:cubicBezTo>
                  <a:cubicBezTo>
                    <a:pt x="119" y="4883"/>
                    <a:pt x="131" y="4919"/>
                    <a:pt x="131" y="4919"/>
                  </a:cubicBezTo>
                  <a:cubicBezTo>
                    <a:pt x="143" y="4919"/>
                    <a:pt x="84" y="4800"/>
                    <a:pt x="72" y="4585"/>
                  </a:cubicBezTo>
                  <a:cubicBezTo>
                    <a:pt x="60" y="4383"/>
                    <a:pt x="107" y="4061"/>
                    <a:pt x="298" y="3752"/>
                  </a:cubicBezTo>
                  <a:cubicBezTo>
                    <a:pt x="405" y="3609"/>
                    <a:pt x="536" y="3442"/>
                    <a:pt x="715" y="3323"/>
                  </a:cubicBezTo>
                  <a:cubicBezTo>
                    <a:pt x="893" y="3204"/>
                    <a:pt x="1119" y="3109"/>
                    <a:pt x="1369" y="3061"/>
                  </a:cubicBezTo>
                  <a:cubicBezTo>
                    <a:pt x="1608" y="3026"/>
                    <a:pt x="1869" y="2990"/>
                    <a:pt x="2155" y="2966"/>
                  </a:cubicBezTo>
                  <a:cubicBezTo>
                    <a:pt x="2441" y="2930"/>
                    <a:pt x="2727" y="2883"/>
                    <a:pt x="3001" y="2752"/>
                  </a:cubicBezTo>
                  <a:cubicBezTo>
                    <a:pt x="3286" y="2633"/>
                    <a:pt x="3524" y="2418"/>
                    <a:pt x="3655" y="2156"/>
                  </a:cubicBezTo>
                  <a:cubicBezTo>
                    <a:pt x="3786" y="1906"/>
                    <a:pt x="3882" y="1656"/>
                    <a:pt x="4001" y="1430"/>
                  </a:cubicBezTo>
                  <a:cubicBezTo>
                    <a:pt x="4120" y="1204"/>
                    <a:pt x="4286" y="1037"/>
                    <a:pt x="4465" y="906"/>
                  </a:cubicBezTo>
                  <a:cubicBezTo>
                    <a:pt x="4644" y="775"/>
                    <a:pt x="4834" y="680"/>
                    <a:pt x="5001" y="609"/>
                  </a:cubicBezTo>
                  <a:cubicBezTo>
                    <a:pt x="5346" y="442"/>
                    <a:pt x="5644" y="335"/>
                    <a:pt x="5822" y="204"/>
                  </a:cubicBezTo>
                  <a:cubicBezTo>
                    <a:pt x="5906" y="144"/>
                    <a:pt x="5977" y="109"/>
                    <a:pt x="6025" y="61"/>
                  </a:cubicBezTo>
                  <a:lnTo>
                    <a:pt x="6084" y="1"/>
                  </a:lnTo>
                  <a:cubicBezTo>
                    <a:pt x="6084" y="1"/>
                    <a:pt x="6084" y="0"/>
                    <a:pt x="608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2"/>
            <p:cNvSpPr/>
            <p:nvPr/>
          </p:nvSpPr>
          <p:spPr>
            <a:xfrm rot="-318430" flipH="1">
              <a:off x="7698578" y="549934"/>
              <a:ext cx="278637" cy="130225"/>
            </a:xfrm>
            <a:custGeom>
              <a:avLst/>
              <a:gdLst/>
              <a:ahLst/>
              <a:cxnLst/>
              <a:rect l="l" t="t" r="r" b="b"/>
              <a:pathLst>
                <a:path w="5347" h="2499" extrusionOk="0">
                  <a:moveTo>
                    <a:pt x="4750" y="0"/>
                  </a:moveTo>
                  <a:cubicBezTo>
                    <a:pt x="4649" y="0"/>
                    <a:pt x="4538" y="7"/>
                    <a:pt x="4418" y="22"/>
                  </a:cubicBezTo>
                  <a:cubicBezTo>
                    <a:pt x="4132" y="46"/>
                    <a:pt x="3799" y="153"/>
                    <a:pt x="3453" y="343"/>
                  </a:cubicBezTo>
                  <a:cubicBezTo>
                    <a:pt x="3287" y="450"/>
                    <a:pt x="3120" y="569"/>
                    <a:pt x="2977" y="712"/>
                  </a:cubicBezTo>
                  <a:cubicBezTo>
                    <a:pt x="2822" y="855"/>
                    <a:pt x="2668" y="974"/>
                    <a:pt x="2453" y="1034"/>
                  </a:cubicBezTo>
                  <a:cubicBezTo>
                    <a:pt x="2049" y="1153"/>
                    <a:pt x="1620" y="1069"/>
                    <a:pt x="1239" y="1153"/>
                  </a:cubicBezTo>
                  <a:cubicBezTo>
                    <a:pt x="846" y="1224"/>
                    <a:pt x="536" y="1427"/>
                    <a:pt x="346" y="1641"/>
                  </a:cubicBezTo>
                  <a:cubicBezTo>
                    <a:pt x="132" y="1867"/>
                    <a:pt x="60" y="2081"/>
                    <a:pt x="13" y="2248"/>
                  </a:cubicBezTo>
                  <a:cubicBezTo>
                    <a:pt x="1" y="2320"/>
                    <a:pt x="1" y="2403"/>
                    <a:pt x="1" y="2439"/>
                  </a:cubicBezTo>
                  <a:cubicBezTo>
                    <a:pt x="1" y="2486"/>
                    <a:pt x="1" y="2498"/>
                    <a:pt x="13" y="2498"/>
                  </a:cubicBezTo>
                  <a:cubicBezTo>
                    <a:pt x="36" y="2498"/>
                    <a:pt x="36" y="2415"/>
                    <a:pt x="72" y="2260"/>
                  </a:cubicBezTo>
                  <a:cubicBezTo>
                    <a:pt x="120" y="2117"/>
                    <a:pt x="203" y="1903"/>
                    <a:pt x="417" y="1700"/>
                  </a:cubicBezTo>
                  <a:cubicBezTo>
                    <a:pt x="608" y="1510"/>
                    <a:pt x="906" y="1308"/>
                    <a:pt x="1263" y="1248"/>
                  </a:cubicBezTo>
                  <a:cubicBezTo>
                    <a:pt x="1441" y="1224"/>
                    <a:pt x="1632" y="1224"/>
                    <a:pt x="1846" y="1224"/>
                  </a:cubicBezTo>
                  <a:cubicBezTo>
                    <a:pt x="2049" y="1224"/>
                    <a:pt x="2275" y="1212"/>
                    <a:pt x="2501" y="1153"/>
                  </a:cubicBezTo>
                  <a:cubicBezTo>
                    <a:pt x="2727" y="1093"/>
                    <a:pt x="2918" y="938"/>
                    <a:pt x="3061" y="808"/>
                  </a:cubicBezTo>
                  <a:cubicBezTo>
                    <a:pt x="3215" y="677"/>
                    <a:pt x="3358" y="534"/>
                    <a:pt x="3525" y="450"/>
                  </a:cubicBezTo>
                  <a:cubicBezTo>
                    <a:pt x="3834" y="260"/>
                    <a:pt x="4168" y="153"/>
                    <a:pt x="4454" y="105"/>
                  </a:cubicBezTo>
                  <a:cubicBezTo>
                    <a:pt x="4636" y="69"/>
                    <a:pt x="4797" y="57"/>
                    <a:pt x="4931" y="57"/>
                  </a:cubicBezTo>
                  <a:cubicBezTo>
                    <a:pt x="5170" y="57"/>
                    <a:pt x="5320" y="94"/>
                    <a:pt x="5343" y="94"/>
                  </a:cubicBezTo>
                  <a:cubicBezTo>
                    <a:pt x="5346" y="94"/>
                    <a:pt x="5347" y="94"/>
                    <a:pt x="5347" y="93"/>
                  </a:cubicBezTo>
                  <a:cubicBezTo>
                    <a:pt x="5347" y="93"/>
                    <a:pt x="5251" y="46"/>
                    <a:pt x="5108" y="34"/>
                  </a:cubicBezTo>
                  <a:cubicBezTo>
                    <a:pt x="5012" y="13"/>
                    <a:pt x="4891" y="0"/>
                    <a:pt x="475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2" name="Google Shape;3232;p52"/>
          <p:cNvGrpSpPr/>
          <p:nvPr/>
        </p:nvGrpSpPr>
        <p:grpSpPr>
          <a:xfrm>
            <a:off x="4773663" y="154954"/>
            <a:ext cx="753956" cy="370171"/>
            <a:chOff x="5702350" y="2486504"/>
            <a:chExt cx="753956" cy="370171"/>
          </a:xfrm>
        </p:grpSpPr>
        <p:sp>
          <p:nvSpPr>
            <p:cNvPr id="3233" name="Google Shape;3233;p52"/>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2"/>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2"/>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2"/>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7" name="Google Shape;3237;p52"/>
          <p:cNvGrpSpPr/>
          <p:nvPr/>
        </p:nvGrpSpPr>
        <p:grpSpPr>
          <a:xfrm flipH="1">
            <a:off x="8647612" y="2972873"/>
            <a:ext cx="806245" cy="802344"/>
            <a:chOff x="5798929" y="3777423"/>
            <a:chExt cx="806245" cy="802344"/>
          </a:xfrm>
        </p:grpSpPr>
        <p:grpSp>
          <p:nvGrpSpPr>
            <p:cNvPr id="3238" name="Google Shape;3238;p52"/>
            <p:cNvGrpSpPr/>
            <p:nvPr/>
          </p:nvGrpSpPr>
          <p:grpSpPr>
            <a:xfrm>
              <a:off x="5798929" y="4197087"/>
              <a:ext cx="576592" cy="382680"/>
              <a:chOff x="5798929" y="4197087"/>
              <a:chExt cx="576592" cy="382680"/>
            </a:xfrm>
          </p:grpSpPr>
          <p:sp>
            <p:nvSpPr>
              <p:cNvPr id="3239" name="Google Shape;3239;p52"/>
              <p:cNvSpPr/>
              <p:nvPr/>
            </p:nvSpPr>
            <p:spPr>
              <a:xfrm>
                <a:off x="6216021" y="4197087"/>
                <a:ext cx="159500" cy="150764"/>
              </a:xfrm>
              <a:custGeom>
                <a:avLst/>
                <a:gdLst/>
                <a:ahLst/>
                <a:cxnLst/>
                <a:rect l="l" t="t" r="r" b="b"/>
                <a:pathLst>
                  <a:path w="3597" h="3400" extrusionOk="0">
                    <a:moveTo>
                      <a:pt x="2621" y="0"/>
                    </a:moveTo>
                    <a:cubicBezTo>
                      <a:pt x="2418" y="0"/>
                      <a:pt x="2192" y="72"/>
                      <a:pt x="2049" y="216"/>
                    </a:cubicBezTo>
                    <a:cubicBezTo>
                      <a:pt x="1537" y="752"/>
                      <a:pt x="1001" y="1252"/>
                      <a:pt x="441" y="1740"/>
                    </a:cubicBezTo>
                    <a:cubicBezTo>
                      <a:pt x="60" y="2085"/>
                      <a:pt x="1" y="2669"/>
                      <a:pt x="322" y="3061"/>
                    </a:cubicBezTo>
                    <a:cubicBezTo>
                      <a:pt x="511" y="3284"/>
                      <a:pt x="788" y="3400"/>
                      <a:pt x="1061" y="3400"/>
                    </a:cubicBezTo>
                    <a:cubicBezTo>
                      <a:pt x="1271" y="3400"/>
                      <a:pt x="1479" y="3332"/>
                      <a:pt x="1644" y="3192"/>
                    </a:cubicBezTo>
                    <a:cubicBezTo>
                      <a:pt x="2215" y="2692"/>
                      <a:pt x="2751" y="2192"/>
                      <a:pt x="3263" y="1656"/>
                    </a:cubicBezTo>
                    <a:cubicBezTo>
                      <a:pt x="3430" y="1454"/>
                      <a:pt x="3573" y="1275"/>
                      <a:pt x="3585" y="1002"/>
                    </a:cubicBezTo>
                    <a:cubicBezTo>
                      <a:pt x="3597" y="764"/>
                      <a:pt x="3525" y="513"/>
                      <a:pt x="3382" y="335"/>
                    </a:cubicBezTo>
                    <a:cubicBezTo>
                      <a:pt x="3216" y="132"/>
                      <a:pt x="2977" y="13"/>
                      <a:pt x="2727" y="2"/>
                    </a:cubicBezTo>
                    <a:lnTo>
                      <a:pt x="2668" y="2"/>
                    </a:lnTo>
                    <a:cubicBezTo>
                      <a:pt x="2653" y="1"/>
                      <a:pt x="2637"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2"/>
              <p:cNvSpPr/>
              <p:nvPr/>
            </p:nvSpPr>
            <p:spPr>
              <a:xfrm>
                <a:off x="6000114" y="4356013"/>
                <a:ext cx="191161" cy="137284"/>
              </a:xfrm>
              <a:custGeom>
                <a:avLst/>
                <a:gdLst/>
                <a:ahLst/>
                <a:cxnLst/>
                <a:rect l="l" t="t" r="r" b="b"/>
                <a:pathLst>
                  <a:path w="4311" h="3096" extrusionOk="0">
                    <a:moveTo>
                      <a:pt x="3250" y="0"/>
                    </a:moveTo>
                    <a:cubicBezTo>
                      <a:pt x="3040" y="0"/>
                      <a:pt x="2833" y="72"/>
                      <a:pt x="2667" y="216"/>
                    </a:cubicBezTo>
                    <a:cubicBezTo>
                      <a:pt x="2536" y="311"/>
                      <a:pt x="2381" y="418"/>
                      <a:pt x="2250" y="513"/>
                    </a:cubicBezTo>
                    <a:cubicBezTo>
                      <a:pt x="1738" y="811"/>
                      <a:pt x="1203" y="1073"/>
                      <a:pt x="667" y="1311"/>
                    </a:cubicBezTo>
                    <a:cubicBezTo>
                      <a:pt x="203" y="1525"/>
                      <a:pt x="0" y="2097"/>
                      <a:pt x="226" y="2561"/>
                    </a:cubicBezTo>
                    <a:cubicBezTo>
                      <a:pt x="382" y="2907"/>
                      <a:pt x="720" y="3096"/>
                      <a:pt x="1075" y="3096"/>
                    </a:cubicBezTo>
                    <a:cubicBezTo>
                      <a:pt x="1209" y="3096"/>
                      <a:pt x="1346" y="3069"/>
                      <a:pt x="1477" y="3014"/>
                    </a:cubicBezTo>
                    <a:cubicBezTo>
                      <a:pt x="2322" y="2633"/>
                      <a:pt x="3143" y="2204"/>
                      <a:pt x="3882" y="1656"/>
                    </a:cubicBezTo>
                    <a:cubicBezTo>
                      <a:pt x="4286" y="1347"/>
                      <a:pt x="4310" y="716"/>
                      <a:pt x="4001" y="335"/>
                    </a:cubicBezTo>
                    <a:cubicBezTo>
                      <a:pt x="3822" y="108"/>
                      <a:pt x="3560" y="1"/>
                      <a:pt x="3298" y="1"/>
                    </a:cubicBezTo>
                    <a:cubicBezTo>
                      <a:pt x="3282" y="0"/>
                      <a:pt x="3266"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2"/>
              <p:cNvSpPr/>
              <p:nvPr/>
            </p:nvSpPr>
            <p:spPr>
              <a:xfrm>
                <a:off x="5798929" y="4459510"/>
                <a:ext cx="163180" cy="120257"/>
              </a:xfrm>
              <a:custGeom>
                <a:avLst/>
                <a:gdLst/>
                <a:ahLst/>
                <a:cxnLst/>
                <a:rect l="l" t="t" r="r" b="b"/>
                <a:pathLst>
                  <a:path w="3680" h="2712" extrusionOk="0">
                    <a:moveTo>
                      <a:pt x="2704" y="1"/>
                    </a:moveTo>
                    <a:cubicBezTo>
                      <a:pt x="2561" y="37"/>
                      <a:pt x="2430" y="49"/>
                      <a:pt x="2323" y="120"/>
                    </a:cubicBezTo>
                    <a:cubicBezTo>
                      <a:pt x="1846" y="441"/>
                      <a:pt x="1322" y="680"/>
                      <a:pt x="787" y="858"/>
                    </a:cubicBezTo>
                    <a:cubicBezTo>
                      <a:pt x="537" y="930"/>
                      <a:pt x="346" y="1013"/>
                      <a:pt x="191" y="1239"/>
                    </a:cubicBezTo>
                    <a:cubicBezTo>
                      <a:pt x="60" y="1453"/>
                      <a:pt x="1" y="1704"/>
                      <a:pt x="49" y="1942"/>
                    </a:cubicBezTo>
                    <a:cubicBezTo>
                      <a:pt x="84" y="2180"/>
                      <a:pt x="239" y="2406"/>
                      <a:pt x="430" y="2537"/>
                    </a:cubicBezTo>
                    <a:cubicBezTo>
                      <a:pt x="562" y="2634"/>
                      <a:pt x="759" y="2711"/>
                      <a:pt x="944" y="2711"/>
                    </a:cubicBezTo>
                    <a:cubicBezTo>
                      <a:pt x="1009" y="2711"/>
                      <a:pt x="1073" y="2702"/>
                      <a:pt x="1132" y="2680"/>
                    </a:cubicBezTo>
                    <a:cubicBezTo>
                      <a:pt x="1834" y="2477"/>
                      <a:pt x="2501" y="2204"/>
                      <a:pt x="3108" y="1811"/>
                    </a:cubicBezTo>
                    <a:cubicBezTo>
                      <a:pt x="3180" y="1763"/>
                      <a:pt x="3239" y="1715"/>
                      <a:pt x="3323" y="1668"/>
                    </a:cubicBezTo>
                    <a:cubicBezTo>
                      <a:pt x="3454" y="1573"/>
                      <a:pt x="3537" y="1418"/>
                      <a:pt x="3597" y="1251"/>
                    </a:cubicBezTo>
                    <a:cubicBezTo>
                      <a:pt x="3680" y="1037"/>
                      <a:pt x="3656" y="763"/>
                      <a:pt x="3573" y="561"/>
                    </a:cubicBezTo>
                    <a:cubicBezTo>
                      <a:pt x="3466" y="334"/>
                      <a:pt x="3275" y="156"/>
                      <a:pt x="3037" y="60"/>
                    </a:cubicBezTo>
                    <a:cubicBezTo>
                      <a:pt x="2942" y="37"/>
                      <a:pt x="2823" y="1"/>
                      <a:pt x="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2" name="Google Shape;3242;p52"/>
            <p:cNvSpPr/>
            <p:nvPr/>
          </p:nvSpPr>
          <p:spPr>
            <a:xfrm>
              <a:off x="6216021" y="3777423"/>
              <a:ext cx="389150" cy="448258"/>
            </a:xfrm>
            <a:custGeom>
              <a:avLst/>
              <a:gdLst/>
              <a:ahLst/>
              <a:cxnLst/>
              <a:rect l="l" t="t" r="r" b="b"/>
              <a:pathLst>
                <a:path w="8776" h="10109" extrusionOk="0">
                  <a:moveTo>
                    <a:pt x="5621" y="2869"/>
                  </a:moveTo>
                  <a:lnTo>
                    <a:pt x="5680" y="2881"/>
                  </a:lnTo>
                  <a:lnTo>
                    <a:pt x="5716" y="2929"/>
                  </a:lnTo>
                  <a:cubicBezTo>
                    <a:pt x="5740" y="3024"/>
                    <a:pt x="5775" y="3108"/>
                    <a:pt x="5787" y="3203"/>
                  </a:cubicBezTo>
                  <a:cubicBezTo>
                    <a:pt x="5811" y="3453"/>
                    <a:pt x="5811" y="3703"/>
                    <a:pt x="5811" y="4001"/>
                  </a:cubicBezTo>
                  <a:cubicBezTo>
                    <a:pt x="5799" y="4179"/>
                    <a:pt x="5775" y="4358"/>
                    <a:pt x="5728" y="4548"/>
                  </a:cubicBezTo>
                  <a:cubicBezTo>
                    <a:pt x="5287" y="4453"/>
                    <a:pt x="4847" y="4358"/>
                    <a:pt x="4430" y="4227"/>
                  </a:cubicBezTo>
                  <a:cubicBezTo>
                    <a:pt x="4359" y="4191"/>
                    <a:pt x="4287" y="4167"/>
                    <a:pt x="4216" y="4120"/>
                  </a:cubicBezTo>
                  <a:lnTo>
                    <a:pt x="4478" y="3679"/>
                  </a:lnTo>
                  <a:cubicBezTo>
                    <a:pt x="4644" y="3453"/>
                    <a:pt x="4811" y="3274"/>
                    <a:pt x="4990" y="3108"/>
                  </a:cubicBezTo>
                  <a:lnTo>
                    <a:pt x="5251" y="2929"/>
                  </a:lnTo>
                  <a:cubicBezTo>
                    <a:pt x="5299" y="2917"/>
                    <a:pt x="5359" y="2905"/>
                    <a:pt x="5406" y="2881"/>
                  </a:cubicBezTo>
                  <a:cubicBezTo>
                    <a:pt x="5478" y="2881"/>
                    <a:pt x="5549" y="2869"/>
                    <a:pt x="5621" y="2869"/>
                  </a:cubicBezTo>
                  <a:close/>
                  <a:moveTo>
                    <a:pt x="5585" y="0"/>
                  </a:moveTo>
                  <a:cubicBezTo>
                    <a:pt x="4906" y="0"/>
                    <a:pt x="4228" y="191"/>
                    <a:pt x="3597" y="583"/>
                  </a:cubicBezTo>
                  <a:cubicBezTo>
                    <a:pt x="3239" y="786"/>
                    <a:pt x="2942" y="1084"/>
                    <a:pt x="2704" y="1322"/>
                  </a:cubicBezTo>
                  <a:cubicBezTo>
                    <a:pt x="2394" y="1631"/>
                    <a:pt x="2144" y="2024"/>
                    <a:pt x="1906" y="2393"/>
                  </a:cubicBezTo>
                  <a:cubicBezTo>
                    <a:pt x="1453" y="3084"/>
                    <a:pt x="1156" y="3798"/>
                    <a:pt x="894" y="4477"/>
                  </a:cubicBezTo>
                  <a:cubicBezTo>
                    <a:pt x="679" y="5025"/>
                    <a:pt x="477" y="5596"/>
                    <a:pt x="298" y="6144"/>
                  </a:cubicBezTo>
                  <a:lnTo>
                    <a:pt x="287" y="6191"/>
                  </a:lnTo>
                  <a:lnTo>
                    <a:pt x="120" y="6679"/>
                  </a:lnTo>
                  <a:cubicBezTo>
                    <a:pt x="1" y="7025"/>
                    <a:pt x="132" y="7465"/>
                    <a:pt x="310" y="7751"/>
                  </a:cubicBezTo>
                  <a:cubicBezTo>
                    <a:pt x="513" y="8084"/>
                    <a:pt x="846" y="8323"/>
                    <a:pt x="1227" y="8394"/>
                  </a:cubicBezTo>
                  <a:cubicBezTo>
                    <a:pt x="1334" y="8406"/>
                    <a:pt x="1430" y="8418"/>
                    <a:pt x="1525" y="8418"/>
                  </a:cubicBezTo>
                  <a:cubicBezTo>
                    <a:pt x="1799" y="8418"/>
                    <a:pt x="2073" y="8346"/>
                    <a:pt x="2299" y="8203"/>
                  </a:cubicBezTo>
                  <a:lnTo>
                    <a:pt x="2584" y="7965"/>
                  </a:lnTo>
                  <a:cubicBezTo>
                    <a:pt x="2763" y="7763"/>
                    <a:pt x="2882" y="7549"/>
                    <a:pt x="2942" y="7275"/>
                  </a:cubicBezTo>
                  <a:lnTo>
                    <a:pt x="3073" y="6894"/>
                  </a:lnTo>
                  <a:lnTo>
                    <a:pt x="3120" y="6775"/>
                  </a:lnTo>
                  <a:cubicBezTo>
                    <a:pt x="3299" y="6846"/>
                    <a:pt x="3489" y="6918"/>
                    <a:pt x="3668" y="6977"/>
                  </a:cubicBezTo>
                  <a:lnTo>
                    <a:pt x="3847" y="7037"/>
                  </a:lnTo>
                  <a:cubicBezTo>
                    <a:pt x="4192" y="7156"/>
                    <a:pt x="4549" y="7251"/>
                    <a:pt x="4847" y="7311"/>
                  </a:cubicBezTo>
                  <a:lnTo>
                    <a:pt x="4668" y="7727"/>
                  </a:lnTo>
                  <a:lnTo>
                    <a:pt x="4561" y="7989"/>
                  </a:lnTo>
                  <a:cubicBezTo>
                    <a:pt x="4382" y="8406"/>
                    <a:pt x="4359" y="8751"/>
                    <a:pt x="4466" y="9096"/>
                  </a:cubicBezTo>
                  <a:cubicBezTo>
                    <a:pt x="4585" y="9454"/>
                    <a:pt x="4835" y="9763"/>
                    <a:pt x="5180" y="9942"/>
                  </a:cubicBezTo>
                  <a:cubicBezTo>
                    <a:pt x="5382" y="10049"/>
                    <a:pt x="5609" y="10108"/>
                    <a:pt x="5847" y="10108"/>
                  </a:cubicBezTo>
                  <a:cubicBezTo>
                    <a:pt x="5990" y="10108"/>
                    <a:pt x="6144" y="10073"/>
                    <a:pt x="6275" y="10049"/>
                  </a:cubicBezTo>
                  <a:cubicBezTo>
                    <a:pt x="6585" y="9942"/>
                    <a:pt x="6978" y="9692"/>
                    <a:pt x="7121" y="9335"/>
                  </a:cubicBezTo>
                  <a:cubicBezTo>
                    <a:pt x="7585" y="8239"/>
                    <a:pt x="8049" y="7084"/>
                    <a:pt x="8419" y="5894"/>
                  </a:cubicBezTo>
                  <a:cubicBezTo>
                    <a:pt x="8609" y="5263"/>
                    <a:pt x="8716" y="4596"/>
                    <a:pt x="8752" y="3762"/>
                  </a:cubicBezTo>
                  <a:cubicBezTo>
                    <a:pt x="8776" y="2977"/>
                    <a:pt x="8609" y="2191"/>
                    <a:pt x="8276" y="1536"/>
                  </a:cubicBezTo>
                  <a:cubicBezTo>
                    <a:pt x="7871" y="774"/>
                    <a:pt x="7109" y="226"/>
                    <a:pt x="6228" y="60"/>
                  </a:cubicBezTo>
                  <a:cubicBezTo>
                    <a:pt x="5978" y="12"/>
                    <a:pt x="5775" y="0"/>
                    <a:pt x="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2"/>
            <p:cNvSpPr/>
            <p:nvPr/>
          </p:nvSpPr>
          <p:spPr>
            <a:xfrm>
              <a:off x="6250875" y="4079400"/>
              <a:ext cx="100347" cy="71303"/>
            </a:xfrm>
            <a:custGeom>
              <a:avLst/>
              <a:gdLst/>
              <a:ahLst/>
              <a:cxnLst/>
              <a:rect l="l" t="t" r="r" b="b"/>
              <a:pathLst>
                <a:path w="2263" h="1608" extrusionOk="0">
                  <a:moveTo>
                    <a:pt x="1953" y="0"/>
                  </a:moveTo>
                  <a:cubicBezTo>
                    <a:pt x="1894" y="0"/>
                    <a:pt x="1846" y="0"/>
                    <a:pt x="1822" y="24"/>
                  </a:cubicBezTo>
                  <a:lnTo>
                    <a:pt x="1834" y="24"/>
                  </a:lnTo>
                  <a:cubicBezTo>
                    <a:pt x="1763" y="36"/>
                    <a:pt x="1679" y="60"/>
                    <a:pt x="1620" y="108"/>
                  </a:cubicBezTo>
                  <a:cubicBezTo>
                    <a:pt x="1525" y="167"/>
                    <a:pt x="1429" y="227"/>
                    <a:pt x="1358" y="310"/>
                  </a:cubicBezTo>
                  <a:cubicBezTo>
                    <a:pt x="1251" y="393"/>
                    <a:pt x="1144" y="465"/>
                    <a:pt x="1060" y="560"/>
                  </a:cubicBezTo>
                  <a:cubicBezTo>
                    <a:pt x="846" y="751"/>
                    <a:pt x="655" y="929"/>
                    <a:pt x="429" y="1108"/>
                  </a:cubicBezTo>
                  <a:cubicBezTo>
                    <a:pt x="334" y="1203"/>
                    <a:pt x="227" y="1274"/>
                    <a:pt x="108" y="1346"/>
                  </a:cubicBezTo>
                  <a:cubicBezTo>
                    <a:pt x="72" y="1358"/>
                    <a:pt x="36" y="1393"/>
                    <a:pt x="1" y="1405"/>
                  </a:cubicBezTo>
                  <a:cubicBezTo>
                    <a:pt x="132" y="1501"/>
                    <a:pt x="286" y="1548"/>
                    <a:pt x="453" y="1584"/>
                  </a:cubicBezTo>
                  <a:cubicBezTo>
                    <a:pt x="548" y="1596"/>
                    <a:pt x="655" y="1608"/>
                    <a:pt x="751" y="1608"/>
                  </a:cubicBezTo>
                  <a:cubicBezTo>
                    <a:pt x="1013" y="1608"/>
                    <a:pt x="1287" y="1536"/>
                    <a:pt x="1525" y="1393"/>
                  </a:cubicBezTo>
                  <a:lnTo>
                    <a:pt x="1798" y="1155"/>
                  </a:lnTo>
                  <a:cubicBezTo>
                    <a:pt x="1977" y="953"/>
                    <a:pt x="2096" y="739"/>
                    <a:pt x="2156" y="465"/>
                  </a:cubicBezTo>
                  <a:lnTo>
                    <a:pt x="2263" y="179"/>
                  </a:lnTo>
                  <a:cubicBezTo>
                    <a:pt x="2251" y="155"/>
                    <a:pt x="2215" y="143"/>
                    <a:pt x="2203" y="108"/>
                  </a:cubicBezTo>
                  <a:cubicBezTo>
                    <a:pt x="2179" y="84"/>
                    <a:pt x="2156" y="60"/>
                    <a:pt x="2132" y="48"/>
                  </a:cubicBezTo>
                  <a:cubicBezTo>
                    <a:pt x="2096" y="36"/>
                    <a:pt x="2072" y="24"/>
                    <a:pt x="2037" y="24"/>
                  </a:cubicBezTo>
                  <a:cubicBezTo>
                    <a:pt x="2013" y="24"/>
                    <a:pt x="1977" y="0"/>
                    <a:pt x="195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2"/>
            <p:cNvSpPr/>
            <p:nvPr/>
          </p:nvSpPr>
          <p:spPr>
            <a:xfrm>
              <a:off x="6340625" y="4080464"/>
              <a:ext cx="44" cy="44"/>
            </a:xfrm>
            <a:custGeom>
              <a:avLst/>
              <a:gdLst/>
              <a:ahLst/>
              <a:cxnLst/>
              <a:rect l="l" t="t" r="r" b="b"/>
              <a:pathLst>
                <a:path w="1" h="1" extrusionOk="0">
                  <a:moveTo>
                    <a:pt x="1" y="0"/>
                  </a:move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2"/>
            <p:cNvSpPr/>
            <p:nvPr/>
          </p:nvSpPr>
          <p:spPr>
            <a:xfrm>
              <a:off x="6454144" y="3780039"/>
              <a:ext cx="151031" cy="444578"/>
            </a:xfrm>
            <a:custGeom>
              <a:avLst/>
              <a:gdLst/>
              <a:ahLst/>
              <a:cxnLst/>
              <a:rect l="l" t="t" r="r" b="b"/>
              <a:pathLst>
                <a:path w="3406" h="10026" extrusionOk="0">
                  <a:moveTo>
                    <a:pt x="1024" y="1"/>
                  </a:moveTo>
                  <a:lnTo>
                    <a:pt x="1024" y="1"/>
                  </a:lnTo>
                  <a:cubicBezTo>
                    <a:pt x="1322" y="298"/>
                    <a:pt x="1596" y="667"/>
                    <a:pt x="1798" y="1060"/>
                  </a:cubicBezTo>
                  <a:cubicBezTo>
                    <a:pt x="2001" y="1429"/>
                    <a:pt x="2132" y="1834"/>
                    <a:pt x="2227" y="2227"/>
                  </a:cubicBezTo>
                  <a:cubicBezTo>
                    <a:pt x="2334" y="2632"/>
                    <a:pt x="2394" y="3061"/>
                    <a:pt x="2429" y="3477"/>
                  </a:cubicBezTo>
                  <a:cubicBezTo>
                    <a:pt x="2441" y="3680"/>
                    <a:pt x="2441" y="3870"/>
                    <a:pt x="2429" y="4061"/>
                  </a:cubicBezTo>
                  <a:lnTo>
                    <a:pt x="2382" y="4596"/>
                  </a:lnTo>
                  <a:cubicBezTo>
                    <a:pt x="2370" y="4692"/>
                    <a:pt x="2358" y="4775"/>
                    <a:pt x="2334" y="4846"/>
                  </a:cubicBezTo>
                  <a:cubicBezTo>
                    <a:pt x="2322" y="4942"/>
                    <a:pt x="2287" y="5049"/>
                    <a:pt x="2275" y="5132"/>
                  </a:cubicBezTo>
                  <a:cubicBezTo>
                    <a:pt x="2227" y="5347"/>
                    <a:pt x="2191" y="5561"/>
                    <a:pt x="2144" y="5775"/>
                  </a:cubicBezTo>
                  <a:cubicBezTo>
                    <a:pt x="2037" y="6251"/>
                    <a:pt x="1917" y="6728"/>
                    <a:pt x="1775" y="7192"/>
                  </a:cubicBezTo>
                  <a:cubicBezTo>
                    <a:pt x="1620" y="7668"/>
                    <a:pt x="1441" y="8121"/>
                    <a:pt x="1227" y="8573"/>
                  </a:cubicBezTo>
                  <a:cubicBezTo>
                    <a:pt x="1013" y="8978"/>
                    <a:pt x="763" y="9347"/>
                    <a:pt x="417" y="9645"/>
                  </a:cubicBezTo>
                  <a:cubicBezTo>
                    <a:pt x="286" y="9764"/>
                    <a:pt x="155" y="9871"/>
                    <a:pt x="1" y="9954"/>
                  </a:cubicBezTo>
                  <a:cubicBezTo>
                    <a:pt x="155" y="10002"/>
                    <a:pt x="310" y="10026"/>
                    <a:pt x="477" y="10026"/>
                  </a:cubicBezTo>
                  <a:cubicBezTo>
                    <a:pt x="632" y="10026"/>
                    <a:pt x="774" y="10002"/>
                    <a:pt x="905" y="9954"/>
                  </a:cubicBezTo>
                  <a:cubicBezTo>
                    <a:pt x="1227" y="9847"/>
                    <a:pt x="1608" y="9597"/>
                    <a:pt x="1763" y="9240"/>
                  </a:cubicBezTo>
                  <a:cubicBezTo>
                    <a:pt x="2215" y="8156"/>
                    <a:pt x="2679" y="7013"/>
                    <a:pt x="3049" y="5799"/>
                  </a:cubicBezTo>
                  <a:cubicBezTo>
                    <a:pt x="3251" y="5180"/>
                    <a:pt x="3346" y="4489"/>
                    <a:pt x="3382" y="3680"/>
                  </a:cubicBezTo>
                  <a:cubicBezTo>
                    <a:pt x="3406" y="2882"/>
                    <a:pt x="3251" y="2096"/>
                    <a:pt x="2906" y="1441"/>
                  </a:cubicBezTo>
                  <a:cubicBezTo>
                    <a:pt x="2525" y="727"/>
                    <a:pt x="1834" y="191"/>
                    <a:pt x="102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2"/>
            <p:cNvSpPr/>
            <p:nvPr/>
          </p:nvSpPr>
          <p:spPr>
            <a:xfrm>
              <a:off x="6283068" y="3798530"/>
              <a:ext cx="186948" cy="206725"/>
            </a:xfrm>
            <a:custGeom>
              <a:avLst/>
              <a:gdLst/>
              <a:ahLst/>
              <a:cxnLst/>
              <a:rect l="l" t="t" r="r" b="b"/>
              <a:pathLst>
                <a:path w="4216" h="4662" extrusionOk="0">
                  <a:moveTo>
                    <a:pt x="4097" y="0"/>
                  </a:moveTo>
                  <a:cubicBezTo>
                    <a:pt x="3847" y="12"/>
                    <a:pt x="3609" y="48"/>
                    <a:pt x="3370" y="107"/>
                  </a:cubicBezTo>
                  <a:cubicBezTo>
                    <a:pt x="3251" y="131"/>
                    <a:pt x="3144" y="179"/>
                    <a:pt x="3025" y="227"/>
                  </a:cubicBezTo>
                  <a:cubicBezTo>
                    <a:pt x="2906" y="262"/>
                    <a:pt x="2799" y="322"/>
                    <a:pt x="2680" y="381"/>
                  </a:cubicBezTo>
                  <a:cubicBezTo>
                    <a:pt x="2466" y="524"/>
                    <a:pt x="2251" y="667"/>
                    <a:pt x="2049" y="822"/>
                  </a:cubicBezTo>
                  <a:cubicBezTo>
                    <a:pt x="1834" y="1000"/>
                    <a:pt x="1656" y="1203"/>
                    <a:pt x="1477" y="1417"/>
                  </a:cubicBezTo>
                  <a:cubicBezTo>
                    <a:pt x="1132" y="1834"/>
                    <a:pt x="858" y="2274"/>
                    <a:pt x="608" y="2751"/>
                  </a:cubicBezTo>
                  <a:cubicBezTo>
                    <a:pt x="477" y="3001"/>
                    <a:pt x="370" y="3263"/>
                    <a:pt x="275" y="3513"/>
                  </a:cubicBezTo>
                  <a:cubicBezTo>
                    <a:pt x="180" y="3715"/>
                    <a:pt x="108" y="3941"/>
                    <a:pt x="49" y="4168"/>
                  </a:cubicBezTo>
                  <a:cubicBezTo>
                    <a:pt x="49" y="4191"/>
                    <a:pt x="37" y="4215"/>
                    <a:pt x="37" y="4239"/>
                  </a:cubicBezTo>
                  <a:cubicBezTo>
                    <a:pt x="1" y="4310"/>
                    <a:pt x="13" y="4406"/>
                    <a:pt x="49" y="4477"/>
                  </a:cubicBezTo>
                  <a:cubicBezTo>
                    <a:pt x="96" y="4560"/>
                    <a:pt x="156" y="4608"/>
                    <a:pt x="239" y="4644"/>
                  </a:cubicBezTo>
                  <a:cubicBezTo>
                    <a:pt x="265" y="4657"/>
                    <a:pt x="295" y="4662"/>
                    <a:pt x="325" y="4662"/>
                  </a:cubicBezTo>
                  <a:cubicBezTo>
                    <a:pt x="377" y="4662"/>
                    <a:pt x="432" y="4647"/>
                    <a:pt x="477" y="4632"/>
                  </a:cubicBezTo>
                  <a:cubicBezTo>
                    <a:pt x="561" y="4596"/>
                    <a:pt x="584" y="4537"/>
                    <a:pt x="632" y="4477"/>
                  </a:cubicBezTo>
                  <a:cubicBezTo>
                    <a:pt x="763" y="4239"/>
                    <a:pt x="882" y="3989"/>
                    <a:pt x="989" y="3751"/>
                  </a:cubicBezTo>
                  <a:cubicBezTo>
                    <a:pt x="1084" y="3513"/>
                    <a:pt x="1192" y="3286"/>
                    <a:pt x="1299" y="3060"/>
                  </a:cubicBezTo>
                  <a:cubicBezTo>
                    <a:pt x="1465" y="2727"/>
                    <a:pt x="1620" y="2382"/>
                    <a:pt x="1834" y="2036"/>
                  </a:cubicBezTo>
                  <a:cubicBezTo>
                    <a:pt x="2025" y="1715"/>
                    <a:pt x="2251" y="1405"/>
                    <a:pt x="2501" y="1108"/>
                  </a:cubicBezTo>
                  <a:cubicBezTo>
                    <a:pt x="2656" y="941"/>
                    <a:pt x="2799" y="786"/>
                    <a:pt x="2977" y="655"/>
                  </a:cubicBezTo>
                  <a:cubicBezTo>
                    <a:pt x="3156" y="536"/>
                    <a:pt x="3335" y="429"/>
                    <a:pt x="3549" y="346"/>
                  </a:cubicBezTo>
                  <a:cubicBezTo>
                    <a:pt x="3692" y="298"/>
                    <a:pt x="3847" y="250"/>
                    <a:pt x="4013" y="238"/>
                  </a:cubicBezTo>
                  <a:lnTo>
                    <a:pt x="4097" y="238"/>
                  </a:lnTo>
                  <a:cubicBezTo>
                    <a:pt x="4156" y="238"/>
                    <a:pt x="4216" y="191"/>
                    <a:pt x="4216" y="131"/>
                  </a:cubicBezTo>
                  <a:cubicBezTo>
                    <a:pt x="4204" y="60"/>
                    <a:pt x="41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2"/>
            <p:cNvSpPr/>
            <p:nvPr/>
          </p:nvSpPr>
          <p:spPr>
            <a:xfrm>
              <a:off x="6267237" y="4017098"/>
              <a:ext cx="31749" cy="31705"/>
            </a:xfrm>
            <a:custGeom>
              <a:avLst/>
              <a:gdLst/>
              <a:ahLst/>
              <a:cxnLst/>
              <a:rect l="l" t="t" r="r" b="b"/>
              <a:pathLst>
                <a:path w="716" h="715" extrusionOk="0">
                  <a:moveTo>
                    <a:pt x="382" y="1"/>
                  </a:moveTo>
                  <a:cubicBezTo>
                    <a:pt x="167" y="1"/>
                    <a:pt x="1" y="143"/>
                    <a:pt x="1" y="334"/>
                  </a:cubicBezTo>
                  <a:cubicBezTo>
                    <a:pt x="1" y="536"/>
                    <a:pt x="156" y="715"/>
                    <a:pt x="346" y="715"/>
                  </a:cubicBezTo>
                  <a:cubicBezTo>
                    <a:pt x="537" y="715"/>
                    <a:pt x="703" y="560"/>
                    <a:pt x="715" y="370"/>
                  </a:cubicBezTo>
                  <a:cubicBezTo>
                    <a:pt x="715" y="179"/>
                    <a:pt x="572"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2"/>
            <p:cNvSpPr/>
            <p:nvPr/>
          </p:nvSpPr>
          <p:spPr>
            <a:xfrm>
              <a:off x="6261961" y="4063038"/>
              <a:ext cx="15343" cy="15343"/>
            </a:xfrm>
            <a:custGeom>
              <a:avLst/>
              <a:gdLst/>
              <a:ahLst/>
              <a:cxnLst/>
              <a:rect l="l" t="t" r="r" b="b"/>
              <a:pathLst>
                <a:path w="346" h="346" extrusionOk="0">
                  <a:moveTo>
                    <a:pt x="179" y="0"/>
                  </a:moveTo>
                  <a:cubicBezTo>
                    <a:pt x="84" y="12"/>
                    <a:pt x="1" y="72"/>
                    <a:pt x="1" y="167"/>
                  </a:cubicBezTo>
                  <a:cubicBezTo>
                    <a:pt x="1" y="262"/>
                    <a:pt x="84" y="346"/>
                    <a:pt x="167" y="346"/>
                  </a:cubicBezTo>
                  <a:cubicBezTo>
                    <a:pt x="263" y="346"/>
                    <a:pt x="346" y="274"/>
                    <a:pt x="346" y="179"/>
                  </a:cubicBezTo>
                  <a:cubicBezTo>
                    <a:pt x="346" y="96"/>
                    <a:pt x="27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52"/>
          <p:cNvGrpSpPr/>
          <p:nvPr/>
        </p:nvGrpSpPr>
        <p:grpSpPr>
          <a:xfrm>
            <a:off x="8927168" y="4295048"/>
            <a:ext cx="247122" cy="254793"/>
            <a:chOff x="7924518" y="4471660"/>
            <a:chExt cx="247122" cy="254793"/>
          </a:xfrm>
        </p:grpSpPr>
        <p:sp>
          <p:nvSpPr>
            <p:cNvPr id="3250" name="Google Shape;3250;p52"/>
            <p:cNvSpPr/>
            <p:nvPr/>
          </p:nvSpPr>
          <p:spPr>
            <a:xfrm>
              <a:off x="7924518" y="4471660"/>
              <a:ext cx="190096" cy="198122"/>
            </a:xfrm>
            <a:custGeom>
              <a:avLst/>
              <a:gdLst/>
              <a:ahLst/>
              <a:cxnLst/>
              <a:rect l="l" t="t" r="r" b="b"/>
              <a:pathLst>
                <a:path w="4287" h="4468" extrusionOk="0">
                  <a:moveTo>
                    <a:pt x="3965" y="1"/>
                  </a:moveTo>
                  <a:cubicBezTo>
                    <a:pt x="3882" y="13"/>
                    <a:pt x="3822" y="48"/>
                    <a:pt x="3787" y="108"/>
                  </a:cubicBezTo>
                  <a:cubicBezTo>
                    <a:pt x="3215" y="679"/>
                    <a:pt x="2632" y="1263"/>
                    <a:pt x="2060" y="1846"/>
                  </a:cubicBezTo>
                  <a:cubicBezTo>
                    <a:pt x="1465" y="2442"/>
                    <a:pt x="882" y="3025"/>
                    <a:pt x="286" y="3596"/>
                  </a:cubicBezTo>
                  <a:cubicBezTo>
                    <a:pt x="250" y="3632"/>
                    <a:pt x="227" y="3656"/>
                    <a:pt x="191" y="3680"/>
                  </a:cubicBezTo>
                  <a:cubicBezTo>
                    <a:pt x="167" y="3704"/>
                    <a:pt x="131" y="3739"/>
                    <a:pt x="108" y="3751"/>
                  </a:cubicBezTo>
                  <a:cubicBezTo>
                    <a:pt x="60" y="3811"/>
                    <a:pt x="24" y="3882"/>
                    <a:pt x="12" y="3954"/>
                  </a:cubicBezTo>
                  <a:cubicBezTo>
                    <a:pt x="0" y="4073"/>
                    <a:pt x="24" y="4180"/>
                    <a:pt x="84" y="4287"/>
                  </a:cubicBezTo>
                  <a:cubicBezTo>
                    <a:pt x="168" y="4408"/>
                    <a:pt x="301" y="4467"/>
                    <a:pt x="436" y="4467"/>
                  </a:cubicBezTo>
                  <a:cubicBezTo>
                    <a:pt x="566" y="4467"/>
                    <a:pt x="698" y="4411"/>
                    <a:pt x="786" y="4299"/>
                  </a:cubicBezTo>
                  <a:cubicBezTo>
                    <a:pt x="1322" y="3632"/>
                    <a:pt x="1894" y="2989"/>
                    <a:pt x="2453" y="2334"/>
                  </a:cubicBezTo>
                  <a:cubicBezTo>
                    <a:pt x="3025" y="1680"/>
                    <a:pt x="3584" y="1037"/>
                    <a:pt x="4180" y="429"/>
                  </a:cubicBezTo>
                  <a:cubicBezTo>
                    <a:pt x="4287" y="322"/>
                    <a:pt x="4239" y="132"/>
                    <a:pt x="4132" y="60"/>
                  </a:cubicBezTo>
                  <a:cubicBezTo>
                    <a:pt x="4096" y="13"/>
                    <a:pt x="4037" y="1"/>
                    <a:pt x="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2"/>
            <p:cNvSpPr/>
            <p:nvPr/>
          </p:nvSpPr>
          <p:spPr>
            <a:xfrm>
              <a:off x="7988417" y="4532898"/>
              <a:ext cx="183223" cy="193555"/>
            </a:xfrm>
            <a:custGeom>
              <a:avLst/>
              <a:gdLst/>
              <a:ahLst/>
              <a:cxnLst/>
              <a:rect l="l" t="t" r="r" b="b"/>
              <a:pathLst>
                <a:path w="4132" h="4365" extrusionOk="0">
                  <a:moveTo>
                    <a:pt x="3858" y="1"/>
                  </a:moveTo>
                  <a:cubicBezTo>
                    <a:pt x="3798" y="1"/>
                    <a:pt x="3751" y="37"/>
                    <a:pt x="3715" y="72"/>
                  </a:cubicBezTo>
                  <a:lnTo>
                    <a:pt x="3596" y="191"/>
                  </a:lnTo>
                  <a:cubicBezTo>
                    <a:pt x="3441" y="334"/>
                    <a:pt x="3298" y="453"/>
                    <a:pt x="3143" y="584"/>
                  </a:cubicBezTo>
                  <a:cubicBezTo>
                    <a:pt x="3000" y="715"/>
                    <a:pt x="2846" y="846"/>
                    <a:pt x="2679" y="989"/>
                  </a:cubicBezTo>
                  <a:cubicBezTo>
                    <a:pt x="2405" y="1239"/>
                    <a:pt x="2119" y="1501"/>
                    <a:pt x="1834" y="1775"/>
                  </a:cubicBezTo>
                  <a:lnTo>
                    <a:pt x="1786" y="1823"/>
                  </a:lnTo>
                  <a:lnTo>
                    <a:pt x="1762" y="1846"/>
                  </a:lnTo>
                  <a:cubicBezTo>
                    <a:pt x="1488" y="2096"/>
                    <a:pt x="1226" y="2358"/>
                    <a:pt x="953" y="2620"/>
                  </a:cubicBezTo>
                  <a:cubicBezTo>
                    <a:pt x="810" y="2775"/>
                    <a:pt x="655" y="2918"/>
                    <a:pt x="524" y="3073"/>
                  </a:cubicBezTo>
                  <a:cubicBezTo>
                    <a:pt x="381" y="3216"/>
                    <a:pt x="238" y="3370"/>
                    <a:pt x="119" y="3549"/>
                  </a:cubicBezTo>
                  <a:cubicBezTo>
                    <a:pt x="60" y="3620"/>
                    <a:pt x="36" y="3692"/>
                    <a:pt x="24" y="3787"/>
                  </a:cubicBezTo>
                  <a:cubicBezTo>
                    <a:pt x="0" y="3918"/>
                    <a:pt x="36" y="4049"/>
                    <a:pt x="107" y="4156"/>
                  </a:cubicBezTo>
                  <a:cubicBezTo>
                    <a:pt x="205" y="4284"/>
                    <a:pt x="374" y="4364"/>
                    <a:pt x="542" y="4364"/>
                  </a:cubicBezTo>
                  <a:cubicBezTo>
                    <a:pt x="640" y="4364"/>
                    <a:pt x="738" y="4337"/>
                    <a:pt x="822" y="4275"/>
                  </a:cubicBezTo>
                  <a:cubicBezTo>
                    <a:pt x="1167" y="3989"/>
                    <a:pt x="1417" y="3644"/>
                    <a:pt x="1703" y="3311"/>
                  </a:cubicBezTo>
                  <a:cubicBezTo>
                    <a:pt x="1953" y="2977"/>
                    <a:pt x="2191" y="2656"/>
                    <a:pt x="2441" y="2323"/>
                  </a:cubicBezTo>
                  <a:lnTo>
                    <a:pt x="3203" y="1346"/>
                  </a:lnTo>
                  <a:cubicBezTo>
                    <a:pt x="3334" y="1180"/>
                    <a:pt x="3477" y="1025"/>
                    <a:pt x="3596" y="870"/>
                  </a:cubicBezTo>
                  <a:cubicBezTo>
                    <a:pt x="3727" y="691"/>
                    <a:pt x="3893" y="525"/>
                    <a:pt x="4036" y="358"/>
                  </a:cubicBezTo>
                  <a:cubicBezTo>
                    <a:pt x="4132" y="287"/>
                    <a:pt x="4084" y="120"/>
                    <a:pt x="4013" y="60"/>
                  </a:cubicBezTo>
                  <a:cubicBezTo>
                    <a:pt x="3965" y="37"/>
                    <a:pt x="3917" y="13"/>
                    <a:pt x="3870" y="13"/>
                  </a:cubicBezTo>
                  <a:cubicBezTo>
                    <a:pt x="3870" y="1"/>
                    <a:pt x="3858" y="1"/>
                    <a:pt x="3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2" name="Google Shape;3252;p52"/>
          <p:cNvGrpSpPr/>
          <p:nvPr/>
        </p:nvGrpSpPr>
        <p:grpSpPr>
          <a:xfrm>
            <a:off x="5857464" y="722714"/>
            <a:ext cx="670015" cy="407064"/>
            <a:chOff x="8441914" y="3061502"/>
            <a:chExt cx="670015" cy="407064"/>
          </a:xfrm>
        </p:grpSpPr>
        <p:sp>
          <p:nvSpPr>
            <p:cNvPr id="3253" name="Google Shape;3253;p52"/>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2"/>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2"/>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2"/>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7" name="Google Shape;3257;p52"/>
          <p:cNvSpPr/>
          <p:nvPr/>
        </p:nvSpPr>
        <p:spPr>
          <a:xfrm>
            <a:off x="8706312" y="2056225"/>
            <a:ext cx="205439" cy="211248"/>
          </a:xfrm>
          <a:custGeom>
            <a:avLst/>
            <a:gdLst/>
            <a:ahLst/>
            <a:cxnLst/>
            <a:rect l="l" t="t" r="r" b="b"/>
            <a:pathLst>
              <a:path w="4633" h="4764" extrusionOk="0">
                <a:moveTo>
                  <a:pt x="2049" y="1"/>
                </a:moveTo>
                <a:cubicBezTo>
                  <a:pt x="1930" y="1"/>
                  <a:pt x="1834" y="108"/>
                  <a:pt x="1834" y="227"/>
                </a:cubicBezTo>
                <a:cubicBezTo>
                  <a:pt x="1858" y="894"/>
                  <a:pt x="1858" y="1572"/>
                  <a:pt x="1846" y="2239"/>
                </a:cubicBezTo>
                <a:lnTo>
                  <a:pt x="1846" y="2251"/>
                </a:lnTo>
                <a:cubicBezTo>
                  <a:pt x="1513" y="2322"/>
                  <a:pt x="1179" y="2406"/>
                  <a:pt x="846" y="2441"/>
                </a:cubicBezTo>
                <a:cubicBezTo>
                  <a:pt x="644" y="2477"/>
                  <a:pt x="441" y="2489"/>
                  <a:pt x="239" y="2489"/>
                </a:cubicBezTo>
                <a:cubicBezTo>
                  <a:pt x="108" y="2489"/>
                  <a:pt x="1" y="2596"/>
                  <a:pt x="1" y="2727"/>
                </a:cubicBezTo>
                <a:cubicBezTo>
                  <a:pt x="1" y="2846"/>
                  <a:pt x="108" y="2965"/>
                  <a:pt x="239" y="2965"/>
                </a:cubicBezTo>
                <a:cubicBezTo>
                  <a:pt x="775" y="2953"/>
                  <a:pt x="1310" y="2918"/>
                  <a:pt x="1846" y="2882"/>
                </a:cubicBezTo>
                <a:lnTo>
                  <a:pt x="1846" y="2882"/>
                </a:lnTo>
                <a:cubicBezTo>
                  <a:pt x="1834" y="3358"/>
                  <a:pt x="1834" y="3846"/>
                  <a:pt x="1858" y="4323"/>
                </a:cubicBezTo>
                <a:cubicBezTo>
                  <a:pt x="1870" y="4442"/>
                  <a:pt x="1906" y="4549"/>
                  <a:pt x="1989" y="4632"/>
                </a:cubicBezTo>
                <a:cubicBezTo>
                  <a:pt x="2084" y="4727"/>
                  <a:pt x="2192" y="4763"/>
                  <a:pt x="2311" y="4763"/>
                </a:cubicBezTo>
                <a:cubicBezTo>
                  <a:pt x="2430" y="4763"/>
                  <a:pt x="2525" y="4727"/>
                  <a:pt x="2620" y="4632"/>
                </a:cubicBezTo>
                <a:cubicBezTo>
                  <a:pt x="2692" y="4561"/>
                  <a:pt x="2763" y="4430"/>
                  <a:pt x="2751" y="4323"/>
                </a:cubicBezTo>
                <a:cubicBezTo>
                  <a:pt x="2692" y="3811"/>
                  <a:pt x="2620" y="3311"/>
                  <a:pt x="2549" y="2822"/>
                </a:cubicBezTo>
                <a:cubicBezTo>
                  <a:pt x="2751" y="2799"/>
                  <a:pt x="2965" y="2775"/>
                  <a:pt x="3180" y="2763"/>
                </a:cubicBezTo>
                <a:cubicBezTo>
                  <a:pt x="3537" y="2715"/>
                  <a:pt x="3918" y="2680"/>
                  <a:pt x="4275" y="2608"/>
                </a:cubicBezTo>
                <a:cubicBezTo>
                  <a:pt x="4478" y="2549"/>
                  <a:pt x="4632" y="2263"/>
                  <a:pt x="4549" y="2037"/>
                </a:cubicBezTo>
                <a:cubicBezTo>
                  <a:pt x="4525" y="1930"/>
                  <a:pt x="4454" y="1834"/>
                  <a:pt x="4347" y="1775"/>
                </a:cubicBezTo>
                <a:cubicBezTo>
                  <a:pt x="4311" y="1763"/>
                  <a:pt x="4275" y="1739"/>
                  <a:pt x="4239" y="1727"/>
                </a:cubicBezTo>
                <a:cubicBezTo>
                  <a:pt x="4192" y="1715"/>
                  <a:pt x="4168" y="1715"/>
                  <a:pt x="4120" y="1715"/>
                </a:cubicBezTo>
                <a:cubicBezTo>
                  <a:pt x="4073" y="1715"/>
                  <a:pt x="4049" y="1715"/>
                  <a:pt x="4001" y="1727"/>
                </a:cubicBezTo>
                <a:cubicBezTo>
                  <a:pt x="3751" y="1775"/>
                  <a:pt x="3501" y="1834"/>
                  <a:pt x="3239" y="1906"/>
                </a:cubicBezTo>
                <a:cubicBezTo>
                  <a:pt x="2977" y="1989"/>
                  <a:pt x="2703" y="2049"/>
                  <a:pt x="2442" y="2120"/>
                </a:cubicBezTo>
                <a:cubicBezTo>
                  <a:pt x="2406" y="1894"/>
                  <a:pt x="2394" y="1691"/>
                  <a:pt x="2382" y="1465"/>
                </a:cubicBezTo>
                <a:cubicBezTo>
                  <a:pt x="2334" y="1048"/>
                  <a:pt x="2311" y="644"/>
                  <a:pt x="2275" y="227"/>
                </a:cubicBezTo>
                <a:cubicBezTo>
                  <a:pt x="2263" y="108"/>
                  <a:pt x="2192"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8" name="Google Shape;3258;p52"/>
          <p:cNvGrpSpPr/>
          <p:nvPr/>
        </p:nvGrpSpPr>
        <p:grpSpPr>
          <a:xfrm>
            <a:off x="7239566" y="4474134"/>
            <a:ext cx="256078" cy="258739"/>
            <a:chOff x="6968391" y="4377697"/>
            <a:chExt cx="256078" cy="258739"/>
          </a:xfrm>
        </p:grpSpPr>
        <p:sp>
          <p:nvSpPr>
            <p:cNvPr id="3259" name="Google Shape;3259;p52"/>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2"/>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2"/>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52"/>
          <p:cNvGrpSpPr/>
          <p:nvPr/>
        </p:nvGrpSpPr>
        <p:grpSpPr>
          <a:xfrm>
            <a:off x="6358567" y="154954"/>
            <a:ext cx="214396" cy="218609"/>
            <a:chOff x="6778292" y="971829"/>
            <a:chExt cx="214396" cy="218609"/>
          </a:xfrm>
        </p:grpSpPr>
        <p:sp>
          <p:nvSpPr>
            <p:cNvPr id="3263" name="Google Shape;3263;p52"/>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2"/>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5" name="Google Shape;3265;p52"/>
          <p:cNvSpPr/>
          <p:nvPr/>
        </p:nvSpPr>
        <p:spPr>
          <a:xfrm>
            <a:off x="6860150" y="976573"/>
            <a:ext cx="44" cy="44"/>
          </a:xfrm>
          <a:custGeom>
            <a:avLst/>
            <a:gdLst/>
            <a:ahLst/>
            <a:cxnLst/>
            <a:rect l="l" t="t" r="r" b="b"/>
            <a:pathLst>
              <a:path w="1"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6" name="Google Shape;3266;p52"/>
          <p:cNvGrpSpPr/>
          <p:nvPr/>
        </p:nvGrpSpPr>
        <p:grpSpPr>
          <a:xfrm>
            <a:off x="8460195" y="48049"/>
            <a:ext cx="660001" cy="583995"/>
            <a:chOff x="8222283" y="2519761"/>
            <a:chExt cx="660001" cy="583995"/>
          </a:xfrm>
        </p:grpSpPr>
        <p:sp>
          <p:nvSpPr>
            <p:cNvPr id="3267" name="Google Shape;3267;p52"/>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2"/>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2"/>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2"/>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2"/>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52"/>
          <p:cNvGrpSpPr/>
          <p:nvPr/>
        </p:nvGrpSpPr>
        <p:grpSpPr>
          <a:xfrm rot="-6049132">
            <a:off x="8132079" y="4451257"/>
            <a:ext cx="305234" cy="304477"/>
            <a:chOff x="1548327" y="2761296"/>
            <a:chExt cx="305242" cy="304485"/>
          </a:xfrm>
        </p:grpSpPr>
        <p:sp>
          <p:nvSpPr>
            <p:cNvPr id="3273" name="Google Shape;3273;p52"/>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2"/>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2"/>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6" name="Google Shape;3276;p52"/>
          <p:cNvSpPr/>
          <p:nvPr/>
        </p:nvSpPr>
        <p:spPr>
          <a:xfrm>
            <a:off x="7430713" y="33542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7" name="Google Shape;3277;p52"/>
          <p:cNvGrpSpPr/>
          <p:nvPr/>
        </p:nvGrpSpPr>
        <p:grpSpPr>
          <a:xfrm>
            <a:off x="4773668" y="1664501"/>
            <a:ext cx="1858926" cy="2771805"/>
            <a:chOff x="4773668" y="1664501"/>
            <a:chExt cx="1858926" cy="2771805"/>
          </a:xfrm>
        </p:grpSpPr>
        <p:sp>
          <p:nvSpPr>
            <p:cNvPr id="3278" name="Google Shape;3278;p52"/>
            <p:cNvSpPr/>
            <p:nvPr/>
          </p:nvSpPr>
          <p:spPr>
            <a:xfrm flipH="1">
              <a:off x="5066088" y="1664501"/>
              <a:ext cx="1007962" cy="671539"/>
            </a:xfrm>
            <a:custGeom>
              <a:avLst/>
              <a:gdLst/>
              <a:ahLst/>
              <a:cxnLst/>
              <a:rect l="l" t="t" r="r" b="b"/>
              <a:pathLst>
                <a:path w="16419" h="10938" extrusionOk="0">
                  <a:moveTo>
                    <a:pt x="10806" y="0"/>
                  </a:moveTo>
                  <a:cubicBezTo>
                    <a:pt x="10478" y="0"/>
                    <a:pt x="10149" y="40"/>
                    <a:pt x="9835" y="127"/>
                  </a:cubicBezTo>
                  <a:cubicBezTo>
                    <a:pt x="8834" y="412"/>
                    <a:pt x="7965" y="1103"/>
                    <a:pt x="6929" y="1198"/>
                  </a:cubicBezTo>
                  <a:cubicBezTo>
                    <a:pt x="6817" y="1210"/>
                    <a:pt x="6703" y="1215"/>
                    <a:pt x="6588" y="1215"/>
                  </a:cubicBezTo>
                  <a:cubicBezTo>
                    <a:pt x="6289" y="1215"/>
                    <a:pt x="5984" y="1185"/>
                    <a:pt x="5689" y="1185"/>
                  </a:cubicBezTo>
                  <a:cubicBezTo>
                    <a:pt x="5654" y="1185"/>
                    <a:pt x="5619" y="1185"/>
                    <a:pt x="5584" y="1186"/>
                  </a:cubicBezTo>
                  <a:cubicBezTo>
                    <a:pt x="4953" y="1210"/>
                    <a:pt x="4286" y="1567"/>
                    <a:pt x="3751" y="1889"/>
                  </a:cubicBezTo>
                  <a:cubicBezTo>
                    <a:pt x="3084" y="2270"/>
                    <a:pt x="2548" y="2924"/>
                    <a:pt x="2405" y="3686"/>
                  </a:cubicBezTo>
                  <a:cubicBezTo>
                    <a:pt x="1929" y="3722"/>
                    <a:pt x="1488" y="4020"/>
                    <a:pt x="1214" y="4413"/>
                  </a:cubicBezTo>
                  <a:cubicBezTo>
                    <a:pt x="0" y="6199"/>
                    <a:pt x="679" y="9223"/>
                    <a:pt x="1679" y="10937"/>
                  </a:cubicBezTo>
                  <a:lnTo>
                    <a:pt x="14776" y="7711"/>
                  </a:lnTo>
                  <a:cubicBezTo>
                    <a:pt x="15800" y="7258"/>
                    <a:pt x="16419" y="6008"/>
                    <a:pt x="16121" y="4925"/>
                  </a:cubicBezTo>
                  <a:cubicBezTo>
                    <a:pt x="15846" y="3933"/>
                    <a:pt x="14835" y="3196"/>
                    <a:pt x="13808" y="3196"/>
                  </a:cubicBezTo>
                  <a:cubicBezTo>
                    <a:pt x="13726" y="3196"/>
                    <a:pt x="13643" y="3201"/>
                    <a:pt x="13561" y="3210"/>
                  </a:cubicBezTo>
                  <a:cubicBezTo>
                    <a:pt x="13883" y="2532"/>
                    <a:pt x="13740" y="1662"/>
                    <a:pt x="13276" y="1067"/>
                  </a:cubicBezTo>
                  <a:cubicBezTo>
                    <a:pt x="12799" y="472"/>
                    <a:pt x="12073" y="115"/>
                    <a:pt x="11311" y="31"/>
                  </a:cubicBezTo>
                  <a:cubicBezTo>
                    <a:pt x="11145" y="11"/>
                    <a:pt x="10976" y="0"/>
                    <a:pt x="10806" y="0"/>
                  </a:cubicBezTo>
                  <a:close/>
                </a:path>
              </a:pathLst>
            </a:custGeom>
            <a:solidFill>
              <a:srgbClr val="6D0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9" name="Google Shape;3279;p52"/>
            <p:cNvGrpSpPr/>
            <p:nvPr/>
          </p:nvGrpSpPr>
          <p:grpSpPr>
            <a:xfrm>
              <a:off x="4773668" y="1885699"/>
              <a:ext cx="1858926" cy="2550606"/>
              <a:chOff x="4968974" y="2191564"/>
              <a:chExt cx="1635947" cy="2244659"/>
            </a:xfrm>
          </p:grpSpPr>
          <p:sp>
            <p:nvSpPr>
              <p:cNvPr id="3280" name="Google Shape;3280;p52"/>
              <p:cNvSpPr/>
              <p:nvPr/>
            </p:nvSpPr>
            <p:spPr>
              <a:xfrm>
                <a:off x="4968974" y="2401555"/>
                <a:ext cx="465180" cy="743835"/>
              </a:xfrm>
              <a:custGeom>
                <a:avLst/>
                <a:gdLst/>
                <a:ahLst/>
                <a:cxnLst/>
                <a:rect l="l" t="t" r="r" b="b"/>
                <a:pathLst>
                  <a:path w="8407" h="13443" extrusionOk="0">
                    <a:moveTo>
                      <a:pt x="2015" y="0"/>
                    </a:moveTo>
                    <a:cubicBezTo>
                      <a:pt x="1998" y="0"/>
                      <a:pt x="1982" y="4"/>
                      <a:pt x="1965" y="12"/>
                    </a:cubicBezTo>
                    <a:cubicBezTo>
                      <a:pt x="1906" y="36"/>
                      <a:pt x="1870" y="107"/>
                      <a:pt x="1858" y="191"/>
                    </a:cubicBezTo>
                    <a:cubicBezTo>
                      <a:pt x="1823" y="322"/>
                      <a:pt x="1823" y="465"/>
                      <a:pt x="1823" y="619"/>
                    </a:cubicBezTo>
                    <a:cubicBezTo>
                      <a:pt x="1846" y="1203"/>
                      <a:pt x="1942" y="1762"/>
                      <a:pt x="2144" y="2310"/>
                    </a:cubicBezTo>
                    <a:cubicBezTo>
                      <a:pt x="1977" y="1941"/>
                      <a:pt x="1787" y="1584"/>
                      <a:pt x="1561" y="1238"/>
                    </a:cubicBezTo>
                    <a:cubicBezTo>
                      <a:pt x="1394" y="977"/>
                      <a:pt x="1168" y="584"/>
                      <a:pt x="811" y="560"/>
                    </a:cubicBezTo>
                    <a:cubicBezTo>
                      <a:pt x="787" y="560"/>
                      <a:pt x="739" y="560"/>
                      <a:pt x="715" y="572"/>
                    </a:cubicBezTo>
                    <a:cubicBezTo>
                      <a:pt x="680" y="607"/>
                      <a:pt x="668" y="643"/>
                      <a:pt x="656" y="679"/>
                    </a:cubicBezTo>
                    <a:cubicBezTo>
                      <a:pt x="596" y="917"/>
                      <a:pt x="691" y="1167"/>
                      <a:pt x="787" y="1393"/>
                    </a:cubicBezTo>
                    <a:cubicBezTo>
                      <a:pt x="930" y="1762"/>
                      <a:pt x="1096" y="2131"/>
                      <a:pt x="1251" y="2512"/>
                    </a:cubicBezTo>
                    <a:lnTo>
                      <a:pt x="715" y="1798"/>
                    </a:lnTo>
                    <a:cubicBezTo>
                      <a:pt x="587" y="1637"/>
                      <a:pt x="429" y="1458"/>
                      <a:pt x="243" y="1458"/>
                    </a:cubicBezTo>
                    <a:cubicBezTo>
                      <a:pt x="222" y="1458"/>
                      <a:pt x="201" y="1460"/>
                      <a:pt x="180" y="1465"/>
                    </a:cubicBezTo>
                    <a:cubicBezTo>
                      <a:pt x="84" y="1477"/>
                      <a:pt x="1" y="1560"/>
                      <a:pt x="1" y="1655"/>
                    </a:cubicBezTo>
                    <a:cubicBezTo>
                      <a:pt x="1" y="1715"/>
                      <a:pt x="25" y="1774"/>
                      <a:pt x="60" y="1822"/>
                    </a:cubicBezTo>
                    <a:cubicBezTo>
                      <a:pt x="513" y="2631"/>
                      <a:pt x="394" y="3536"/>
                      <a:pt x="418" y="4429"/>
                    </a:cubicBezTo>
                    <a:cubicBezTo>
                      <a:pt x="358" y="6108"/>
                      <a:pt x="394" y="7727"/>
                      <a:pt x="1096" y="9335"/>
                    </a:cubicBezTo>
                    <a:cubicBezTo>
                      <a:pt x="1442" y="10156"/>
                      <a:pt x="1930" y="10990"/>
                      <a:pt x="2561" y="11633"/>
                    </a:cubicBezTo>
                    <a:cubicBezTo>
                      <a:pt x="3120" y="12216"/>
                      <a:pt x="3763" y="12823"/>
                      <a:pt x="4537" y="13109"/>
                    </a:cubicBezTo>
                    <a:cubicBezTo>
                      <a:pt x="5204" y="13359"/>
                      <a:pt x="5918" y="13419"/>
                      <a:pt x="6621" y="13442"/>
                    </a:cubicBezTo>
                    <a:cubicBezTo>
                      <a:pt x="6907" y="12716"/>
                      <a:pt x="7561" y="12216"/>
                      <a:pt x="7597" y="11406"/>
                    </a:cubicBezTo>
                    <a:cubicBezTo>
                      <a:pt x="7621" y="11145"/>
                      <a:pt x="8308" y="8858"/>
                      <a:pt x="8406" y="8858"/>
                    </a:cubicBezTo>
                    <a:cubicBezTo>
                      <a:pt x="8406" y="8858"/>
                      <a:pt x="8406" y="8858"/>
                      <a:pt x="8407" y="8858"/>
                    </a:cubicBezTo>
                    <a:cubicBezTo>
                      <a:pt x="6871" y="8597"/>
                      <a:pt x="5371" y="7418"/>
                      <a:pt x="4704" y="5989"/>
                    </a:cubicBezTo>
                    <a:cubicBezTo>
                      <a:pt x="4621" y="5846"/>
                      <a:pt x="4561" y="5679"/>
                      <a:pt x="4501" y="5513"/>
                    </a:cubicBezTo>
                    <a:cubicBezTo>
                      <a:pt x="4418" y="5215"/>
                      <a:pt x="4347" y="4917"/>
                      <a:pt x="4299" y="4620"/>
                    </a:cubicBezTo>
                    <a:cubicBezTo>
                      <a:pt x="4263" y="4310"/>
                      <a:pt x="4251" y="4001"/>
                      <a:pt x="4287" y="3679"/>
                    </a:cubicBezTo>
                    <a:cubicBezTo>
                      <a:pt x="4299" y="3441"/>
                      <a:pt x="4323" y="3251"/>
                      <a:pt x="4418" y="3024"/>
                    </a:cubicBezTo>
                    <a:cubicBezTo>
                      <a:pt x="4513" y="2822"/>
                      <a:pt x="4621" y="2596"/>
                      <a:pt x="4728" y="2393"/>
                    </a:cubicBezTo>
                    <a:cubicBezTo>
                      <a:pt x="4799" y="2227"/>
                      <a:pt x="4882" y="2048"/>
                      <a:pt x="4835" y="1869"/>
                    </a:cubicBezTo>
                    <a:cubicBezTo>
                      <a:pt x="4799" y="1750"/>
                      <a:pt x="4704" y="1631"/>
                      <a:pt x="4585" y="1619"/>
                    </a:cubicBezTo>
                    <a:cubicBezTo>
                      <a:pt x="4566" y="1615"/>
                      <a:pt x="4548" y="1613"/>
                      <a:pt x="4531" y="1613"/>
                    </a:cubicBezTo>
                    <a:cubicBezTo>
                      <a:pt x="4412" y="1613"/>
                      <a:pt x="4347" y="1715"/>
                      <a:pt x="4263" y="1798"/>
                    </a:cubicBezTo>
                    <a:cubicBezTo>
                      <a:pt x="4049" y="2012"/>
                      <a:pt x="3870" y="2298"/>
                      <a:pt x="3704" y="2572"/>
                    </a:cubicBezTo>
                    <a:cubicBezTo>
                      <a:pt x="3787" y="2000"/>
                      <a:pt x="3775" y="1465"/>
                      <a:pt x="3704" y="905"/>
                    </a:cubicBezTo>
                    <a:cubicBezTo>
                      <a:pt x="3680" y="750"/>
                      <a:pt x="3656" y="584"/>
                      <a:pt x="3549" y="453"/>
                    </a:cubicBezTo>
                    <a:cubicBezTo>
                      <a:pt x="3499" y="392"/>
                      <a:pt x="3440" y="340"/>
                      <a:pt x="3365" y="340"/>
                    </a:cubicBezTo>
                    <a:cubicBezTo>
                      <a:pt x="3351" y="340"/>
                      <a:pt x="3337" y="342"/>
                      <a:pt x="3323" y="345"/>
                    </a:cubicBezTo>
                    <a:cubicBezTo>
                      <a:pt x="3275" y="369"/>
                      <a:pt x="3239" y="429"/>
                      <a:pt x="3204" y="465"/>
                    </a:cubicBezTo>
                    <a:cubicBezTo>
                      <a:pt x="3049" y="738"/>
                      <a:pt x="3001" y="1000"/>
                      <a:pt x="3001" y="1298"/>
                    </a:cubicBezTo>
                    <a:cubicBezTo>
                      <a:pt x="3001" y="1578"/>
                      <a:pt x="2949" y="1911"/>
                      <a:pt x="2992" y="2187"/>
                    </a:cubicBezTo>
                    <a:lnTo>
                      <a:pt x="2992" y="2187"/>
                    </a:lnTo>
                    <a:cubicBezTo>
                      <a:pt x="2920" y="1802"/>
                      <a:pt x="2804" y="1437"/>
                      <a:pt x="2656" y="1084"/>
                    </a:cubicBezTo>
                    <a:cubicBezTo>
                      <a:pt x="2525" y="750"/>
                      <a:pt x="2418" y="441"/>
                      <a:pt x="2227" y="155"/>
                    </a:cubicBezTo>
                    <a:cubicBezTo>
                      <a:pt x="2178" y="86"/>
                      <a:pt x="2096" y="0"/>
                      <a:pt x="2015"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2"/>
              <p:cNvSpPr/>
              <p:nvPr/>
            </p:nvSpPr>
            <p:spPr>
              <a:xfrm>
                <a:off x="5382762" y="2684144"/>
                <a:ext cx="730610" cy="851235"/>
              </a:xfrm>
              <a:custGeom>
                <a:avLst/>
                <a:gdLst/>
                <a:ahLst/>
                <a:cxnLst/>
                <a:rect l="l" t="t" r="r" b="b"/>
                <a:pathLst>
                  <a:path w="13204" h="15384" extrusionOk="0">
                    <a:moveTo>
                      <a:pt x="5656" y="1"/>
                    </a:moveTo>
                    <a:cubicBezTo>
                      <a:pt x="4584" y="1"/>
                      <a:pt x="3500" y="168"/>
                      <a:pt x="2477" y="477"/>
                    </a:cubicBezTo>
                    <a:cubicBezTo>
                      <a:pt x="1369" y="811"/>
                      <a:pt x="417" y="1870"/>
                      <a:pt x="179" y="3001"/>
                    </a:cubicBezTo>
                    <a:cubicBezTo>
                      <a:pt x="0" y="3835"/>
                      <a:pt x="202" y="4740"/>
                      <a:pt x="691" y="5442"/>
                    </a:cubicBezTo>
                    <a:cubicBezTo>
                      <a:pt x="1036" y="5918"/>
                      <a:pt x="1488" y="6299"/>
                      <a:pt x="1929" y="6704"/>
                    </a:cubicBezTo>
                    <a:cubicBezTo>
                      <a:pt x="2488" y="7252"/>
                      <a:pt x="3000" y="7883"/>
                      <a:pt x="3250" y="8621"/>
                    </a:cubicBezTo>
                    <a:cubicBezTo>
                      <a:pt x="3560" y="9550"/>
                      <a:pt x="3429" y="10538"/>
                      <a:pt x="3441" y="11526"/>
                    </a:cubicBezTo>
                    <a:cubicBezTo>
                      <a:pt x="3441" y="12014"/>
                      <a:pt x="3608" y="12645"/>
                      <a:pt x="4096" y="12705"/>
                    </a:cubicBezTo>
                    <a:lnTo>
                      <a:pt x="10228" y="15384"/>
                    </a:lnTo>
                    <a:cubicBezTo>
                      <a:pt x="11216" y="15098"/>
                      <a:pt x="12073" y="14384"/>
                      <a:pt x="12537" y="13479"/>
                    </a:cubicBezTo>
                    <a:cubicBezTo>
                      <a:pt x="13204" y="12181"/>
                      <a:pt x="13097" y="10502"/>
                      <a:pt x="13037" y="9085"/>
                    </a:cubicBezTo>
                    <a:cubicBezTo>
                      <a:pt x="12966" y="7502"/>
                      <a:pt x="12716" y="5942"/>
                      <a:pt x="12287" y="4430"/>
                    </a:cubicBezTo>
                    <a:cubicBezTo>
                      <a:pt x="11763" y="2561"/>
                      <a:pt x="10001" y="953"/>
                      <a:pt x="8192" y="358"/>
                    </a:cubicBezTo>
                    <a:cubicBezTo>
                      <a:pt x="7370" y="96"/>
                      <a:pt x="6513" y="1"/>
                      <a:pt x="5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2"/>
              <p:cNvSpPr/>
              <p:nvPr/>
            </p:nvSpPr>
            <p:spPr>
              <a:xfrm>
                <a:off x="5126455" y="4141464"/>
                <a:ext cx="409848" cy="293594"/>
              </a:xfrm>
              <a:custGeom>
                <a:avLst/>
                <a:gdLst/>
                <a:ahLst/>
                <a:cxnLst/>
                <a:rect l="l" t="t" r="r" b="b"/>
                <a:pathLst>
                  <a:path w="7407" h="5306" extrusionOk="0">
                    <a:moveTo>
                      <a:pt x="7240" y="1"/>
                    </a:moveTo>
                    <a:lnTo>
                      <a:pt x="1870" y="870"/>
                    </a:lnTo>
                    <a:cubicBezTo>
                      <a:pt x="1798" y="1679"/>
                      <a:pt x="1703" y="2501"/>
                      <a:pt x="1632" y="3299"/>
                    </a:cubicBezTo>
                    <a:cubicBezTo>
                      <a:pt x="1108" y="3299"/>
                      <a:pt x="584" y="3549"/>
                      <a:pt x="274" y="3965"/>
                    </a:cubicBezTo>
                    <a:cubicBezTo>
                      <a:pt x="120" y="4180"/>
                      <a:pt x="1" y="4442"/>
                      <a:pt x="120" y="4668"/>
                    </a:cubicBezTo>
                    <a:cubicBezTo>
                      <a:pt x="227" y="4858"/>
                      <a:pt x="453" y="4954"/>
                      <a:pt x="655" y="5013"/>
                    </a:cubicBezTo>
                    <a:cubicBezTo>
                      <a:pt x="1394" y="5204"/>
                      <a:pt x="2144" y="5251"/>
                      <a:pt x="2906" y="5275"/>
                    </a:cubicBezTo>
                    <a:cubicBezTo>
                      <a:pt x="3472" y="5298"/>
                      <a:pt x="4038" y="5306"/>
                      <a:pt x="4604" y="5306"/>
                    </a:cubicBezTo>
                    <a:cubicBezTo>
                      <a:pt x="4931" y="5306"/>
                      <a:pt x="5258" y="5303"/>
                      <a:pt x="5585" y="5299"/>
                    </a:cubicBezTo>
                    <a:cubicBezTo>
                      <a:pt x="5852" y="5299"/>
                      <a:pt x="6120" y="5257"/>
                      <a:pt x="6381" y="5257"/>
                    </a:cubicBezTo>
                    <a:cubicBezTo>
                      <a:pt x="6434" y="5257"/>
                      <a:pt x="6485" y="5259"/>
                      <a:pt x="6537" y="5263"/>
                    </a:cubicBezTo>
                    <a:cubicBezTo>
                      <a:pt x="6625" y="5267"/>
                      <a:pt x="6702" y="5278"/>
                      <a:pt x="6771" y="5278"/>
                    </a:cubicBezTo>
                    <a:cubicBezTo>
                      <a:pt x="6889" y="5278"/>
                      <a:pt x="6987" y="5247"/>
                      <a:pt x="7085" y="5096"/>
                    </a:cubicBezTo>
                    <a:cubicBezTo>
                      <a:pt x="7192" y="4954"/>
                      <a:pt x="7240" y="4775"/>
                      <a:pt x="7263" y="4584"/>
                    </a:cubicBezTo>
                    <a:cubicBezTo>
                      <a:pt x="7406" y="3763"/>
                      <a:pt x="7382" y="2941"/>
                      <a:pt x="7370" y="2108"/>
                    </a:cubicBezTo>
                    <a:cubicBezTo>
                      <a:pt x="7359" y="1394"/>
                      <a:pt x="7347" y="691"/>
                      <a:pt x="7240"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2"/>
              <p:cNvSpPr/>
              <p:nvPr/>
            </p:nvSpPr>
            <p:spPr>
              <a:xfrm>
                <a:off x="5150193" y="3339017"/>
                <a:ext cx="541539" cy="917192"/>
              </a:xfrm>
              <a:custGeom>
                <a:avLst/>
                <a:gdLst/>
                <a:ahLst/>
                <a:cxnLst/>
                <a:rect l="l" t="t" r="r" b="b"/>
                <a:pathLst>
                  <a:path w="9787" h="16576" extrusionOk="0">
                    <a:moveTo>
                      <a:pt x="9787" y="1"/>
                    </a:moveTo>
                    <a:lnTo>
                      <a:pt x="4048" y="156"/>
                    </a:lnTo>
                    <a:cubicBezTo>
                      <a:pt x="4048" y="156"/>
                      <a:pt x="0" y="7299"/>
                      <a:pt x="453" y="15717"/>
                    </a:cubicBezTo>
                    <a:cubicBezTo>
                      <a:pt x="453" y="15717"/>
                      <a:pt x="2060" y="16576"/>
                      <a:pt x="4436" y="16576"/>
                    </a:cubicBezTo>
                    <a:cubicBezTo>
                      <a:pt x="5464" y="16576"/>
                      <a:pt x="6635" y="16415"/>
                      <a:pt x="7882" y="15955"/>
                    </a:cubicBezTo>
                    <a:cubicBezTo>
                      <a:pt x="7882" y="15955"/>
                      <a:pt x="7763" y="6740"/>
                      <a:pt x="9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2"/>
              <p:cNvSpPr/>
              <p:nvPr/>
            </p:nvSpPr>
            <p:spPr>
              <a:xfrm>
                <a:off x="5172548" y="3339017"/>
                <a:ext cx="477021" cy="901975"/>
              </a:xfrm>
              <a:custGeom>
                <a:avLst/>
                <a:gdLst/>
                <a:ahLst/>
                <a:cxnLst/>
                <a:rect l="l" t="t" r="r" b="b"/>
                <a:pathLst>
                  <a:path w="8621" h="16301" extrusionOk="0">
                    <a:moveTo>
                      <a:pt x="8514" y="1"/>
                    </a:moveTo>
                    <a:lnTo>
                      <a:pt x="8478" y="132"/>
                    </a:lnTo>
                    <a:cubicBezTo>
                      <a:pt x="8335" y="513"/>
                      <a:pt x="8192" y="929"/>
                      <a:pt x="8061" y="1406"/>
                    </a:cubicBezTo>
                    <a:cubicBezTo>
                      <a:pt x="7978" y="1644"/>
                      <a:pt x="7907" y="1894"/>
                      <a:pt x="7835" y="2144"/>
                    </a:cubicBezTo>
                    <a:cubicBezTo>
                      <a:pt x="7764" y="2394"/>
                      <a:pt x="7704" y="2680"/>
                      <a:pt x="7609" y="2965"/>
                    </a:cubicBezTo>
                    <a:cubicBezTo>
                      <a:pt x="7466" y="3525"/>
                      <a:pt x="7323" y="4144"/>
                      <a:pt x="7192" y="4775"/>
                    </a:cubicBezTo>
                    <a:cubicBezTo>
                      <a:pt x="6942" y="6061"/>
                      <a:pt x="6716" y="7490"/>
                      <a:pt x="6549" y="9002"/>
                    </a:cubicBezTo>
                    <a:cubicBezTo>
                      <a:pt x="6407" y="10514"/>
                      <a:pt x="6335" y="11955"/>
                      <a:pt x="6287" y="13264"/>
                    </a:cubicBezTo>
                    <a:cubicBezTo>
                      <a:pt x="6276" y="13919"/>
                      <a:pt x="6252" y="14550"/>
                      <a:pt x="6276" y="15122"/>
                    </a:cubicBezTo>
                    <a:lnTo>
                      <a:pt x="6276" y="15193"/>
                    </a:lnTo>
                    <a:cubicBezTo>
                      <a:pt x="5733" y="15272"/>
                      <a:pt x="5166" y="15318"/>
                      <a:pt x="4575" y="15318"/>
                    </a:cubicBezTo>
                    <a:cubicBezTo>
                      <a:pt x="4452" y="15318"/>
                      <a:pt x="4328" y="15316"/>
                      <a:pt x="4204" y="15312"/>
                    </a:cubicBezTo>
                    <a:cubicBezTo>
                      <a:pt x="2585" y="15276"/>
                      <a:pt x="1120" y="14919"/>
                      <a:pt x="1" y="14503"/>
                    </a:cubicBezTo>
                    <a:lnTo>
                      <a:pt x="1" y="14645"/>
                    </a:lnTo>
                    <a:cubicBezTo>
                      <a:pt x="1108" y="15074"/>
                      <a:pt x="2561" y="15467"/>
                      <a:pt x="4192" y="15491"/>
                    </a:cubicBezTo>
                    <a:cubicBezTo>
                      <a:pt x="4318" y="15495"/>
                      <a:pt x="4444" y="15497"/>
                      <a:pt x="4567" y="15497"/>
                    </a:cubicBezTo>
                    <a:cubicBezTo>
                      <a:pt x="5154" y="15497"/>
                      <a:pt x="5711" y="15452"/>
                      <a:pt x="6252" y="15384"/>
                    </a:cubicBezTo>
                    <a:cubicBezTo>
                      <a:pt x="6252" y="15693"/>
                      <a:pt x="6252" y="16003"/>
                      <a:pt x="6276" y="16300"/>
                    </a:cubicBezTo>
                    <a:cubicBezTo>
                      <a:pt x="6311" y="16288"/>
                      <a:pt x="6359" y="16288"/>
                      <a:pt x="6407" y="16277"/>
                    </a:cubicBezTo>
                    <a:lnTo>
                      <a:pt x="6407" y="15360"/>
                    </a:lnTo>
                    <a:cubicBezTo>
                      <a:pt x="6776" y="15300"/>
                      <a:pt x="7133" y="15229"/>
                      <a:pt x="7466" y="15157"/>
                    </a:cubicBezTo>
                    <a:lnTo>
                      <a:pt x="7466" y="15003"/>
                    </a:lnTo>
                    <a:cubicBezTo>
                      <a:pt x="7133" y="15074"/>
                      <a:pt x="6776" y="15157"/>
                      <a:pt x="6407" y="15217"/>
                    </a:cubicBezTo>
                    <a:lnTo>
                      <a:pt x="6407" y="15157"/>
                    </a:lnTo>
                    <a:cubicBezTo>
                      <a:pt x="6407" y="14574"/>
                      <a:pt x="6418" y="13955"/>
                      <a:pt x="6442" y="13300"/>
                    </a:cubicBezTo>
                    <a:cubicBezTo>
                      <a:pt x="6478" y="11990"/>
                      <a:pt x="6561" y="10562"/>
                      <a:pt x="6716" y="9049"/>
                    </a:cubicBezTo>
                    <a:cubicBezTo>
                      <a:pt x="6883" y="7549"/>
                      <a:pt x="7085" y="6132"/>
                      <a:pt x="7347" y="4847"/>
                    </a:cubicBezTo>
                    <a:cubicBezTo>
                      <a:pt x="7478" y="4204"/>
                      <a:pt x="7597" y="3596"/>
                      <a:pt x="7740" y="3025"/>
                    </a:cubicBezTo>
                    <a:cubicBezTo>
                      <a:pt x="7823" y="2739"/>
                      <a:pt x="7883" y="2477"/>
                      <a:pt x="7954" y="2203"/>
                    </a:cubicBezTo>
                    <a:cubicBezTo>
                      <a:pt x="8026" y="1953"/>
                      <a:pt x="8097" y="1703"/>
                      <a:pt x="8157" y="1465"/>
                    </a:cubicBezTo>
                    <a:cubicBezTo>
                      <a:pt x="8300" y="989"/>
                      <a:pt x="8442" y="572"/>
                      <a:pt x="8562" y="179"/>
                    </a:cubicBezTo>
                    <a:cubicBezTo>
                      <a:pt x="8573" y="120"/>
                      <a:pt x="8609" y="60"/>
                      <a:pt x="8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2"/>
              <p:cNvSpPr/>
              <p:nvPr/>
            </p:nvSpPr>
            <p:spPr>
              <a:xfrm>
                <a:off x="5125791" y="4295845"/>
                <a:ext cx="409184" cy="140379"/>
              </a:xfrm>
              <a:custGeom>
                <a:avLst/>
                <a:gdLst/>
                <a:ahLst/>
                <a:cxnLst/>
                <a:rect l="l" t="t" r="r" b="b"/>
                <a:pathLst>
                  <a:path w="7395" h="2537" extrusionOk="0">
                    <a:moveTo>
                      <a:pt x="6902" y="1"/>
                    </a:moveTo>
                    <a:cubicBezTo>
                      <a:pt x="6616" y="1"/>
                      <a:pt x="6328" y="39"/>
                      <a:pt x="6049" y="92"/>
                    </a:cubicBezTo>
                    <a:cubicBezTo>
                      <a:pt x="5251" y="247"/>
                      <a:pt x="4501" y="556"/>
                      <a:pt x="3811" y="973"/>
                    </a:cubicBezTo>
                    <a:cubicBezTo>
                      <a:pt x="3751" y="1021"/>
                      <a:pt x="3680" y="1056"/>
                      <a:pt x="3608" y="1080"/>
                    </a:cubicBezTo>
                    <a:cubicBezTo>
                      <a:pt x="3596" y="1081"/>
                      <a:pt x="3583" y="1082"/>
                      <a:pt x="3571" y="1082"/>
                    </a:cubicBezTo>
                    <a:cubicBezTo>
                      <a:pt x="3464" y="1082"/>
                      <a:pt x="3359" y="1038"/>
                      <a:pt x="3263" y="985"/>
                    </a:cubicBezTo>
                    <a:cubicBezTo>
                      <a:pt x="2739" y="747"/>
                      <a:pt x="2191" y="568"/>
                      <a:pt x="1620" y="485"/>
                    </a:cubicBezTo>
                    <a:lnTo>
                      <a:pt x="1620" y="509"/>
                    </a:lnTo>
                    <a:cubicBezTo>
                      <a:pt x="1108" y="509"/>
                      <a:pt x="584" y="771"/>
                      <a:pt x="274" y="1175"/>
                    </a:cubicBezTo>
                    <a:cubicBezTo>
                      <a:pt x="120" y="1390"/>
                      <a:pt x="1" y="1663"/>
                      <a:pt x="120" y="1878"/>
                    </a:cubicBezTo>
                    <a:cubicBezTo>
                      <a:pt x="227" y="2068"/>
                      <a:pt x="453" y="2164"/>
                      <a:pt x="655" y="2223"/>
                    </a:cubicBezTo>
                    <a:cubicBezTo>
                      <a:pt x="1382" y="2414"/>
                      <a:pt x="2144" y="2461"/>
                      <a:pt x="2906" y="2485"/>
                    </a:cubicBezTo>
                    <a:cubicBezTo>
                      <a:pt x="3597" y="2521"/>
                      <a:pt x="4281" y="2537"/>
                      <a:pt x="4964" y="2537"/>
                    </a:cubicBezTo>
                    <a:cubicBezTo>
                      <a:pt x="5175" y="2537"/>
                      <a:pt x="5386" y="2535"/>
                      <a:pt x="5597" y="2533"/>
                    </a:cubicBezTo>
                    <a:cubicBezTo>
                      <a:pt x="5844" y="2533"/>
                      <a:pt x="6091" y="2497"/>
                      <a:pt x="6333" y="2497"/>
                    </a:cubicBezTo>
                    <a:cubicBezTo>
                      <a:pt x="6406" y="2497"/>
                      <a:pt x="6478" y="2501"/>
                      <a:pt x="6549" y="2509"/>
                    </a:cubicBezTo>
                    <a:cubicBezTo>
                      <a:pt x="6637" y="2513"/>
                      <a:pt x="6714" y="2524"/>
                      <a:pt x="6783" y="2524"/>
                    </a:cubicBezTo>
                    <a:cubicBezTo>
                      <a:pt x="6901" y="2524"/>
                      <a:pt x="6999" y="2492"/>
                      <a:pt x="7097" y="2342"/>
                    </a:cubicBezTo>
                    <a:cubicBezTo>
                      <a:pt x="7204" y="2187"/>
                      <a:pt x="7252" y="2009"/>
                      <a:pt x="7275" y="1818"/>
                    </a:cubicBezTo>
                    <a:cubicBezTo>
                      <a:pt x="7382" y="1235"/>
                      <a:pt x="7394" y="640"/>
                      <a:pt x="7394" y="44"/>
                    </a:cubicBezTo>
                    <a:cubicBezTo>
                      <a:pt x="7233" y="14"/>
                      <a:pt x="7068" y="1"/>
                      <a:pt x="6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2"/>
              <p:cNvSpPr/>
              <p:nvPr/>
            </p:nvSpPr>
            <p:spPr>
              <a:xfrm>
                <a:off x="6295220" y="3597480"/>
                <a:ext cx="309032" cy="400275"/>
              </a:xfrm>
              <a:custGeom>
                <a:avLst/>
                <a:gdLst/>
                <a:ahLst/>
                <a:cxnLst/>
                <a:rect l="l" t="t" r="r" b="b"/>
                <a:pathLst>
                  <a:path w="5585" h="7234" extrusionOk="0">
                    <a:moveTo>
                      <a:pt x="3783" y="0"/>
                    </a:moveTo>
                    <a:cubicBezTo>
                      <a:pt x="3220" y="0"/>
                      <a:pt x="2655" y="44"/>
                      <a:pt x="2096" y="92"/>
                    </a:cubicBezTo>
                    <a:cubicBezTo>
                      <a:pt x="1405" y="152"/>
                      <a:pt x="691" y="211"/>
                      <a:pt x="0" y="378"/>
                    </a:cubicBezTo>
                    <a:lnTo>
                      <a:pt x="1215" y="5688"/>
                    </a:lnTo>
                    <a:cubicBezTo>
                      <a:pt x="2024" y="5724"/>
                      <a:pt x="2834" y="5736"/>
                      <a:pt x="3644" y="5760"/>
                    </a:cubicBezTo>
                    <a:cubicBezTo>
                      <a:pt x="3691" y="6283"/>
                      <a:pt x="3977" y="6795"/>
                      <a:pt x="4417" y="7069"/>
                    </a:cubicBezTo>
                    <a:cubicBezTo>
                      <a:pt x="4560" y="7165"/>
                      <a:pt x="4735" y="7233"/>
                      <a:pt x="4899" y="7233"/>
                    </a:cubicBezTo>
                    <a:cubicBezTo>
                      <a:pt x="4981" y="7233"/>
                      <a:pt x="5060" y="7216"/>
                      <a:pt x="5132" y="7176"/>
                    </a:cubicBezTo>
                    <a:cubicBezTo>
                      <a:pt x="5334" y="7057"/>
                      <a:pt x="5406" y="6843"/>
                      <a:pt x="5429" y="6617"/>
                    </a:cubicBezTo>
                    <a:cubicBezTo>
                      <a:pt x="5584" y="5867"/>
                      <a:pt x="5572" y="5105"/>
                      <a:pt x="5537" y="4355"/>
                    </a:cubicBezTo>
                    <a:cubicBezTo>
                      <a:pt x="5513" y="3462"/>
                      <a:pt x="5453" y="2569"/>
                      <a:pt x="5370" y="1676"/>
                    </a:cubicBezTo>
                    <a:cubicBezTo>
                      <a:pt x="5346" y="1354"/>
                      <a:pt x="5275" y="1033"/>
                      <a:pt x="5287" y="735"/>
                    </a:cubicBezTo>
                    <a:cubicBezTo>
                      <a:pt x="5287" y="497"/>
                      <a:pt x="5334" y="342"/>
                      <a:pt x="5096" y="188"/>
                    </a:cubicBezTo>
                    <a:cubicBezTo>
                      <a:pt x="4941" y="80"/>
                      <a:pt x="4751" y="68"/>
                      <a:pt x="4572" y="33"/>
                    </a:cubicBezTo>
                    <a:cubicBezTo>
                      <a:pt x="4310" y="10"/>
                      <a:pt x="4047" y="0"/>
                      <a:pt x="3783"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2"/>
              <p:cNvSpPr/>
              <p:nvPr/>
            </p:nvSpPr>
            <p:spPr>
              <a:xfrm>
                <a:off x="5475280" y="3279699"/>
                <a:ext cx="931301" cy="711576"/>
              </a:xfrm>
              <a:custGeom>
                <a:avLst/>
                <a:gdLst/>
                <a:ahLst/>
                <a:cxnLst/>
                <a:rect l="l" t="t" r="r" b="b"/>
                <a:pathLst>
                  <a:path w="16831" h="12860" extrusionOk="0">
                    <a:moveTo>
                      <a:pt x="7651" y="1"/>
                    </a:moveTo>
                    <a:cubicBezTo>
                      <a:pt x="6121" y="1"/>
                      <a:pt x="2543" y="1704"/>
                      <a:pt x="2543" y="1704"/>
                    </a:cubicBezTo>
                    <a:lnTo>
                      <a:pt x="2471" y="1966"/>
                    </a:lnTo>
                    <a:cubicBezTo>
                      <a:pt x="2471" y="1966"/>
                      <a:pt x="0" y="12860"/>
                      <a:pt x="10662" y="12860"/>
                    </a:cubicBezTo>
                    <a:cubicBezTo>
                      <a:pt x="12250" y="12860"/>
                      <a:pt x="14131" y="12618"/>
                      <a:pt x="16354" y="12062"/>
                    </a:cubicBezTo>
                    <a:cubicBezTo>
                      <a:pt x="16354" y="12062"/>
                      <a:pt x="16830" y="8967"/>
                      <a:pt x="16009" y="4990"/>
                    </a:cubicBezTo>
                    <a:cubicBezTo>
                      <a:pt x="16009" y="4990"/>
                      <a:pt x="13149" y="5271"/>
                      <a:pt x="11388" y="5271"/>
                    </a:cubicBezTo>
                    <a:cubicBezTo>
                      <a:pt x="10801" y="5271"/>
                      <a:pt x="10335" y="5240"/>
                      <a:pt x="10139" y="5157"/>
                    </a:cubicBezTo>
                    <a:cubicBezTo>
                      <a:pt x="9341" y="4823"/>
                      <a:pt x="8175" y="2144"/>
                      <a:pt x="8329" y="513"/>
                    </a:cubicBezTo>
                    <a:cubicBezTo>
                      <a:pt x="8367" y="144"/>
                      <a:pt x="8095" y="1"/>
                      <a:pt x="7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2"/>
              <p:cNvSpPr/>
              <p:nvPr/>
            </p:nvSpPr>
            <p:spPr>
              <a:xfrm>
                <a:off x="5780669" y="3304765"/>
                <a:ext cx="602184" cy="653587"/>
              </a:xfrm>
              <a:custGeom>
                <a:avLst/>
                <a:gdLst/>
                <a:ahLst/>
                <a:cxnLst/>
                <a:rect l="l" t="t" r="r" b="b"/>
                <a:pathLst>
                  <a:path w="10883" h="11812" extrusionOk="0">
                    <a:moveTo>
                      <a:pt x="96" y="1"/>
                    </a:moveTo>
                    <a:cubicBezTo>
                      <a:pt x="60" y="13"/>
                      <a:pt x="36" y="13"/>
                      <a:pt x="0" y="24"/>
                    </a:cubicBezTo>
                    <a:cubicBezTo>
                      <a:pt x="12" y="429"/>
                      <a:pt x="48" y="894"/>
                      <a:pt x="119" y="1429"/>
                    </a:cubicBezTo>
                    <a:cubicBezTo>
                      <a:pt x="179" y="1870"/>
                      <a:pt x="286" y="2358"/>
                      <a:pt x="405" y="2882"/>
                    </a:cubicBezTo>
                    <a:cubicBezTo>
                      <a:pt x="524" y="3406"/>
                      <a:pt x="667" y="3954"/>
                      <a:pt x="881" y="4537"/>
                    </a:cubicBezTo>
                    <a:cubicBezTo>
                      <a:pt x="1096" y="5097"/>
                      <a:pt x="1382" y="5680"/>
                      <a:pt x="1810" y="6192"/>
                    </a:cubicBezTo>
                    <a:cubicBezTo>
                      <a:pt x="2227" y="6716"/>
                      <a:pt x="2786" y="7144"/>
                      <a:pt x="3394" y="7490"/>
                    </a:cubicBezTo>
                    <a:cubicBezTo>
                      <a:pt x="4013" y="7811"/>
                      <a:pt x="4680" y="8037"/>
                      <a:pt x="5311" y="8168"/>
                    </a:cubicBezTo>
                    <a:cubicBezTo>
                      <a:pt x="5796" y="8257"/>
                      <a:pt x="6275" y="8306"/>
                      <a:pt x="6733" y="8306"/>
                    </a:cubicBezTo>
                    <a:cubicBezTo>
                      <a:pt x="6893" y="8306"/>
                      <a:pt x="7050" y="8300"/>
                      <a:pt x="7204" y="8287"/>
                    </a:cubicBezTo>
                    <a:cubicBezTo>
                      <a:pt x="8144" y="8228"/>
                      <a:pt x="8978" y="8037"/>
                      <a:pt x="9704" y="7799"/>
                    </a:cubicBezTo>
                    <a:cubicBezTo>
                      <a:pt x="9716" y="8025"/>
                      <a:pt x="9728" y="8264"/>
                      <a:pt x="9764" y="8502"/>
                    </a:cubicBezTo>
                    <a:cubicBezTo>
                      <a:pt x="9847" y="9716"/>
                      <a:pt x="9895" y="10847"/>
                      <a:pt x="9930" y="11812"/>
                    </a:cubicBezTo>
                    <a:cubicBezTo>
                      <a:pt x="9966" y="11800"/>
                      <a:pt x="10014" y="11800"/>
                      <a:pt x="10073" y="11788"/>
                    </a:cubicBezTo>
                    <a:cubicBezTo>
                      <a:pt x="10061" y="10835"/>
                      <a:pt x="10025" y="9704"/>
                      <a:pt x="9942" y="8502"/>
                    </a:cubicBezTo>
                    <a:cubicBezTo>
                      <a:pt x="9930" y="8240"/>
                      <a:pt x="9918" y="7990"/>
                      <a:pt x="9883" y="7752"/>
                    </a:cubicBezTo>
                    <a:cubicBezTo>
                      <a:pt x="10049" y="7692"/>
                      <a:pt x="10192" y="7644"/>
                      <a:pt x="10347" y="7585"/>
                    </a:cubicBezTo>
                    <a:cubicBezTo>
                      <a:pt x="10549" y="7513"/>
                      <a:pt x="10716" y="7442"/>
                      <a:pt x="10883" y="7383"/>
                    </a:cubicBezTo>
                    <a:cubicBezTo>
                      <a:pt x="10883" y="7335"/>
                      <a:pt x="10883" y="7299"/>
                      <a:pt x="10859" y="7263"/>
                    </a:cubicBezTo>
                    <a:cubicBezTo>
                      <a:pt x="10680" y="7335"/>
                      <a:pt x="10514" y="7394"/>
                      <a:pt x="10311" y="7466"/>
                    </a:cubicBezTo>
                    <a:cubicBezTo>
                      <a:pt x="10180" y="7513"/>
                      <a:pt x="10037" y="7561"/>
                      <a:pt x="9883" y="7621"/>
                    </a:cubicBezTo>
                    <a:cubicBezTo>
                      <a:pt x="9787" y="6490"/>
                      <a:pt x="9656" y="5478"/>
                      <a:pt x="9561" y="4620"/>
                    </a:cubicBezTo>
                    <a:cubicBezTo>
                      <a:pt x="9514" y="4620"/>
                      <a:pt x="9466" y="4620"/>
                      <a:pt x="9418" y="4644"/>
                    </a:cubicBezTo>
                    <a:cubicBezTo>
                      <a:pt x="9525" y="5489"/>
                      <a:pt x="9633" y="6525"/>
                      <a:pt x="9716" y="7656"/>
                    </a:cubicBezTo>
                    <a:cubicBezTo>
                      <a:pt x="8990" y="7883"/>
                      <a:pt x="8156" y="8061"/>
                      <a:pt x="7216" y="8121"/>
                    </a:cubicBezTo>
                    <a:cubicBezTo>
                      <a:pt x="7086" y="8128"/>
                      <a:pt x="6955" y="8132"/>
                      <a:pt x="6823" y="8132"/>
                    </a:cubicBezTo>
                    <a:cubicBezTo>
                      <a:pt x="6350" y="8132"/>
                      <a:pt x="5861" y="8083"/>
                      <a:pt x="5358" y="7990"/>
                    </a:cubicBezTo>
                    <a:cubicBezTo>
                      <a:pt x="4715" y="7871"/>
                      <a:pt x="4084" y="7644"/>
                      <a:pt x="3489" y="7323"/>
                    </a:cubicBezTo>
                    <a:cubicBezTo>
                      <a:pt x="2894" y="6990"/>
                      <a:pt x="2346" y="6573"/>
                      <a:pt x="1953" y="6073"/>
                    </a:cubicBezTo>
                    <a:cubicBezTo>
                      <a:pt x="1536" y="5573"/>
                      <a:pt x="1251" y="5013"/>
                      <a:pt x="1024" y="4465"/>
                    </a:cubicBezTo>
                    <a:cubicBezTo>
                      <a:pt x="810" y="3906"/>
                      <a:pt x="655" y="3358"/>
                      <a:pt x="536" y="2846"/>
                    </a:cubicBezTo>
                    <a:cubicBezTo>
                      <a:pt x="417" y="2322"/>
                      <a:pt x="310" y="1846"/>
                      <a:pt x="239" y="1394"/>
                    </a:cubicBezTo>
                    <a:cubicBezTo>
                      <a:pt x="143" y="858"/>
                      <a:pt x="108" y="394"/>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2"/>
              <p:cNvSpPr/>
              <p:nvPr/>
            </p:nvSpPr>
            <p:spPr>
              <a:xfrm>
                <a:off x="6447389" y="3597480"/>
                <a:ext cx="157532" cy="400275"/>
              </a:xfrm>
              <a:custGeom>
                <a:avLst/>
                <a:gdLst/>
                <a:ahLst/>
                <a:cxnLst/>
                <a:rect l="l" t="t" r="r" b="b"/>
                <a:pathLst>
                  <a:path w="2847" h="7234" extrusionOk="0">
                    <a:moveTo>
                      <a:pt x="1109" y="0"/>
                    </a:moveTo>
                    <a:cubicBezTo>
                      <a:pt x="757" y="0"/>
                      <a:pt x="403" y="19"/>
                      <a:pt x="48" y="33"/>
                    </a:cubicBezTo>
                    <a:cubicBezTo>
                      <a:pt x="1" y="485"/>
                      <a:pt x="72" y="938"/>
                      <a:pt x="179" y="1378"/>
                    </a:cubicBezTo>
                    <a:cubicBezTo>
                      <a:pt x="393" y="2152"/>
                      <a:pt x="751" y="2890"/>
                      <a:pt x="1227" y="3545"/>
                    </a:cubicBezTo>
                    <a:cubicBezTo>
                      <a:pt x="1275" y="3605"/>
                      <a:pt x="1310" y="3676"/>
                      <a:pt x="1346" y="3759"/>
                    </a:cubicBezTo>
                    <a:cubicBezTo>
                      <a:pt x="1370" y="3878"/>
                      <a:pt x="1334" y="3997"/>
                      <a:pt x="1286" y="4093"/>
                    </a:cubicBezTo>
                    <a:cubicBezTo>
                      <a:pt x="1084" y="4629"/>
                      <a:pt x="941" y="5200"/>
                      <a:pt x="882" y="5760"/>
                    </a:cubicBezTo>
                    <a:lnTo>
                      <a:pt x="917" y="5760"/>
                    </a:lnTo>
                    <a:cubicBezTo>
                      <a:pt x="965" y="6283"/>
                      <a:pt x="1239" y="6795"/>
                      <a:pt x="1691" y="7069"/>
                    </a:cubicBezTo>
                    <a:cubicBezTo>
                      <a:pt x="1826" y="7165"/>
                      <a:pt x="1998" y="7233"/>
                      <a:pt x="2165" y="7233"/>
                    </a:cubicBezTo>
                    <a:cubicBezTo>
                      <a:pt x="2248" y="7233"/>
                      <a:pt x="2330" y="7216"/>
                      <a:pt x="2406" y="7176"/>
                    </a:cubicBezTo>
                    <a:cubicBezTo>
                      <a:pt x="2596" y="7057"/>
                      <a:pt x="2668" y="6843"/>
                      <a:pt x="2703" y="6617"/>
                    </a:cubicBezTo>
                    <a:cubicBezTo>
                      <a:pt x="2846" y="5867"/>
                      <a:pt x="2834" y="5105"/>
                      <a:pt x="2799" y="4355"/>
                    </a:cubicBezTo>
                    <a:cubicBezTo>
                      <a:pt x="2763" y="3462"/>
                      <a:pt x="2715" y="2545"/>
                      <a:pt x="2632" y="1676"/>
                    </a:cubicBezTo>
                    <a:cubicBezTo>
                      <a:pt x="2596" y="1354"/>
                      <a:pt x="2525" y="1033"/>
                      <a:pt x="2537" y="735"/>
                    </a:cubicBezTo>
                    <a:cubicBezTo>
                      <a:pt x="2537" y="497"/>
                      <a:pt x="2584" y="342"/>
                      <a:pt x="2346" y="188"/>
                    </a:cubicBezTo>
                    <a:cubicBezTo>
                      <a:pt x="2191" y="80"/>
                      <a:pt x="2001" y="68"/>
                      <a:pt x="1822" y="33"/>
                    </a:cubicBezTo>
                    <a:cubicBezTo>
                      <a:pt x="1586" y="9"/>
                      <a:pt x="1348" y="0"/>
                      <a:pt x="1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2"/>
              <p:cNvSpPr/>
              <p:nvPr/>
            </p:nvSpPr>
            <p:spPr>
              <a:xfrm>
                <a:off x="5291793" y="3330993"/>
                <a:ext cx="670741" cy="187356"/>
              </a:xfrm>
              <a:custGeom>
                <a:avLst/>
                <a:gdLst/>
                <a:ahLst/>
                <a:cxnLst/>
                <a:rect l="l" t="t" r="r" b="b"/>
                <a:pathLst>
                  <a:path w="12122" h="3386" extrusionOk="0">
                    <a:moveTo>
                      <a:pt x="6359" y="1"/>
                    </a:moveTo>
                    <a:cubicBezTo>
                      <a:pt x="6068" y="1"/>
                      <a:pt x="5776" y="16"/>
                      <a:pt x="5490" y="39"/>
                    </a:cubicBezTo>
                    <a:cubicBezTo>
                      <a:pt x="4144" y="146"/>
                      <a:pt x="2811" y="396"/>
                      <a:pt x="1513" y="777"/>
                    </a:cubicBezTo>
                    <a:lnTo>
                      <a:pt x="1" y="2229"/>
                    </a:lnTo>
                    <a:cubicBezTo>
                      <a:pt x="247" y="2201"/>
                      <a:pt x="494" y="2187"/>
                      <a:pt x="742" y="2187"/>
                    </a:cubicBezTo>
                    <a:cubicBezTo>
                      <a:pt x="1645" y="2187"/>
                      <a:pt x="2548" y="2372"/>
                      <a:pt x="3370" y="2718"/>
                    </a:cubicBezTo>
                    <a:cubicBezTo>
                      <a:pt x="3835" y="2920"/>
                      <a:pt x="4287" y="3170"/>
                      <a:pt x="4763" y="3289"/>
                    </a:cubicBezTo>
                    <a:cubicBezTo>
                      <a:pt x="5032" y="3360"/>
                      <a:pt x="5299" y="3385"/>
                      <a:pt x="5565" y="3385"/>
                    </a:cubicBezTo>
                    <a:cubicBezTo>
                      <a:pt x="6194" y="3385"/>
                      <a:pt x="6818" y="3243"/>
                      <a:pt x="7454" y="3218"/>
                    </a:cubicBezTo>
                    <a:cubicBezTo>
                      <a:pt x="7835" y="3199"/>
                      <a:pt x="8218" y="3197"/>
                      <a:pt x="8601" y="3197"/>
                    </a:cubicBezTo>
                    <a:cubicBezTo>
                      <a:pt x="8696" y="3197"/>
                      <a:pt x="8792" y="3197"/>
                      <a:pt x="8887" y="3197"/>
                    </a:cubicBezTo>
                    <a:cubicBezTo>
                      <a:pt x="9365" y="3197"/>
                      <a:pt x="9841" y="3194"/>
                      <a:pt x="10312" y="3158"/>
                    </a:cubicBezTo>
                    <a:cubicBezTo>
                      <a:pt x="11026" y="3099"/>
                      <a:pt x="11776" y="2801"/>
                      <a:pt x="12122" y="2158"/>
                    </a:cubicBezTo>
                    <a:lnTo>
                      <a:pt x="12122" y="2158"/>
                    </a:lnTo>
                    <a:cubicBezTo>
                      <a:pt x="12091" y="2159"/>
                      <a:pt x="12060" y="2160"/>
                      <a:pt x="12030" y="2160"/>
                    </a:cubicBezTo>
                    <a:cubicBezTo>
                      <a:pt x="10623" y="2160"/>
                      <a:pt x="9569" y="837"/>
                      <a:pt x="8240" y="312"/>
                    </a:cubicBezTo>
                    <a:cubicBezTo>
                      <a:pt x="7643" y="75"/>
                      <a:pt x="7000" y="1"/>
                      <a:pt x="635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2"/>
              <p:cNvSpPr/>
              <p:nvPr/>
            </p:nvSpPr>
            <p:spPr>
              <a:xfrm>
                <a:off x="5289856" y="2763713"/>
                <a:ext cx="806416" cy="690660"/>
              </a:xfrm>
              <a:custGeom>
                <a:avLst/>
                <a:gdLst/>
                <a:ahLst/>
                <a:cxnLst/>
                <a:rect l="l" t="t" r="r" b="b"/>
                <a:pathLst>
                  <a:path w="14574" h="12482" extrusionOk="0">
                    <a:moveTo>
                      <a:pt x="4631" y="1"/>
                    </a:moveTo>
                    <a:cubicBezTo>
                      <a:pt x="3733" y="1"/>
                      <a:pt x="2858" y="120"/>
                      <a:pt x="2024" y="587"/>
                    </a:cubicBezTo>
                    <a:cubicBezTo>
                      <a:pt x="1048" y="1147"/>
                      <a:pt x="274" y="2063"/>
                      <a:pt x="0" y="3147"/>
                    </a:cubicBezTo>
                    <a:cubicBezTo>
                      <a:pt x="0" y="3147"/>
                      <a:pt x="881" y="3492"/>
                      <a:pt x="988" y="3564"/>
                    </a:cubicBezTo>
                    <a:cubicBezTo>
                      <a:pt x="1322" y="3837"/>
                      <a:pt x="1358" y="4040"/>
                      <a:pt x="1477" y="4433"/>
                    </a:cubicBezTo>
                    <a:cubicBezTo>
                      <a:pt x="1715" y="5147"/>
                      <a:pt x="2393" y="6207"/>
                      <a:pt x="1750" y="6885"/>
                    </a:cubicBezTo>
                    <a:cubicBezTo>
                      <a:pt x="1560" y="7100"/>
                      <a:pt x="1274" y="7219"/>
                      <a:pt x="1143" y="7457"/>
                    </a:cubicBezTo>
                    <a:cubicBezTo>
                      <a:pt x="1072" y="7600"/>
                      <a:pt x="1060" y="7778"/>
                      <a:pt x="1036" y="7945"/>
                    </a:cubicBezTo>
                    <a:cubicBezTo>
                      <a:pt x="977" y="8898"/>
                      <a:pt x="834" y="10767"/>
                      <a:pt x="607" y="11707"/>
                    </a:cubicBezTo>
                    <a:cubicBezTo>
                      <a:pt x="2679" y="12041"/>
                      <a:pt x="4751" y="12481"/>
                      <a:pt x="6858" y="12481"/>
                    </a:cubicBezTo>
                    <a:cubicBezTo>
                      <a:pt x="8799" y="12481"/>
                      <a:pt x="10752" y="12303"/>
                      <a:pt x="12633" y="11862"/>
                    </a:cubicBezTo>
                    <a:cubicBezTo>
                      <a:pt x="12585" y="11338"/>
                      <a:pt x="12549" y="10803"/>
                      <a:pt x="12502" y="10279"/>
                    </a:cubicBezTo>
                    <a:cubicBezTo>
                      <a:pt x="12430" y="9457"/>
                      <a:pt x="12621" y="7933"/>
                      <a:pt x="12799" y="7135"/>
                    </a:cubicBezTo>
                    <a:cubicBezTo>
                      <a:pt x="12835" y="7017"/>
                      <a:pt x="12906" y="5873"/>
                      <a:pt x="12871" y="5873"/>
                    </a:cubicBezTo>
                    <a:lnTo>
                      <a:pt x="12871" y="5873"/>
                    </a:lnTo>
                    <a:cubicBezTo>
                      <a:pt x="12871" y="5873"/>
                      <a:pt x="12871" y="5873"/>
                      <a:pt x="12871" y="5873"/>
                    </a:cubicBezTo>
                    <a:cubicBezTo>
                      <a:pt x="13514" y="5552"/>
                      <a:pt x="14097" y="5099"/>
                      <a:pt x="14574" y="4564"/>
                    </a:cubicBezTo>
                    <a:cubicBezTo>
                      <a:pt x="13169" y="1397"/>
                      <a:pt x="9990" y="277"/>
                      <a:pt x="6775" y="111"/>
                    </a:cubicBezTo>
                    <a:cubicBezTo>
                      <a:pt x="6053" y="74"/>
                      <a:pt x="5335" y="1"/>
                      <a:pt x="46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2"/>
              <p:cNvSpPr/>
              <p:nvPr/>
            </p:nvSpPr>
            <p:spPr>
              <a:xfrm>
                <a:off x="5351775" y="2753200"/>
                <a:ext cx="210208" cy="311135"/>
              </a:xfrm>
              <a:custGeom>
                <a:avLst/>
                <a:gdLst/>
                <a:ahLst/>
                <a:cxnLst/>
                <a:rect l="l" t="t" r="r" b="b"/>
                <a:pathLst>
                  <a:path w="3799" h="5623" extrusionOk="0">
                    <a:moveTo>
                      <a:pt x="2542" y="1"/>
                    </a:moveTo>
                    <a:cubicBezTo>
                      <a:pt x="1739" y="1"/>
                      <a:pt x="527" y="397"/>
                      <a:pt x="310" y="1253"/>
                    </a:cubicBezTo>
                    <a:cubicBezTo>
                      <a:pt x="191" y="1765"/>
                      <a:pt x="227" y="2289"/>
                      <a:pt x="120" y="2789"/>
                    </a:cubicBezTo>
                    <a:cubicBezTo>
                      <a:pt x="0" y="3420"/>
                      <a:pt x="12" y="4087"/>
                      <a:pt x="131" y="4706"/>
                    </a:cubicBezTo>
                    <a:cubicBezTo>
                      <a:pt x="179" y="4932"/>
                      <a:pt x="239" y="5170"/>
                      <a:pt x="429" y="5301"/>
                    </a:cubicBezTo>
                    <a:cubicBezTo>
                      <a:pt x="584" y="5409"/>
                      <a:pt x="786" y="5420"/>
                      <a:pt x="977" y="5444"/>
                    </a:cubicBezTo>
                    <a:cubicBezTo>
                      <a:pt x="1786" y="5504"/>
                      <a:pt x="2572" y="5563"/>
                      <a:pt x="3382" y="5623"/>
                    </a:cubicBezTo>
                    <a:cubicBezTo>
                      <a:pt x="3287" y="4551"/>
                      <a:pt x="3251" y="3456"/>
                      <a:pt x="3322" y="2384"/>
                    </a:cubicBezTo>
                    <a:cubicBezTo>
                      <a:pt x="3358" y="1658"/>
                      <a:pt x="3799" y="63"/>
                      <a:pt x="2644" y="3"/>
                    </a:cubicBezTo>
                    <a:cubicBezTo>
                      <a:pt x="2611" y="2"/>
                      <a:pt x="2576" y="1"/>
                      <a:pt x="2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2"/>
              <p:cNvSpPr/>
              <p:nvPr/>
            </p:nvSpPr>
            <p:spPr>
              <a:xfrm>
                <a:off x="5122526" y="2954614"/>
                <a:ext cx="94895" cy="23738"/>
              </a:xfrm>
              <a:custGeom>
                <a:avLst/>
                <a:gdLst/>
                <a:ahLst/>
                <a:cxnLst/>
                <a:rect l="l" t="t" r="r" b="b"/>
                <a:pathLst>
                  <a:path w="1715" h="429" extrusionOk="0">
                    <a:moveTo>
                      <a:pt x="1331" y="1"/>
                    </a:moveTo>
                    <a:cubicBezTo>
                      <a:pt x="1189" y="1"/>
                      <a:pt x="1017" y="14"/>
                      <a:pt x="834" y="42"/>
                    </a:cubicBezTo>
                    <a:cubicBezTo>
                      <a:pt x="381" y="114"/>
                      <a:pt x="0" y="233"/>
                      <a:pt x="24" y="340"/>
                    </a:cubicBezTo>
                    <a:cubicBezTo>
                      <a:pt x="31" y="397"/>
                      <a:pt x="174" y="429"/>
                      <a:pt x="388" y="429"/>
                    </a:cubicBezTo>
                    <a:cubicBezTo>
                      <a:pt x="528" y="429"/>
                      <a:pt x="698" y="416"/>
                      <a:pt x="881" y="387"/>
                    </a:cubicBezTo>
                    <a:cubicBezTo>
                      <a:pt x="1345" y="316"/>
                      <a:pt x="1715" y="173"/>
                      <a:pt x="1703" y="90"/>
                    </a:cubicBezTo>
                    <a:cubicBezTo>
                      <a:pt x="1695" y="32"/>
                      <a:pt x="1549"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2"/>
              <p:cNvSpPr/>
              <p:nvPr/>
            </p:nvSpPr>
            <p:spPr>
              <a:xfrm>
                <a:off x="5133039" y="3023781"/>
                <a:ext cx="94895" cy="23793"/>
              </a:xfrm>
              <a:custGeom>
                <a:avLst/>
                <a:gdLst/>
                <a:ahLst/>
                <a:cxnLst/>
                <a:rect l="l" t="t" r="r" b="b"/>
                <a:pathLst>
                  <a:path w="1715" h="430" extrusionOk="0">
                    <a:moveTo>
                      <a:pt x="1331" y="1"/>
                    </a:moveTo>
                    <a:cubicBezTo>
                      <a:pt x="1189" y="1"/>
                      <a:pt x="1017" y="14"/>
                      <a:pt x="834" y="42"/>
                    </a:cubicBezTo>
                    <a:cubicBezTo>
                      <a:pt x="382" y="114"/>
                      <a:pt x="1" y="233"/>
                      <a:pt x="24" y="340"/>
                    </a:cubicBezTo>
                    <a:cubicBezTo>
                      <a:pt x="32" y="398"/>
                      <a:pt x="174" y="429"/>
                      <a:pt x="389" y="429"/>
                    </a:cubicBezTo>
                    <a:cubicBezTo>
                      <a:pt x="528" y="429"/>
                      <a:pt x="698" y="416"/>
                      <a:pt x="882" y="388"/>
                    </a:cubicBezTo>
                    <a:cubicBezTo>
                      <a:pt x="1346" y="316"/>
                      <a:pt x="1715" y="173"/>
                      <a:pt x="1703" y="90"/>
                    </a:cubicBezTo>
                    <a:cubicBezTo>
                      <a:pt x="1696" y="32"/>
                      <a:pt x="1549"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2"/>
              <p:cNvSpPr/>
              <p:nvPr/>
            </p:nvSpPr>
            <p:spPr>
              <a:xfrm>
                <a:off x="5143608" y="3092339"/>
                <a:ext cx="94231" cy="23738"/>
              </a:xfrm>
              <a:custGeom>
                <a:avLst/>
                <a:gdLst/>
                <a:ahLst/>
                <a:cxnLst/>
                <a:rect l="l" t="t" r="r" b="b"/>
                <a:pathLst>
                  <a:path w="1703" h="429" extrusionOk="0">
                    <a:moveTo>
                      <a:pt x="1321" y="0"/>
                    </a:moveTo>
                    <a:cubicBezTo>
                      <a:pt x="1181" y="0"/>
                      <a:pt x="1012" y="13"/>
                      <a:pt x="834" y="42"/>
                    </a:cubicBezTo>
                    <a:cubicBezTo>
                      <a:pt x="369" y="113"/>
                      <a:pt x="0" y="232"/>
                      <a:pt x="12" y="339"/>
                    </a:cubicBezTo>
                    <a:cubicBezTo>
                      <a:pt x="19" y="397"/>
                      <a:pt x="166" y="428"/>
                      <a:pt x="381" y="428"/>
                    </a:cubicBezTo>
                    <a:cubicBezTo>
                      <a:pt x="522" y="428"/>
                      <a:pt x="691" y="415"/>
                      <a:pt x="869" y="387"/>
                    </a:cubicBezTo>
                    <a:cubicBezTo>
                      <a:pt x="1334" y="303"/>
                      <a:pt x="1703" y="184"/>
                      <a:pt x="1691" y="89"/>
                    </a:cubicBezTo>
                    <a:cubicBezTo>
                      <a:pt x="1684" y="32"/>
                      <a:pt x="1537" y="0"/>
                      <a:pt x="1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5154122" y="3161506"/>
                <a:ext cx="93623" cy="23572"/>
              </a:xfrm>
              <a:custGeom>
                <a:avLst/>
                <a:gdLst/>
                <a:ahLst/>
                <a:cxnLst/>
                <a:rect l="l" t="t" r="r" b="b"/>
                <a:pathLst>
                  <a:path w="1692" h="426" extrusionOk="0">
                    <a:moveTo>
                      <a:pt x="1327" y="0"/>
                    </a:moveTo>
                    <a:cubicBezTo>
                      <a:pt x="1187" y="0"/>
                      <a:pt x="1017" y="14"/>
                      <a:pt x="834" y="42"/>
                    </a:cubicBezTo>
                    <a:cubicBezTo>
                      <a:pt x="370" y="113"/>
                      <a:pt x="1" y="232"/>
                      <a:pt x="12" y="339"/>
                    </a:cubicBezTo>
                    <a:cubicBezTo>
                      <a:pt x="20" y="392"/>
                      <a:pt x="178" y="425"/>
                      <a:pt x="406" y="425"/>
                    </a:cubicBezTo>
                    <a:cubicBezTo>
                      <a:pt x="542" y="425"/>
                      <a:pt x="702" y="414"/>
                      <a:pt x="870" y="387"/>
                    </a:cubicBezTo>
                    <a:cubicBezTo>
                      <a:pt x="1334" y="304"/>
                      <a:pt x="1691" y="185"/>
                      <a:pt x="1691" y="89"/>
                    </a:cubicBezTo>
                    <a:cubicBezTo>
                      <a:pt x="1684" y="32"/>
                      <a:pt x="154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5164026" y="3230673"/>
                <a:ext cx="94895" cy="23572"/>
              </a:xfrm>
              <a:custGeom>
                <a:avLst/>
                <a:gdLst/>
                <a:ahLst/>
                <a:cxnLst/>
                <a:rect l="l" t="t" r="r" b="b"/>
                <a:pathLst>
                  <a:path w="1715" h="426" extrusionOk="0">
                    <a:moveTo>
                      <a:pt x="1327" y="0"/>
                    </a:moveTo>
                    <a:cubicBezTo>
                      <a:pt x="1187" y="0"/>
                      <a:pt x="1017" y="14"/>
                      <a:pt x="834" y="42"/>
                    </a:cubicBezTo>
                    <a:cubicBezTo>
                      <a:pt x="369" y="113"/>
                      <a:pt x="0" y="232"/>
                      <a:pt x="12" y="340"/>
                    </a:cubicBezTo>
                    <a:cubicBezTo>
                      <a:pt x="20" y="392"/>
                      <a:pt x="177" y="425"/>
                      <a:pt x="409" y="425"/>
                    </a:cubicBezTo>
                    <a:cubicBezTo>
                      <a:pt x="546" y="425"/>
                      <a:pt x="709" y="414"/>
                      <a:pt x="881" y="387"/>
                    </a:cubicBezTo>
                    <a:cubicBezTo>
                      <a:pt x="1334" y="304"/>
                      <a:pt x="1715" y="173"/>
                      <a:pt x="1691" y="89"/>
                    </a:cubicBezTo>
                    <a:cubicBezTo>
                      <a:pt x="1684" y="32"/>
                      <a:pt x="154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2"/>
              <p:cNvSpPr/>
              <p:nvPr/>
            </p:nvSpPr>
            <p:spPr>
              <a:xfrm>
                <a:off x="5173876" y="3299840"/>
                <a:ext cx="94287" cy="23959"/>
              </a:xfrm>
              <a:custGeom>
                <a:avLst/>
                <a:gdLst/>
                <a:ahLst/>
                <a:cxnLst/>
                <a:rect l="l" t="t" r="r" b="b"/>
                <a:pathLst>
                  <a:path w="1704" h="433" extrusionOk="0">
                    <a:moveTo>
                      <a:pt x="1327" y="0"/>
                    </a:moveTo>
                    <a:cubicBezTo>
                      <a:pt x="1188" y="0"/>
                      <a:pt x="1017" y="14"/>
                      <a:pt x="834" y="42"/>
                    </a:cubicBezTo>
                    <a:cubicBezTo>
                      <a:pt x="370" y="113"/>
                      <a:pt x="1" y="233"/>
                      <a:pt x="13" y="340"/>
                    </a:cubicBezTo>
                    <a:cubicBezTo>
                      <a:pt x="20" y="402"/>
                      <a:pt x="156" y="432"/>
                      <a:pt x="361" y="432"/>
                    </a:cubicBezTo>
                    <a:cubicBezTo>
                      <a:pt x="508" y="432"/>
                      <a:pt x="689" y="417"/>
                      <a:pt x="882" y="387"/>
                    </a:cubicBezTo>
                    <a:cubicBezTo>
                      <a:pt x="1358" y="304"/>
                      <a:pt x="1703" y="173"/>
                      <a:pt x="1691" y="90"/>
                    </a:cubicBezTo>
                    <a:cubicBezTo>
                      <a:pt x="1684" y="32"/>
                      <a:pt x="1542"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2"/>
              <p:cNvSpPr/>
              <p:nvPr/>
            </p:nvSpPr>
            <p:spPr>
              <a:xfrm>
                <a:off x="5184445" y="3369007"/>
                <a:ext cx="94895" cy="23738"/>
              </a:xfrm>
              <a:custGeom>
                <a:avLst/>
                <a:gdLst/>
                <a:ahLst/>
                <a:cxnLst/>
                <a:rect l="l" t="t" r="r" b="b"/>
                <a:pathLst>
                  <a:path w="1715" h="429" extrusionOk="0">
                    <a:moveTo>
                      <a:pt x="1327" y="1"/>
                    </a:moveTo>
                    <a:cubicBezTo>
                      <a:pt x="1187" y="1"/>
                      <a:pt x="1017" y="14"/>
                      <a:pt x="834" y="42"/>
                    </a:cubicBezTo>
                    <a:cubicBezTo>
                      <a:pt x="369" y="114"/>
                      <a:pt x="0" y="233"/>
                      <a:pt x="12" y="340"/>
                    </a:cubicBezTo>
                    <a:cubicBezTo>
                      <a:pt x="27" y="398"/>
                      <a:pt x="172" y="429"/>
                      <a:pt x="388" y="429"/>
                    </a:cubicBezTo>
                    <a:cubicBezTo>
                      <a:pt x="528" y="429"/>
                      <a:pt x="698" y="416"/>
                      <a:pt x="881" y="387"/>
                    </a:cubicBezTo>
                    <a:cubicBezTo>
                      <a:pt x="1346" y="304"/>
                      <a:pt x="1715" y="173"/>
                      <a:pt x="1703" y="90"/>
                    </a:cubicBezTo>
                    <a:cubicBezTo>
                      <a:pt x="1688" y="32"/>
                      <a:pt x="1543" y="1"/>
                      <a:pt x="1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2"/>
              <p:cNvSpPr/>
              <p:nvPr/>
            </p:nvSpPr>
            <p:spPr>
              <a:xfrm>
                <a:off x="5168619" y="2823640"/>
                <a:ext cx="568597" cy="649825"/>
              </a:xfrm>
              <a:custGeom>
                <a:avLst/>
                <a:gdLst/>
                <a:ahLst/>
                <a:cxnLst/>
                <a:rect l="l" t="t" r="r" b="b"/>
                <a:pathLst>
                  <a:path w="10276" h="11744" extrusionOk="0">
                    <a:moveTo>
                      <a:pt x="7752" y="1"/>
                    </a:moveTo>
                    <a:cubicBezTo>
                      <a:pt x="7689" y="1"/>
                      <a:pt x="7625" y="6"/>
                      <a:pt x="7561" y="16"/>
                    </a:cubicBezTo>
                    <a:lnTo>
                      <a:pt x="1155" y="969"/>
                    </a:lnTo>
                    <a:cubicBezTo>
                      <a:pt x="477" y="1076"/>
                      <a:pt x="1" y="1695"/>
                      <a:pt x="108" y="2362"/>
                    </a:cubicBezTo>
                    <a:lnTo>
                      <a:pt x="1334" y="10684"/>
                    </a:lnTo>
                    <a:cubicBezTo>
                      <a:pt x="1421" y="11294"/>
                      <a:pt x="1956" y="11744"/>
                      <a:pt x="2557" y="11744"/>
                    </a:cubicBezTo>
                    <a:cubicBezTo>
                      <a:pt x="2613" y="11744"/>
                      <a:pt x="2670" y="11740"/>
                      <a:pt x="2727" y="11732"/>
                    </a:cubicBezTo>
                    <a:lnTo>
                      <a:pt x="9145" y="10779"/>
                    </a:lnTo>
                    <a:cubicBezTo>
                      <a:pt x="9811" y="10684"/>
                      <a:pt x="10276" y="10065"/>
                      <a:pt x="10180" y="9374"/>
                    </a:cubicBezTo>
                    <a:lnTo>
                      <a:pt x="8966" y="1052"/>
                    </a:lnTo>
                    <a:cubicBezTo>
                      <a:pt x="8869" y="448"/>
                      <a:pt x="8352" y="1"/>
                      <a:pt x="7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2"/>
              <p:cNvSpPr/>
              <p:nvPr/>
            </p:nvSpPr>
            <p:spPr>
              <a:xfrm>
                <a:off x="5193630" y="2848208"/>
                <a:ext cx="230681" cy="249107"/>
              </a:xfrm>
              <a:custGeom>
                <a:avLst/>
                <a:gdLst/>
                <a:ahLst/>
                <a:cxnLst/>
                <a:rect l="l" t="t" r="r" b="b"/>
                <a:pathLst>
                  <a:path w="4169" h="4502" extrusionOk="0">
                    <a:moveTo>
                      <a:pt x="4168" y="1"/>
                    </a:moveTo>
                    <a:lnTo>
                      <a:pt x="3597" y="96"/>
                    </a:lnTo>
                    <a:cubicBezTo>
                      <a:pt x="3359" y="286"/>
                      <a:pt x="3156" y="489"/>
                      <a:pt x="2966" y="727"/>
                    </a:cubicBezTo>
                    <a:cubicBezTo>
                      <a:pt x="2537" y="1251"/>
                      <a:pt x="2227" y="1846"/>
                      <a:pt x="1858" y="2418"/>
                    </a:cubicBezTo>
                    <a:cubicBezTo>
                      <a:pt x="1501" y="2989"/>
                      <a:pt x="1084" y="3489"/>
                      <a:pt x="584" y="3858"/>
                    </a:cubicBezTo>
                    <a:cubicBezTo>
                      <a:pt x="382" y="4001"/>
                      <a:pt x="191" y="4120"/>
                      <a:pt x="1" y="4239"/>
                    </a:cubicBezTo>
                    <a:lnTo>
                      <a:pt x="49" y="4501"/>
                    </a:lnTo>
                    <a:cubicBezTo>
                      <a:pt x="287" y="4382"/>
                      <a:pt x="525" y="4227"/>
                      <a:pt x="739" y="4049"/>
                    </a:cubicBezTo>
                    <a:cubicBezTo>
                      <a:pt x="1263" y="3692"/>
                      <a:pt x="1715" y="3156"/>
                      <a:pt x="2085" y="2560"/>
                    </a:cubicBezTo>
                    <a:cubicBezTo>
                      <a:pt x="2454" y="1977"/>
                      <a:pt x="2763" y="1382"/>
                      <a:pt x="3156" y="894"/>
                    </a:cubicBezTo>
                    <a:cubicBezTo>
                      <a:pt x="3454" y="525"/>
                      <a:pt x="3799" y="215"/>
                      <a:pt x="4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2"/>
              <p:cNvSpPr/>
              <p:nvPr/>
            </p:nvSpPr>
            <p:spPr>
              <a:xfrm>
                <a:off x="5516504" y="2828454"/>
                <a:ext cx="116641" cy="13335"/>
              </a:xfrm>
              <a:custGeom>
                <a:avLst/>
                <a:gdLst/>
                <a:ahLst/>
                <a:cxnLst/>
                <a:rect l="l" t="t" r="r" b="b"/>
                <a:pathLst>
                  <a:path w="2108" h="241" extrusionOk="0">
                    <a:moveTo>
                      <a:pt x="1857" y="0"/>
                    </a:moveTo>
                    <a:cubicBezTo>
                      <a:pt x="1845" y="0"/>
                      <a:pt x="1834" y="24"/>
                      <a:pt x="1798" y="24"/>
                    </a:cubicBezTo>
                    <a:cubicBezTo>
                      <a:pt x="1663" y="40"/>
                      <a:pt x="1519" y="47"/>
                      <a:pt x="1371" y="47"/>
                    </a:cubicBezTo>
                    <a:cubicBezTo>
                      <a:pt x="1191" y="47"/>
                      <a:pt x="1004" y="37"/>
                      <a:pt x="822" y="24"/>
                    </a:cubicBezTo>
                    <a:lnTo>
                      <a:pt x="0" y="143"/>
                    </a:lnTo>
                    <a:cubicBezTo>
                      <a:pt x="23" y="141"/>
                      <a:pt x="45" y="140"/>
                      <a:pt x="68" y="140"/>
                    </a:cubicBezTo>
                    <a:cubicBezTo>
                      <a:pt x="165" y="140"/>
                      <a:pt x="261" y="157"/>
                      <a:pt x="357" y="167"/>
                    </a:cubicBezTo>
                    <a:cubicBezTo>
                      <a:pt x="675" y="204"/>
                      <a:pt x="992" y="241"/>
                      <a:pt x="1298" y="241"/>
                    </a:cubicBezTo>
                    <a:cubicBezTo>
                      <a:pt x="1486" y="241"/>
                      <a:pt x="1669" y="227"/>
                      <a:pt x="1845" y="191"/>
                    </a:cubicBezTo>
                    <a:cubicBezTo>
                      <a:pt x="1929" y="179"/>
                      <a:pt x="2024" y="155"/>
                      <a:pt x="2107" y="120"/>
                    </a:cubicBezTo>
                    <a:cubicBezTo>
                      <a:pt x="2036" y="84"/>
                      <a:pt x="1941" y="36"/>
                      <a:pt x="1857" y="0"/>
                    </a:cubicBezTo>
                    <a:close/>
                  </a:path>
                </a:pathLst>
              </a:custGeom>
              <a:solidFill>
                <a:srgbClr val="573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2"/>
              <p:cNvSpPr/>
              <p:nvPr/>
            </p:nvSpPr>
            <p:spPr>
              <a:xfrm>
                <a:off x="5368264" y="2865361"/>
                <a:ext cx="326130" cy="292709"/>
              </a:xfrm>
              <a:custGeom>
                <a:avLst/>
                <a:gdLst/>
                <a:ahLst/>
                <a:cxnLst/>
                <a:rect l="l" t="t" r="r" b="b"/>
                <a:pathLst>
                  <a:path w="5894" h="5290" extrusionOk="0">
                    <a:moveTo>
                      <a:pt x="5263" y="0"/>
                    </a:moveTo>
                    <a:cubicBezTo>
                      <a:pt x="4786" y="84"/>
                      <a:pt x="4191" y="203"/>
                      <a:pt x="3524" y="476"/>
                    </a:cubicBezTo>
                    <a:cubicBezTo>
                      <a:pt x="3108" y="667"/>
                      <a:pt x="2655" y="881"/>
                      <a:pt x="2215" y="1191"/>
                    </a:cubicBezTo>
                    <a:cubicBezTo>
                      <a:pt x="1786" y="1512"/>
                      <a:pt x="1346" y="1893"/>
                      <a:pt x="965" y="2358"/>
                    </a:cubicBezTo>
                    <a:cubicBezTo>
                      <a:pt x="857" y="2477"/>
                      <a:pt x="786" y="2596"/>
                      <a:pt x="679" y="2715"/>
                    </a:cubicBezTo>
                    <a:cubicBezTo>
                      <a:pt x="595" y="2834"/>
                      <a:pt x="524" y="2977"/>
                      <a:pt x="429" y="3096"/>
                    </a:cubicBezTo>
                    <a:cubicBezTo>
                      <a:pt x="262" y="3370"/>
                      <a:pt x="119" y="3667"/>
                      <a:pt x="60" y="4024"/>
                    </a:cubicBezTo>
                    <a:cubicBezTo>
                      <a:pt x="0" y="4370"/>
                      <a:pt x="83" y="4763"/>
                      <a:pt x="369" y="5048"/>
                    </a:cubicBezTo>
                    <a:cubicBezTo>
                      <a:pt x="500" y="5179"/>
                      <a:pt x="703" y="5275"/>
                      <a:pt x="893" y="5287"/>
                    </a:cubicBezTo>
                    <a:cubicBezTo>
                      <a:pt x="926" y="5289"/>
                      <a:pt x="958" y="5290"/>
                      <a:pt x="991" y="5290"/>
                    </a:cubicBezTo>
                    <a:cubicBezTo>
                      <a:pt x="1148" y="5290"/>
                      <a:pt x="1303" y="5266"/>
                      <a:pt x="1441" y="5227"/>
                    </a:cubicBezTo>
                    <a:cubicBezTo>
                      <a:pt x="1798" y="5120"/>
                      <a:pt x="2096" y="4965"/>
                      <a:pt x="2393" y="4822"/>
                    </a:cubicBezTo>
                    <a:cubicBezTo>
                      <a:pt x="2691" y="4691"/>
                      <a:pt x="3000" y="4572"/>
                      <a:pt x="3298" y="4465"/>
                    </a:cubicBezTo>
                    <a:cubicBezTo>
                      <a:pt x="3596" y="4370"/>
                      <a:pt x="3917" y="4275"/>
                      <a:pt x="4215" y="4203"/>
                    </a:cubicBezTo>
                    <a:cubicBezTo>
                      <a:pt x="4513" y="4132"/>
                      <a:pt x="4810" y="4072"/>
                      <a:pt x="5084" y="4036"/>
                    </a:cubicBezTo>
                    <a:cubicBezTo>
                      <a:pt x="5370" y="4013"/>
                      <a:pt x="5644" y="3977"/>
                      <a:pt x="5894" y="3977"/>
                    </a:cubicBezTo>
                    <a:lnTo>
                      <a:pt x="5858" y="3751"/>
                    </a:lnTo>
                    <a:cubicBezTo>
                      <a:pt x="5596" y="3751"/>
                      <a:pt x="5322" y="3774"/>
                      <a:pt x="5060" y="3798"/>
                    </a:cubicBezTo>
                    <a:cubicBezTo>
                      <a:pt x="4763" y="3834"/>
                      <a:pt x="4453" y="3894"/>
                      <a:pt x="4155" y="3965"/>
                    </a:cubicBezTo>
                    <a:cubicBezTo>
                      <a:pt x="3834" y="4036"/>
                      <a:pt x="3536" y="4132"/>
                      <a:pt x="3227" y="4227"/>
                    </a:cubicBezTo>
                    <a:cubicBezTo>
                      <a:pt x="2917" y="4334"/>
                      <a:pt x="2608" y="4453"/>
                      <a:pt x="2310" y="4584"/>
                    </a:cubicBezTo>
                    <a:cubicBezTo>
                      <a:pt x="1988" y="4727"/>
                      <a:pt x="1691" y="4882"/>
                      <a:pt x="1381" y="4977"/>
                    </a:cubicBezTo>
                    <a:cubicBezTo>
                      <a:pt x="1263" y="5016"/>
                      <a:pt x="1128" y="5040"/>
                      <a:pt x="1011" y="5040"/>
                    </a:cubicBezTo>
                    <a:cubicBezTo>
                      <a:pt x="987" y="5040"/>
                      <a:pt x="963" y="5039"/>
                      <a:pt x="941" y="5037"/>
                    </a:cubicBezTo>
                    <a:cubicBezTo>
                      <a:pt x="786" y="5025"/>
                      <a:pt x="655" y="4965"/>
                      <a:pt x="560" y="4870"/>
                    </a:cubicBezTo>
                    <a:cubicBezTo>
                      <a:pt x="357" y="4679"/>
                      <a:pt x="286" y="4370"/>
                      <a:pt x="322" y="4072"/>
                    </a:cubicBezTo>
                    <a:cubicBezTo>
                      <a:pt x="369" y="3774"/>
                      <a:pt x="500" y="3501"/>
                      <a:pt x="655" y="3239"/>
                    </a:cubicBezTo>
                    <a:cubicBezTo>
                      <a:pt x="738" y="3096"/>
                      <a:pt x="822" y="2977"/>
                      <a:pt x="893" y="2846"/>
                    </a:cubicBezTo>
                    <a:lnTo>
                      <a:pt x="1155" y="2489"/>
                    </a:lnTo>
                    <a:cubicBezTo>
                      <a:pt x="1536" y="2048"/>
                      <a:pt x="1929" y="1655"/>
                      <a:pt x="2346" y="1346"/>
                    </a:cubicBezTo>
                    <a:cubicBezTo>
                      <a:pt x="2762" y="1036"/>
                      <a:pt x="3203" y="810"/>
                      <a:pt x="3596" y="631"/>
                    </a:cubicBezTo>
                    <a:cubicBezTo>
                      <a:pt x="4251" y="334"/>
                      <a:pt x="4846" y="203"/>
                      <a:pt x="5310" y="119"/>
                    </a:cubicBezTo>
                    <a:cubicBezTo>
                      <a:pt x="5298" y="84"/>
                      <a:pt x="5286" y="48"/>
                      <a:pt x="5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2"/>
              <p:cNvSpPr/>
              <p:nvPr/>
            </p:nvSpPr>
            <p:spPr>
              <a:xfrm>
                <a:off x="5216040" y="3216231"/>
                <a:ext cx="241858" cy="247392"/>
              </a:xfrm>
              <a:custGeom>
                <a:avLst/>
                <a:gdLst/>
                <a:ahLst/>
                <a:cxnLst/>
                <a:rect l="l" t="t" r="r" b="b"/>
                <a:pathLst>
                  <a:path w="4371" h="4471" extrusionOk="0">
                    <a:moveTo>
                      <a:pt x="1825" y="1"/>
                    </a:moveTo>
                    <a:cubicBezTo>
                      <a:pt x="1503" y="1"/>
                      <a:pt x="1190" y="27"/>
                      <a:pt x="894" y="77"/>
                    </a:cubicBezTo>
                    <a:cubicBezTo>
                      <a:pt x="560" y="136"/>
                      <a:pt x="263" y="208"/>
                      <a:pt x="1" y="303"/>
                    </a:cubicBezTo>
                    <a:lnTo>
                      <a:pt x="25" y="493"/>
                    </a:lnTo>
                    <a:cubicBezTo>
                      <a:pt x="513" y="343"/>
                      <a:pt x="1091" y="230"/>
                      <a:pt x="1723" y="230"/>
                    </a:cubicBezTo>
                    <a:cubicBezTo>
                      <a:pt x="1892" y="230"/>
                      <a:pt x="2064" y="238"/>
                      <a:pt x="2239" y="255"/>
                    </a:cubicBezTo>
                    <a:cubicBezTo>
                      <a:pt x="2692" y="303"/>
                      <a:pt x="3180" y="434"/>
                      <a:pt x="3549" y="720"/>
                    </a:cubicBezTo>
                    <a:cubicBezTo>
                      <a:pt x="3751" y="862"/>
                      <a:pt x="3894" y="1041"/>
                      <a:pt x="4001" y="1267"/>
                    </a:cubicBezTo>
                    <a:cubicBezTo>
                      <a:pt x="4085" y="1493"/>
                      <a:pt x="4120" y="1744"/>
                      <a:pt x="4097" y="1994"/>
                    </a:cubicBezTo>
                    <a:cubicBezTo>
                      <a:pt x="4061" y="2517"/>
                      <a:pt x="3835" y="2994"/>
                      <a:pt x="3596" y="3446"/>
                    </a:cubicBezTo>
                    <a:cubicBezTo>
                      <a:pt x="3418" y="3779"/>
                      <a:pt x="3227" y="4113"/>
                      <a:pt x="3096" y="4470"/>
                    </a:cubicBezTo>
                    <a:lnTo>
                      <a:pt x="3370" y="4422"/>
                    </a:lnTo>
                    <a:cubicBezTo>
                      <a:pt x="3489" y="4149"/>
                      <a:pt x="3656" y="3863"/>
                      <a:pt x="3823" y="3565"/>
                    </a:cubicBezTo>
                    <a:cubicBezTo>
                      <a:pt x="4049" y="3101"/>
                      <a:pt x="4287" y="2589"/>
                      <a:pt x="4347" y="2017"/>
                    </a:cubicBezTo>
                    <a:cubicBezTo>
                      <a:pt x="4370" y="1732"/>
                      <a:pt x="4323" y="1434"/>
                      <a:pt x="4216" y="1160"/>
                    </a:cubicBezTo>
                    <a:cubicBezTo>
                      <a:pt x="4097" y="898"/>
                      <a:pt x="3906" y="672"/>
                      <a:pt x="3704" y="505"/>
                    </a:cubicBezTo>
                    <a:cubicBezTo>
                      <a:pt x="3251" y="184"/>
                      <a:pt x="2727" y="65"/>
                      <a:pt x="2263" y="17"/>
                    </a:cubicBezTo>
                    <a:cubicBezTo>
                      <a:pt x="2115" y="6"/>
                      <a:pt x="1969" y="1"/>
                      <a:pt x="1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2"/>
              <p:cNvSpPr/>
              <p:nvPr/>
            </p:nvSpPr>
            <p:spPr>
              <a:xfrm>
                <a:off x="5534267" y="3226081"/>
                <a:ext cx="184534" cy="211813"/>
              </a:xfrm>
              <a:custGeom>
                <a:avLst/>
                <a:gdLst/>
                <a:ahLst/>
                <a:cxnLst/>
                <a:rect l="l" t="t" r="r" b="b"/>
                <a:pathLst>
                  <a:path w="3335" h="3828" extrusionOk="0">
                    <a:moveTo>
                      <a:pt x="2246" y="1"/>
                    </a:moveTo>
                    <a:cubicBezTo>
                      <a:pt x="1912" y="1"/>
                      <a:pt x="1563" y="69"/>
                      <a:pt x="1251" y="244"/>
                    </a:cubicBezTo>
                    <a:cubicBezTo>
                      <a:pt x="846" y="446"/>
                      <a:pt x="536" y="804"/>
                      <a:pt x="346" y="1185"/>
                    </a:cubicBezTo>
                    <a:cubicBezTo>
                      <a:pt x="155" y="1554"/>
                      <a:pt x="60" y="1970"/>
                      <a:pt x="36" y="2339"/>
                    </a:cubicBezTo>
                    <a:cubicBezTo>
                      <a:pt x="0" y="2887"/>
                      <a:pt x="96" y="3399"/>
                      <a:pt x="227" y="3828"/>
                    </a:cubicBezTo>
                    <a:lnTo>
                      <a:pt x="417" y="3804"/>
                    </a:lnTo>
                    <a:cubicBezTo>
                      <a:pt x="310" y="3363"/>
                      <a:pt x="227" y="2875"/>
                      <a:pt x="274" y="2351"/>
                    </a:cubicBezTo>
                    <a:cubicBezTo>
                      <a:pt x="298" y="1994"/>
                      <a:pt x="393" y="1625"/>
                      <a:pt x="572" y="1304"/>
                    </a:cubicBezTo>
                    <a:cubicBezTo>
                      <a:pt x="751" y="958"/>
                      <a:pt x="1013" y="661"/>
                      <a:pt x="1370" y="470"/>
                    </a:cubicBezTo>
                    <a:cubicBezTo>
                      <a:pt x="1649" y="312"/>
                      <a:pt x="1957" y="256"/>
                      <a:pt x="2261" y="256"/>
                    </a:cubicBezTo>
                    <a:cubicBezTo>
                      <a:pt x="2345" y="256"/>
                      <a:pt x="2430" y="260"/>
                      <a:pt x="2513" y="268"/>
                    </a:cubicBezTo>
                    <a:cubicBezTo>
                      <a:pt x="2798" y="303"/>
                      <a:pt x="3084" y="375"/>
                      <a:pt x="3334" y="470"/>
                    </a:cubicBezTo>
                    <a:lnTo>
                      <a:pt x="3287" y="196"/>
                    </a:lnTo>
                    <a:cubicBezTo>
                      <a:pt x="3060" y="113"/>
                      <a:pt x="2798" y="53"/>
                      <a:pt x="2537" y="18"/>
                    </a:cubicBezTo>
                    <a:cubicBezTo>
                      <a:pt x="2442" y="7"/>
                      <a:pt x="2345" y="1"/>
                      <a:pt x="2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2"/>
              <p:cNvSpPr/>
              <p:nvPr/>
            </p:nvSpPr>
            <p:spPr>
              <a:xfrm>
                <a:off x="5226609" y="3309358"/>
                <a:ext cx="81726" cy="153603"/>
              </a:xfrm>
              <a:custGeom>
                <a:avLst/>
                <a:gdLst/>
                <a:ahLst/>
                <a:cxnLst/>
                <a:rect l="l" t="t" r="r" b="b"/>
                <a:pathLst>
                  <a:path w="1477" h="2776" extrusionOk="0">
                    <a:moveTo>
                      <a:pt x="0" y="1"/>
                    </a:moveTo>
                    <a:lnTo>
                      <a:pt x="24" y="227"/>
                    </a:lnTo>
                    <a:cubicBezTo>
                      <a:pt x="226" y="263"/>
                      <a:pt x="405" y="299"/>
                      <a:pt x="596" y="358"/>
                    </a:cubicBezTo>
                    <a:cubicBezTo>
                      <a:pt x="738" y="406"/>
                      <a:pt x="893" y="453"/>
                      <a:pt x="1000" y="537"/>
                    </a:cubicBezTo>
                    <a:cubicBezTo>
                      <a:pt x="1096" y="620"/>
                      <a:pt x="1155" y="751"/>
                      <a:pt x="1191" y="882"/>
                    </a:cubicBezTo>
                    <a:cubicBezTo>
                      <a:pt x="1250" y="1180"/>
                      <a:pt x="1119" y="1489"/>
                      <a:pt x="953" y="1811"/>
                    </a:cubicBezTo>
                    <a:cubicBezTo>
                      <a:pt x="822" y="2073"/>
                      <a:pt x="715" y="2323"/>
                      <a:pt x="596" y="2597"/>
                    </a:cubicBezTo>
                    <a:cubicBezTo>
                      <a:pt x="655" y="2656"/>
                      <a:pt x="727" y="2716"/>
                      <a:pt x="798" y="2775"/>
                    </a:cubicBezTo>
                    <a:cubicBezTo>
                      <a:pt x="917" y="2489"/>
                      <a:pt x="1036" y="2204"/>
                      <a:pt x="1191" y="1918"/>
                    </a:cubicBezTo>
                    <a:cubicBezTo>
                      <a:pt x="1262" y="1739"/>
                      <a:pt x="1346" y="1585"/>
                      <a:pt x="1393" y="1406"/>
                    </a:cubicBezTo>
                    <a:cubicBezTo>
                      <a:pt x="1453" y="1227"/>
                      <a:pt x="1477" y="1013"/>
                      <a:pt x="1441" y="834"/>
                    </a:cubicBezTo>
                    <a:cubicBezTo>
                      <a:pt x="1417" y="644"/>
                      <a:pt x="1310" y="453"/>
                      <a:pt x="1143" y="346"/>
                    </a:cubicBezTo>
                    <a:cubicBezTo>
                      <a:pt x="977" y="227"/>
                      <a:pt x="822" y="180"/>
                      <a:pt x="667" y="132"/>
                    </a:cubicBezTo>
                    <a:cubicBezTo>
                      <a:pt x="441" y="84"/>
                      <a:pt x="203" y="2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2"/>
              <p:cNvSpPr/>
              <p:nvPr/>
            </p:nvSpPr>
            <p:spPr>
              <a:xfrm>
                <a:off x="5266782" y="2914553"/>
                <a:ext cx="336698" cy="169815"/>
              </a:xfrm>
              <a:custGeom>
                <a:avLst/>
                <a:gdLst/>
                <a:ahLst/>
                <a:cxnLst/>
                <a:rect l="l" t="t" r="r" b="b"/>
                <a:pathLst>
                  <a:path w="6085" h="3069" extrusionOk="0">
                    <a:moveTo>
                      <a:pt x="5286" y="0"/>
                    </a:moveTo>
                    <a:cubicBezTo>
                      <a:pt x="5263" y="0"/>
                      <a:pt x="5239" y="1"/>
                      <a:pt x="5215" y="4"/>
                    </a:cubicBezTo>
                    <a:lnTo>
                      <a:pt x="536" y="695"/>
                    </a:lnTo>
                    <a:cubicBezTo>
                      <a:pt x="215" y="742"/>
                      <a:pt x="1" y="1040"/>
                      <a:pt x="48" y="1350"/>
                    </a:cubicBezTo>
                    <a:lnTo>
                      <a:pt x="227" y="2564"/>
                    </a:lnTo>
                    <a:cubicBezTo>
                      <a:pt x="271" y="2872"/>
                      <a:pt x="528" y="3068"/>
                      <a:pt x="811" y="3068"/>
                    </a:cubicBezTo>
                    <a:cubicBezTo>
                      <a:pt x="834" y="3068"/>
                      <a:pt x="858" y="3067"/>
                      <a:pt x="882" y="3064"/>
                    </a:cubicBezTo>
                    <a:lnTo>
                      <a:pt x="5549" y="2373"/>
                    </a:lnTo>
                    <a:cubicBezTo>
                      <a:pt x="5870" y="2326"/>
                      <a:pt x="6085" y="2028"/>
                      <a:pt x="6049" y="1719"/>
                    </a:cubicBezTo>
                    <a:lnTo>
                      <a:pt x="5870" y="504"/>
                    </a:lnTo>
                    <a:cubicBezTo>
                      <a:pt x="5826" y="196"/>
                      <a:pt x="5569" y="0"/>
                      <a:pt x="5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2"/>
              <p:cNvSpPr/>
              <p:nvPr/>
            </p:nvSpPr>
            <p:spPr>
              <a:xfrm>
                <a:off x="5520433" y="2713138"/>
                <a:ext cx="247779" cy="104910"/>
              </a:xfrm>
              <a:custGeom>
                <a:avLst/>
                <a:gdLst/>
                <a:ahLst/>
                <a:cxnLst/>
                <a:rect l="l" t="t" r="r" b="b"/>
                <a:pathLst>
                  <a:path w="4478" h="1896" extrusionOk="0">
                    <a:moveTo>
                      <a:pt x="4477" y="1"/>
                    </a:moveTo>
                    <a:lnTo>
                      <a:pt x="0" y="668"/>
                    </a:lnTo>
                    <a:cubicBezTo>
                      <a:pt x="167" y="1084"/>
                      <a:pt x="501" y="1430"/>
                      <a:pt x="905" y="1620"/>
                    </a:cubicBezTo>
                    <a:cubicBezTo>
                      <a:pt x="1282" y="1819"/>
                      <a:pt x="1710" y="1895"/>
                      <a:pt x="2123" y="1895"/>
                    </a:cubicBezTo>
                    <a:cubicBezTo>
                      <a:pt x="2153" y="1895"/>
                      <a:pt x="2184" y="1895"/>
                      <a:pt x="2215" y="1894"/>
                    </a:cubicBezTo>
                    <a:cubicBezTo>
                      <a:pt x="2501" y="1894"/>
                      <a:pt x="2787" y="1846"/>
                      <a:pt x="3048" y="1763"/>
                    </a:cubicBezTo>
                    <a:cubicBezTo>
                      <a:pt x="3810" y="1501"/>
                      <a:pt x="4382" y="787"/>
                      <a:pt x="4477" y="1"/>
                    </a:cubicBezTo>
                    <a:close/>
                  </a:path>
                </a:pathLst>
              </a:custGeom>
              <a:solidFill>
                <a:srgbClr val="E06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2"/>
              <p:cNvSpPr/>
              <p:nvPr/>
            </p:nvSpPr>
            <p:spPr>
              <a:xfrm>
                <a:off x="5859077" y="2975309"/>
                <a:ext cx="289278" cy="384616"/>
              </a:xfrm>
              <a:custGeom>
                <a:avLst/>
                <a:gdLst/>
                <a:ahLst/>
                <a:cxnLst/>
                <a:rect l="l" t="t" r="r" b="b"/>
                <a:pathLst>
                  <a:path w="5228" h="6951" extrusionOk="0">
                    <a:moveTo>
                      <a:pt x="270" y="1"/>
                    </a:moveTo>
                    <a:cubicBezTo>
                      <a:pt x="186" y="1"/>
                      <a:pt x="144" y="90"/>
                      <a:pt x="167" y="168"/>
                    </a:cubicBezTo>
                    <a:cubicBezTo>
                      <a:pt x="169" y="183"/>
                      <a:pt x="174" y="197"/>
                      <a:pt x="180" y="210"/>
                    </a:cubicBezTo>
                    <a:lnTo>
                      <a:pt x="180" y="210"/>
                    </a:lnTo>
                    <a:lnTo>
                      <a:pt x="286" y="2"/>
                    </a:lnTo>
                    <a:cubicBezTo>
                      <a:pt x="281" y="1"/>
                      <a:pt x="275" y="1"/>
                      <a:pt x="270" y="1"/>
                    </a:cubicBezTo>
                    <a:close/>
                    <a:moveTo>
                      <a:pt x="180" y="210"/>
                    </a:moveTo>
                    <a:lnTo>
                      <a:pt x="0" y="561"/>
                    </a:lnTo>
                    <a:cubicBezTo>
                      <a:pt x="127" y="518"/>
                      <a:pt x="258" y="487"/>
                      <a:pt x="390" y="466"/>
                    </a:cubicBezTo>
                    <a:lnTo>
                      <a:pt x="390" y="466"/>
                    </a:lnTo>
                    <a:cubicBezTo>
                      <a:pt x="724" y="892"/>
                      <a:pt x="832" y="1488"/>
                      <a:pt x="679" y="2014"/>
                    </a:cubicBezTo>
                    <a:cubicBezTo>
                      <a:pt x="548" y="2490"/>
                      <a:pt x="191" y="2883"/>
                      <a:pt x="131" y="3383"/>
                    </a:cubicBezTo>
                    <a:cubicBezTo>
                      <a:pt x="0" y="4431"/>
                      <a:pt x="1131" y="5621"/>
                      <a:pt x="1798" y="6324"/>
                    </a:cubicBezTo>
                    <a:cubicBezTo>
                      <a:pt x="2196" y="6739"/>
                      <a:pt x="2724" y="6950"/>
                      <a:pt x="3248" y="6950"/>
                    </a:cubicBezTo>
                    <a:cubicBezTo>
                      <a:pt x="3821" y="6950"/>
                      <a:pt x="4389" y="6697"/>
                      <a:pt x="4775" y="6181"/>
                    </a:cubicBezTo>
                    <a:cubicBezTo>
                      <a:pt x="5227" y="5586"/>
                      <a:pt x="5168" y="4907"/>
                      <a:pt x="5072" y="4216"/>
                    </a:cubicBezTo>
                    <a:cubicBezTo>
                      <a:pt x="4941" y="3240"/>
                      <a:pt x="4727" y="2288"/>
                      <a:pt x="4489" y="1359"/>
                    </a:cubicBezTo>
                    <a:cubicBezTo>
                      <a:pt x="4429" y="1133"/>
                      <a:pt x="4358" y="894"/>
                      <a:pt x="4191" y="740"/>
                    </a:cubicBezTo>
                    <a:cubicBezTo>
                      <a:pt x="3989" y="549"/>
                      <a:pt x="3691" y="537"/>
                      <a:pt x="3417" y="513"/>
                    </a:cubicBezTo>
                    <a:lnTo>
                      <a:pt x="1548" y="430"/>
                    </a:lnTo>
                    <a:cubicBezTo>
                      <a:pt x="1387" y="426"/>
                      <a:pt x="1224" y="422"/>
                      <a:pt x="1062" y="422"/>
                    </a:cubicBezTo>
                    <a:cubicBezTo>
                      <a:pt x="835" y="422"/>
                      <a:pt x="610" y="431"/>
                      <a:pt x="390" y="466"/>
                    </a:cubicBezTo>
                    <a:lnTo>
                      <a:pt x="390" y="466"/>
                    </a:lnTo>
                    <a:cubicBezTo>
                      <a:pt x="361" y="429"/>
                      <a:pt x="330" y="393"/>
                      <a:pt x="298" y="359"/>
                    </a:cubicBezTo>
                    <a:cubicBezTo>
                      <a:pt x="250" y="311"/>
                      <a:pt x="203" y="264"/>
                      <a:pt x="180" y="21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2"/>
              <p:cNvSpPr/>
              <p:nvPr/>
            </p:nvSpPr>
            <p:spPr>
              <a:xfrm>
                <a:off x="5289192" y="2400559"/>
                <a:ext cx="96887" cy="215797"/>
              </a:xfrm>
              <a:custGeom>
                <a:avLst/>
                <a:gdLst/>
                <a:ahLst/>
                <a:cxnLst/>
                <a:rect l="l" t="t" r="r" b="b"/>
                <a:pathLst>
                  <a:path w="1751" h="3900" extrusionOk="0">
                    <a:moveTo>
                      <a:pt x="1352" y="0"/>
                    </a:moveTo>
                    <a:cubicBezTo>
                      <a:pt x="896" y="0"/>
                      <a:pt x="493" y="232"/>
                      <a:pt x="250" y="661"/>
                    </a:cubicBezTo>
                    <a:cubicBezTo>
                      <a:pt x="12" y="1078"/>
                      <a:pt x="0" y="1578"/>
                      <a:pt x="60" y="2030"/>
                    </a:cubicBezTo>
                    <a:cubicBezTo>
                      <a:pt x="119" y="2471"/>
                      <a:pt x="262" y="2911"/>
                      <a:pt x="548" y="3269"/>
                    </a:cubicBezTo>
                    <a:cubicBezTo>
                      <a:pt x="834" y="3626"/>
                      <a:pt x="1274" y="3876"/>
                      <a:pt x="1751" y="3900"/>
                    </a:cubicBezTo>
                    <a:lnTo>
                      <a:pt x="1739" y="54"/>
                    </a:lnTo>
                    <a:cubicBezTo>
                      <a:pt x="1607" y="18"/>
                      <a:pt x="1478" y="0"/>
                      <a:pt x="1352" y="0"/>
                    </a:cubicBezTo>
                    <a:close/>
                  </a:path>
                </a:pathLst>
              </a:custGeom>
              <a:solidFill>
                <a:srgbClr val="E06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2"/>
              <p:cNvSpPr/>
              <p:nvPr/>
            </p:nvSpPr>
            <p:spPr>
              <a:xfrm>
                <a:off x="5313539" y="2443609"/>
                <a:ext cx="62636" cy="131249"/>
              </a:xfrm>
              <a:custGeom>
                <a:avLst/>
                <a:gdLst/>
                <a:ahLst/>
                <a:cxnLst/>
                <a:rect l="l" t="t" r="r" b="b"/>
                <a:pathLst>
                  <a:path w="1132" h="2372" extrusionOk="0">
                    <a:moveTo>
                      <a:pt x="34" y="0"/>
                    </a:moveTo>
                    <a:cubicBezTo>
                      <a:pt x="29" y="0"/>
                      <a:pt x="26" y="1"/>
                      <a:pt x="25" y="2"/>
                    </a:cubicBezTo>
                    <a:cubicBezTo>
                      <a:pt x="1" y="38"/>
                      <a:pt x="144" y="109"/>
                      <a:pt x="322" y="276"/>
                    </a:cubicBezTo>
                    <a:cubicBezTo>
                      <a:pt x="477" y="443"/>
                      <a:pt x="668" y="717"/>
                      <a:pt x="811" y="1062"/>
                    </a:cubicBezTo>
                    <a:cubicBezTo>
                      <a:pt x="930" y="1407"/>
                      <a:pt x="989" y="1752"/>
                      <a:pt x="1013" y="1991"/>
                    </a:cubicBezTo>
                    <a:cubicBezTo>
                      <a:pt x="1049" y="2229"/>
                      <a:pt x="1072" y="2372"/>
                      <a:pt x="1108" y="2372"/>
                    </a:cubicBezTo>
                    <a:cubicBezTo>
                      <a:pt x="1120" y="2372"/>
                      <a:pt x="1132" y="2229"/>
                      <a:pt x="1132" y="1967"/>
                    </a:cubicBezTo>
                    <a:cubicBezTo>
                      <a:pt x="1120" y="1717"/>
                      <a:pt x="1096" y="1371"/>
                      <a:pt x="953" y="1002"/>
                    </a:cubicBezTo>
                    <a:cubicBezTo>
                      <a:pt x="822" y="633"/>
                      <a:pt x="596" y="347"/>
                      <a:pt x="394" y="181"/>
                    </a:cubicBezTo>
                    <a:cubicBezTo>
                      <a:pt x="204" y="44"/>
                      <a:pt x="70"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2"/>
              <p:cNvSpPr/>
              <p:nvPr/>
            </p:nvSpPr>
            <p:spPr>
              <a:xfrm>
                <a:off x="5337941" y="2191564"/>
                <a:ext cx="728010" cy="578723"/>
              </a:xfrm>
              <a:custGeom>
                <a:avLst/>
                <a:gdLst/>
                <a:ahLst/>
                <a:cxnLst/>
                <a:rect l="l" t="t" r="r" b="b"/>
                <a:pathLst>
                  <a:path w="13157" h="10459" extrusionOk="0">
                    <a:moveTo>
                      <a:pt x="5427" y="1"/>
                    </a:moveTo>
                    <a:cubicBezTo>
                      <a:pt x="5158" y="1"/>
                      <a:pt x="4889" y="7"/>
                      <a:pt x="4620" y="21"/>
                    </a:cubicBezTo>
                    <a:cubicBezTo>
                      <a:pt x="3751" y="69"/>
                      <a:pt x="2763" y="128"/>
                      <a:pt x="1965" y="533"/>
                    </a:cubicBezTo>
                    <a:cubicBezTo>
                      <a:pt x="965" y="1033"/>
                      <a:pt x="489" y="2331"/>
                      <a:pt x="370" y="3390"/>
                    </a:cubicBezTo>
                    <a:cubicBezTo>
                      <a:pt x="155" y="5093"/>
                      <a:pt x="0" y="7296"/>
                      <a:pt x="1012" y="8820"/>
                    </a:cubicBezTo>
                    <a:cubicBezTo>
                      <a:pt x="1501" y="9546"/>
                      <a:pt x="2322" y="9998"/>
                      <a:pt x="3167" y="10201"/>
                    </a:cubicBezTo>
                    <a:cubicBezTo>
                      <a:pt x="3883" y="10383"/>
                      <a:pt x="4611" y="10459"/>
                      <a:pt x="5340" y="10459"/>
                    </a:cubicBezTo>
                    <a:cubicBezTo>
                      <a:pt x="5995" y="10459"/>
                      <a:pt x="6651" y="10397"/>
                      <a:pt x="7299" y="10296"/>
                    </a:cubicBezTo>
                    <a:cubicBezTo>
                      <a:pt x="7406" y="10272"/>
                      <a:pt x="7525" y="10260"/>
                      <a:pt x="7632" y="10236"/>
                    </a:cubicBezTo>
                    <a:cubicBezTo>
                      <a:pt x="8716" y="10034"/>
                      <a:pt x="9656" y="9653"/>
                      <a:pt x="10204" y="8629"/>
                    </a:cubicBezTo>
                    <a:cubicBezTo>
                      <a:pt x="10323" y="8403"/>
                      <a:pt x="10430" y="8165"/>
                      <a:pt x="10514" y="7915"/>
                    </a:cubicBezTo>
                    <a:cubicBezTo>
                      <a:pt x="10607" y="7935"/>
                      <a:pt x="10701" y="7945"/>
                      <a:pt x="10797" y="7945"/>
                    </a:cubicBezTo>
                    <a:cubicBezTo>
                      <a:pt x="11590" y="7945"/>
                      <a:pt x="12425" y="7277"/>
                      <a:pt x="12776" y="6629"/>
                    </a:cubicBezTo>
                    <a:cubicBezTo>
                      <a:pt x="13157" y="5903"/>
                      <a:pt x="12943" y="4760"/>
                      <a:pt x="12300" y="4224"/>
                    </a:cubicBezTo>
                    <a:cubicBezTo>
                      <a:pt x="12032" y="3991"/>
                      <a:pt x="11709" y="3877"/>
                      <a:pt x="11383" y="3877"/>
                    </a:cubicBezTo>
                    <a:cubicBezTo>
                      <a:pt x="11259" y="3877"/>
                      <a:pt x="11135" y="3893"/>
                      <a:pt x="11014" y="3926"/>
                    </a:cubicBezTo>
                    <a:cubicBezTo>
                      <a:pt x="10990" y="3593"/>
                      <a:pt x="10966" y="3271"/>
                      <a:pt x="10918" y="2950"/>
                    </a:cubicBezTo>
                    <a:cubicBezTo>
                      <a:pt x="10776" y="1700"/>
                      <a:pt x="10145" y="616"/>
                      <a:pt x="8847" y="354"/>
                    </a:cubicBezTo>
                    <a:cubicBezTo>
                      <a:pt x="7728" y="123"/>
                      <a:pt x="6577" y="1"/>
                      <a:pt x="542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2"/>
              <p:cNvSpPr/>
              <p:nvPr/>
            </p:nvSpPr>
            <p:spPr>
              <a:xfrm>
                <a:off x="5398532" y="2425902"/>
                <a:ext cx="146299" cy="143035"/>
              </a:xfrm>
              <a:custGeom>
                <a:avLst/>
                <a:gdLst/>
                <a:ahLst/>
                <a:cxnLst/>
                <a:rect l="l" t="t" r="r" b="b"/>
                <a:pathLst>
                  <a:path w="2644" h="2585" extrusionOk="0">
                    <a:moveTo>
                      <a:pt x="1322" y="1"/>
                    </a:moveTo>
                    <a:cubicBezTo>
                      <a:pt x="596" y="1"/>
                      <a:pt x="1" y="584"/>
                      <a:pt x="1" y="1299"/>
                    </a:cubicBezTo>
                    <a:cubicBezTo>
                      <a:pt x="1" y="2013"/>
                      <a:pt x="596" y="2584"/>
                      <a:pt x="1322" y="2584"/>
                    </a:cubicBezTo>
                    <a:cubicBezTo>
                      <a:pt x="2049" y="2584"/>
                      <a:pt x="2644" y="2013"/>
                      <a:pt x="2644" y="1299"/>
                    </a:cubicBezTo>
                    <a:cubicBezTo>
                      <a:pt x="2644" y="584"/>
                      <a:pt x="2049" y="1"/>
                      <a:pt x="1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2"/>
              <p:cNvSpPr/>
              <p:nvPr/>
            </p:nvSpPr>
            <p:spPr>
              <a:xfrm>
                <a:off x="5682506" y="2425902"/>
                <a:ext cx="153548" cy="148291"/>
              </a:xfrm>
              <a:custGeom>
                <a:avLst/>
                <a:gdLst/>
                <a:ahLst/>
                <a:cxnLst/>
                <a:rect l="l" t="t" r="r" b="b"/>
                <a:pathLst>
                  <a:path w="2775" h="2680" extrusionOk="0">
                    <a:moveTo>
                      <a:pt x="1393" y="1"/>
                    </a:moveTo>
                    <a:cubicBezTo>
                      <a:pt x="620" y="1"/>
                      <a:pt x="0" y="596"/>
                      <a:pt x="0" y="1334"/>
                    </a:cubicBezTo>
                    <a:cubicBezTo>
                      <a:pt x="0" y="2084"/>
                      <a:pt x="620" y="2680"/>
                      <a:pt x="1393" y="2680"/>
                    </a:cubicBezTo>
                    <a:cubicBezTo>
                      <a:pt x="2155" y="2680"/>
                      <a:pt x="2775" y="2084"/>
                      <a:pt x="2775" y="1334"/>
                    </a:cubicBezTo>
                    <a:cubicBezTo>
                      <a:pt x="2775" y="596"/>
                      <a:pt x="2155" y="1"/>
                      <a:pt x="1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2"/>
              <p:cNvSpPr/>
              <p:nvPr/>
            </p:nvSpPr>
            <p:spPr>
              <a:xfrm>
                <a:off x="5498023" y="2443055"/>
                <a:ext cx="46147" cy="106792"/>
              </a:xfrm>
              <a:custGeom>
                <a:avLst/>
                <a:gdLst/>
                <a:ahLst/>
                <a:cxnLst/>
                <a:rect l="l" t="t" r="r" b="b"/>
                <a:pathLst>
                  <a:path w="834" h="1930" extrusionOk="0">
                    <a:moveTo>
                      <a:pt x="358" y="0"/>
                    </a:moveTo>
                    <a:cubicBezTo>
                      <a:pt x="144" y="238"/>
                      <a:pt x="1" y="572"/>
                      <a:pt x="1" y="929"/>
                    </a:cubicBezTo>
                    <a:cubicBezTo>
                      <a:pt x="1" y="1334"/>
                      <a:pt x="167" y="1691"/>
                      <a:pt x="441" y="1929"/>
                    </a:cubicBezTo>
                    <a:cubicBezTo>
                      <a:pt x="596" y="1774"/>
                      <a:pt x="715" y="1584"/>
                      <a:pt x="786" y="1370"/>
                    </a:cubicBezTo>
                    <a:cubicBezTo>
                      <a:pt x="822" y="1262"/>
                      <a:pt x="834" y="1167"/>
                      <a:pt x="834" y="1048"/>
                    </a:cubicBezTo>
                    <a:cubicBezTo>
                      <a:pt x="834" y="631"/>
                      <a:pt x="655" y="238"/>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2"/>
              <p:cNvSpPr/>
              <p:nvPr/>
            </p:nvSpPr>
            <p:spPr>
              <a:xfrm>
                <a:off x="5787254" y="2443055"/>
                <a:ext cx="48803" cy="108728"/>
              </a:xfrm>
              <a:custGeom>
                <a:avLst/>
                <a:gdLst/>
                <a:ahLst/>
                <a:cxnLst/>
                <a:rect l="l" t="t" r="r" b="b"/>
                <a:pathLst>
                  <a:path w="882" h="1965" extrusionOk="0">
                    <a:moveTo>
                      <a:pt x="358" y="0"/>
                    </a:moveTo>
                    <a:cubicBezTo>
                      <a:pt x="131" y="238"/>
                      <a:pt x="0" y="572"/>
                      <a:pt x="0" y="929"/>
                    </a:cubicBezTo>
                    <a:cubicBezTo>
                      <a:pt x="0" y="1346"/>
                      <a:pt x="191" y="1727"/>
                      <a:pt x="489" y="1965"/>
                    </a:cubicBezTo>
                    <a:cubicBezTo>
                      <a:pt x="727" y="1727"/>
                      <a:pt x="882" y="1405"/>
                      <a:pt x="882" y="1048"/>
                    </a:cubicBezTo>
                    <a:cubicBezTo>
                      <a:pt x="882" y="608"/>
                      <a:pt x="691" y="238"/>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2"/>
              <p:cNvSpPr/>
              <p:nvPr/>
            </p:nvSpPr>
            <p:spPr>
              <a:xfrm>
                <a:off x="5408437" y="2318555"/>
                <a:ext cx="100816" cy="54835"/>
              </a:xfrm>
              <a:custGeom>
                <a:avLst/>
                <a:gdLst/>
                <a:ahLst/>
                <a:cxnLst/>
                <a:rect l="l" t="t" r="r" b="b"/>
                <a:pathLst>
                  <a:path w="1822" h="991" extrusionOk="0">
                    <a:moveTo>
                      <a:pt x="1194" y="0"/>
                    </a:moveTo>
                    <a:cubicBezTo>
                      <a:pt x="1068" y="0"/>
                      <a:pt x="929" y="19"/>
                      <a:pt x="786" y="60"/>
                    </a:cubicBezTo>
                    <a:cubicBezTo>
                      <a:pt x="334" y="202"/>
                      <a:pt x="0" y="500"/>
                      <a:pt x="72" y="738"/>
                    </a:cubicBezTo>
                    <a:cubicBezTo>
                      <a:pt x="112" y="900"/>
                      <a:pt x="329" y="991"/>
                      <a:pt x="606" y="991"/>
                    </a:cubicBezTo>
                    <a:cubicBezTo>
                      <a:pt x="736" y="991"/>
                      <a:pt x="880" y="971"/>
                      <a:pt x="1024" y="929"/>
                    </a:cubicBezTo>
                    <a:cubicBezTo>
                      <a:pt x="1489" y="798"/>
                      <a:pt x="1822" y="500"/>
                      <a:pt x="1739" y="262"/>
                    </a:cubicBezTo>
                    <a:cubicBezTo>
                      <a:pt x="1697" y="97"/>
                      <a:pt x="1479"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2"/>
              <p:cNvSpPr/>
              <p:nvPr/>
            </p:nvSpPr>
            <p:spPr>
              <a:xfrm>
                <a:off x="5720078" y="2318555"/>
                <a:ext cx="100152" cy="54835"/>
              </a:xfrm>
              <a:custGeom>
                <a:avLst/>
                <a:gdLst/>
                <a:ahLst/>
                <a:cxnLst/>
                <a:rect l="l" t="t" r="r" b="b"/>
                <a:pathLst>
                  <a:path w="1810" h="991" extrusionOk="0">
                    <a:moveTo>
                      <a:pt x="616" y="0"/>
                    </a:moveTo>
                    <a:cubicBezTo>
                      <a:pt x="331" y="0"/>
                      <a:pt x="113" y="97"/>
                      <a:pt x="71" y="262"/>
                    </a:cubicBezTo>
                    <a:cubicBezTo>
                      <a:pt x="0" y="500"/>
                      <a:pt x="322" y="798"/>
                      <a:pt x="786" y="929"/>
                    </a:cubicBezTo>
                    <a:cubicBezTo>
                      <a:pt x="934" y="971"/>
                      <a:pt x="1079" y="991"/>
                      <a:pt x="1209" y="991"/>
                    </a:cubicBezTo>
                    <a:cubicBezTo>
                      <a:pt x="1487" y="991"/>
                      <a:pt x="1698" y="900"/>
                      <a:pt x="1738" y="738"/>
                    </a:cubicBezTo>
                    <a:cubicBezTo>
                      <a:pt x="1810" y="500"/>
                      <a:pt x="1488" y="202"/>
                      <a:pt x="1024" y="60"/>
                    </a:cubicBezTo>
                    <a:cubicBezTo>
                      <a:pt x="882" y="19"/>
                      <a:pt x="742"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2"/>
              <p:cNvSpPr/>
              <p:nvPr/>
            </p:nvSpPr>
            <p:spPr>
              <a:xfrm>
                <a:off x="5480924" y="2408416"/>
                <a:ext cx="62636" cy="40614"/>
              </a:xfrm>
              <a:custGeom>
                <a:avLst/>
                <a:gdLst/>
                <a:ahLst/>
                <a:cxnLst/>
                <a:rect l="l" t="t" r="r" b="b"/>
                <a:pathLst>
                  <a:path w="1132" h="734" extrusionOk="0">
                    <a:moveTo>
                      <a:pt x="82" y="0"/>
                    </a:moveTo>
                    <a:cubicBezTo>
                      <a:pt x="31" y="0"/>
                      <a:pt x="0" y="12"/>
                      <a:pt x="0" y="19"/>
                    </a:cubicBezTo>
                    <a:cubicBezTo>
                      <a:pt x="0" y="43"/>
                      <a:pt x="310" y="79"/>
                      <a:pt x="607" y="305"/>
                    </a:cubicBezTo>
                    <a:cubicBezTo>
                      <a:pt x="898" y="491"/>
                      <a:pt x="1075" y="734"/>
                      <a:pt x="1117" y="734"/>
                    </a:cubicBezTo>
                    <a:cubicBezTo>
                      <a:pt x="1118" y="734"/>
                      <a:pt x="1118" y="734"/>
                      <a:pt x="1119" y="733"/>
                    </a:cubicBezTo>
                    <a:cubicBezTo>
                      <a:pt x="1131" y="722"/>
                      <a:pt x="988" y="436"/>
                      <a:pt x="667" y="210"/>
                    </a:cubicBezTo>
                    <a:cubicBezTo>
                      <a:pt x="500" y="91"/>
                      <a:pt x="345" y="31"/>
                      <a:pt x="202" y="19"/>
                    </a:cubicBezTo>
                    <a:cubicBezTo>
                      <a:pt x="156" y="5"/>
                      <a:pt x="115" y="0"/>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2"/>
              <p:cNvSpPr/>
              <p:nvPr/>
            </p:nvSpPr>
            <p:spPr>
              <a:xfrm>
                <a:off x="5677914" y="2411238"/>
                <a:ext cx="55388" cy="47033"/>
              </a:xfrm>
              <a:custGeom>
                <a:avLst/>
                <a:gdLst/>
                <a:ahLst/>
                <a:cxnLst/>
                <a:rect l="l" t="t" r="r" b="b"/>
                <a:pathLst>
                  <a:path w="1001" h="850" extrusionOk="0">
                    <a:moveTo>
                      <a:pt x="941" y="0"/>
                    </a:moveTo>
                    <a:cubicBezTo>
                      <a:pt x="909" y="0"/>
                      <a:pt x="856" y="12"/>
                      <a:pt x="786" y="40"/>
                    </a:cubicBezTo>
                    <a:cubicBezTo>
                      <a:pt x="667" y="75"/>
                      <a:pt x="512" y="147"/>
                      <a:pt x="369" y="278"/>
                    </a:cubicBezTo>
                    <a:cubicBezTo>
                      <a:pt x="214" y="397"/>
                      <a:pt x="131" y="551"/>
                      <a:pt x="71" y="647"/>
                    </a:cubicBezTo>
                    <a:cubicBezTo>
                      <a:pt x="12" y="754"/>
                      <a:pt x="0" y="837"/>
                      <a:pt x="12" y="849"/>
                    </a:cubicBezTo>
                    <a:cubicBezTo>
                      <a:pt x="12" y="849"/>
                      <a:pt x="13" y="850"/>
                      <a:pt x="13" y="850"/>
                    </a:cubicBezTo>
                    <a:cubicBezTo>
                      <a:pt x="40" y="850"/>
                      <a:pt x="148" y="571"/>
                      <a:pt x="417" y="349"/>
                    </a:cubicBezTo>
                    <a:cubicBezTo>
                      <a:pt x="703" y="99"/>
                      <a:pt x="1000" y="40"/>
                      <a:pt x="976" y="16"/>
                    </a:cubicBezTo>
                    <a:cubicBezTo>
                      <a:pt x="976" y="6"/>
                      <a:pt x="964" y="0"/>
                      <a:pt x="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2"/>
              <p:cNvSpPr/>
              <p:nvPr/>
            </p:nvSpPr>
            <p:spPr>
              <a:xfrm>
                <a:off x="5395931" y="2418653"/>
                <a:ext cx="152884" cy="100207"/>
              </a:xfrm>
              <a:custGeom>
                <a:avLst/>
                <a:gdLst/>
                <a:ahLst/>
                <a:cxnLst/>
                <a:rect l="l" t="t" r="r" b="b"/>
                <a:pathLst>
                  <a:path w="2763" h="1811" extrusionOk="0">
                    <a:moveTo>
                      <a:pt x="1393" y="1"/>
                    </a:moveTo>
                    <a:cubicBezTo>
                      <a:pt x="1036" y="1"/>
                      <a:pt x="667" y="132"/>
                      <a:pt x="453" y="358"/>
                    </a:cubicBezTo>
                    <a:cubicBezTo>
                      <a:pt x="226" y="572"/>
                      <a:pt x="95" y="846"/>
                      <a:pt x="48" y="1072"/>
                    </a:cubicBezTo>
                    <a:cubicBezTo>
                      <a:pt x="0" y="1310"/>
                      <a:pt x="24" y="1489"/>
                      <a:pt x="36" y="1620"/>
                    </a:cubicBezTo>
                    <a:cubicBezTo>
                      <a:pt x="60" y="1739"/>
                      <a:pt x="72" y="1811"/>
                      <a:pt x="95" y="1811"/>
                    </a:cubicBezTo>
                    <a:cubicBezTo>
                      <a:pt x="107" y="1811"/>
                      <a:pt x="107" y="1739"/>
                      <a:pt x="107" y="1620"/>
                    </a:cubicBezTo>
                    <a:cubicBezTo>
                      <a:pt x="107" y="1501"/>
                      <a:pt x="119" y="1322"/>
                      <a:pt x="179" y="1108"/>
                    </a:cubicBezTo>
                    <a:cubicBezTo>
                      <a:pt x="238" y="906"/>
                      <a:pt x="357" y="679"/>
                      <a:pt x="572" y="501"/>
                    </a:cubicBezTo>
                    <a:cubicBezTo>
                      <a:pt x="774" y="322"/>
                      <a:pt x="1072" y="215"/>
                      <a:pt x="1393" y="215"/>
                    </a:cubicBezTo>
                    <a:cubicBezTo>
                      <a:pt x="1548" y="215"/>
                      <a:pt x="1703" y="251"/>
                      <a:pt x="1834" y="298"/>
                    </a:cubicBezTo>
                    <a:cubicBezTo>
                      <a:pt x="1965" y="358"/>
                      <a:pt x="2084" y="429"/>
                      <a:pt x="2191" y="513"/>
                    </a:cubicBezTo>
                    <a:cubicBezTo>
                      <a:pt x="2393" y="715"/>
                      <a:pt x="2512" y="929"/>
                      <a:pt x="2560" y="1144"/>
                    </a:cubicBezTo>
                    <a:cubicBezTo>
                      <a:pt x="2679" y="1525"/>
                      <a:pt x="2596" y="1811"/>
                      <a:pt x="2643" y="1811"/>
                    </a:cubicBezTo>
                    <a:cubicBezTo>
                      <a:pt x="2655" y="1811"/>
                      <a:pt x="2679" y="1751"/>
                      <a:pt x="2715" y="1632"/>
                    </a:cubicBezTo>
                    <a:cubicBezTo>
                      <a:pt x="2739" y="1513"/>
                      <a:pt x="2762" y="1322"/>
                      <a:pt x="2715" y="1084"/>
                    </a:cubicBezTo>
                    <a:cubicBezTo>
                      <a:pt x="2667" y="858"/>
                      <a:pt x="2548" y="572"/>
                      <a:pt x="2322" y="358"/>
                    </a:cubicBezTo>
                    <a:cubicBezTo>
                      <a:pt x="2203" y="251"/>
                      <a:pt x="2072" y="144"/>
                      <a:pt x="1905" y="84"/>
                    </a:cubicBezTo>
                    <a:cubicBezTo>
                      <a:pt x="1738" y="25"/>
                      <a:pt x="1560"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2"/>
              <p:cNvSpPr/>
              <p:nvPr/>
            </p:nvSpPr>
            <p:spPr>
              <a:xfrm>
                <a:off x="5677914" y="2419981"/>
                <a:ext cx="159468" cy="101535"/>
              </a:xfrm>
              <a:custGeom>
                <a:avLst/>
                <a:gdLst/>
                <a:ahLst/>
                <a:cxnLst/>
                <a:rect l="l" t="t" r="r" b="b"/>
                <a:pathLst>
                  <a:path w="2882" h="1835" extrusionOk="0">
                    <a:moveTo>
                      <a:pt x="1453" y="1"/>
                    </a:moveTo>
                    <a:cubicBezTo>
                      <a:pt x="1095" y="1"/>
                      <a:pt x="726" y="120"/>
                      <a:pt x="488" y="346"/>
                    </a:cubicBezTo>
                    <a:cubicBezTo>
                      <a:pt x="250" y="572"/>
                      <a:pt x="119" y="834"/>
                      <a:pt x="60" y="1060"/>
                    </a:cubicBezTo>
                    <a:cubicBezTo>
                      <a:pt x="0" y="1298"/>
                      <a:pt x="24" y="1489"/>
                      <a:pt x="36" y="1608"/>
                    </a:cubicBezTo>
                    <a:cubicBezTo>
                      <a:pt x="71" y="1739"/>
                      <a:pt x="83" y="1798"/>
                      <a:pt x="95" y="1798"/>
                    </a:cubicBezTo>
                    <a:cubicBezTo>
                      <a:pt x="119" y="1798"/>
                      <a:pt x="119" y="1727"/>
                      <a:pt x="119" y="1608"/>
                    </a:cubicBezTo>
                    <a:cubicBezTo>
                      <a:pt x="119" y="1489"/>
                      <a:pt x="131" y="1298"/>
                      <a:pt x="191" y="1108"/>
                    </a:cubicBezTo>
                    <a:cubicBezTo>
                      <a:pt x="250" y="894"/>
                      <a:pt x="381" y="679"/>
                      <a:pt x="607" y="489"/>
                    </a:cubicBezTo>
                    <a:cubicBezTo>
                      <a:pt x="810" y="310"/>
                      <a:pt x="1131" y="215"/>
                      <a:pt x="1453" y="215"/>
                    </a:cubicBezTo>
                    <a:cubicBezTo>
                      <a:pt x="1619" y="215"/>
                      <a:pt x="1774" y="239"/>
                      <a:pt x="1917" y="286"/>
                    </a:cubicBezTo>
                    <a:cubicBezTo>
                      <a:pt x="2072" y="346"/>
                      <a:pt x="2191" y="417"/>
                      <a:pt x="2286" y="513"/>
                    </a:cubicBezTo>
                    <a:cubicBezTo>
                      <a:pt x="2500" y="691"/>
                      <a:pt x="2631" y="929"/>
                      <a:pt x="2691" y="1132"/>
                    </a:cubicBezTo>
                    <a:cubicBezTo>
                      <a:pt x="2822" y="1536"/>
                      <a:pt x="2738" y="1822"/>
                      <a:pt x="2762" y="1834"/>
                    </a:cubicBezTo>
                    <a:cubicBezTo>
                      <a:pt x="2786" y="1834"/>
                      <a:pt x="2810" y="1775"/>
                      <a:pt x="2846" y="1644"/>
                    </a:cubicBezTo>
                    <a:cubicBezTo>
                      <a:pt x="2869" y="1513"/>
                      <a:pt x="2881" y="1310"/>
                      <a:pt x="2846" y="1084"/>
                    </a:cubicBezTo>
                    <a:cubicBezTo>
                      <a:pt x="2798" y="846"/>
                      <a:pt x="2667" y="584"/>
                      <a:pt x="2417" y="358"/>
                    </a:cubicBezTo>
                    <a:cubicBezTo>
                      <a:pt x="2298" y="251"/>
                      <a:pt x="2155" y="167"/>
                      <a:pt x="1988" y="96"/>
                    </a:cubicBezTo>
                    <a:cubicBezTo>
                      <a:pt x="1822" y="36"/>
                      <a:pt x="1655" y="1"/>
                      <a:pt x="1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2"/>
              <p:cNvSpPr/>
              <p:nvPr/>
            </p:nvSpPr>
            <p:spPr>
              <a:xfrm>
                <a:off x="5763515" y="2779041"/>
                <a:ext cx="368348" cy="413776"/>
              </a:xfrm>
              <a:custGeom>
                <a:avLst/>
                <a:gdLst/>
                <a:ahLst/>
                <a:cxnLst/>
                <a:rect l="l" t="t" r="r" b="b"/>
                <a:pathLst>
                  <a:path w="6657" h="7478" extrusionOk="0">
                    <a:moveTo>
                      <a:pt x="120" y="0"/>
                    </a:moveTo>
                    <a:cubicBezTo>
                      <a:pt x="84" y="36"/>
                      <a:pt x="48" y="48"/>
                      <a:pt x="1" y="48"/>
                    </a:cubicBezTo>
                    <a:lnTo>
                      <a:pt x="1544" y="348"/>
                    </a:lnTo>
                    <a:lnTo>
                      <a:pt x="1544" y="348"/>
                    </a:lnTo>
                    <a:cubicBezTo>
                      <a:pt x="1508" y="343"/>
                      <a:pt x="1471" y="338"/>
                      <a:pt x="1430" y="334"/>
                    </a:cubicBezTo>
                    <a:cubicBezTo>
                      <a:pt x="1013" y="1608"/>
                      <a:pt x="560" y="2953"/>
                      <a:pt x="680" y="4311"/>
                    </a:cubicBezTo>
                    <a:cubicBezTo>
                      <a:pt x="727" y="4572"/>
                      <a:pt x="787" y="4846"/>
                      <a:pt x="894" y="5108"/>
                    </a:cubicBezTo>
                    <a:cubicBezTo>
                      <a:pt x="977" y="5334"/>
                      <a:pt x="1144" y="5537"/>
                      <a:pt x="1168" y="5763"/>
                    </a:cubicBezTo>
                    <a:cubicBezTo>
                      <a:pt x="1251" y="6335"/>
                      <a:pt x="1251" y="6835"/>
                      <a:pt x="1501" y="7370"/>
                    </a:cubicBezTo>
                    <a:cubicBezTo>
                      <a:pt x="1513" y="7406"/>
                      <a:pt x="1549" y="7442"/>
                      <a:pt x="1572" y="7466"/>
                    </a:cubicBezTo>
                    <a:cubicBezTo>
                      <a:pt x="1608" y="7478"/>
                      <a:pt x="1632" y="7478"/>
                      <a:pt x="1680" y="7478"/>
                    </a:cubicBezTo>
                    <a:cubicBezTo>
                      <a:pt x="2346" y="7418"/>
                      <a:pt x="3001" y="7192"/>
                      <a:pt x="3632" y="6906"/>
                    </a:cubicBezTo>
                    <a:cubicBezTo>
                      <a:pt x="4013" y="6727"/>
                      <a:pt x="4406" y="6513"/>
                      <a:pt x="4740" y="6275"/>
                    </a:cubicBezTo>
                    <a:cubicBezTo>
                      <a:pt x="5442" y="5811"/>
                      <a:pt x="6085" y="5358"/>
                      <a:pt x="6656" y="4727"/>
                    </a:cubicBezTo>
                    <a:cubicBezTo>
                      <a:pt x="6633" y="4596"/>
                      <a:pt x="6549" y="4501"/>
                      <a:pt x="6478" y="4406"/>
                    </a:cubicBezTo>
                    <a:cubicBezTo>
                      <a:pt x="6156" y="4049"/>
                      <a:pt x="5859" y="3668"/>
                      <a:pt x="5537" y="3322"/>
                    </a:cubicBezTo>
                    <a:cubicBezTo>
                      <a:pt x="5299" y="3084"/>
                      <a:pt x="5085" y="2917"/>
                      <a:pt x="4882" y="2632"/>
                    </a:cubicBezTo>
                    <a:cubicBezTo>
                      <a:pt x="4418" y="2001"/>
                      <a:pt x="3823" y="1465"/>
                      <a:pt x="3168" y="1036"/>
                    </a:cubicBezTo>
                    <a:cubicBezTo>
                      <a:pt x="2370" y="489"/>
                      <a:pt x="1477" y="239"/>
                      <a:pt x="537" y="84"/>
                    </a:cubicBezTo>
                    <a:cubicBezTo>
                      <a:pt x="429" y="60"/>
                      <a:pt x="310" y="48"/>
                      <a:pt x="203" y="24"/>
                    </a:cubicBezTo>
                    <a:lnTo>
                      <a:pt x="1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2"/>
              <p:cNvSpPr/>
              <p:nvPr/>
            </p:nvSpPr>
            <p:spPr>
              <a:xfrm>
                <a:off x="5909155" y="2445435"/>
                <a:ext cx="81062" cy="164338"/>
              </a:xfrm>
              <a:custGeom>
                <a:avLst/>
                <a:gdLst/>
                <a:ahLst/>
                <a:cxnLst/>
                <a:rect l="l" t="t" r="r" b="b"/>
                <a:pathLst>
                  <a:path w="1465" h="2970" extrusionOk="0">
                    <a:moveTo>
                      <a:pt x="1414" y="1"/>
                    </a:moveTo>
                    <a:cubicBezTo>
                      <a:pt x="1346" y="1"/>
                      <a:pt x="1158" y="30"/>
                      <a:pt x="941" y="172"/>
                    </a:cubicBezTo>
                    <a:cubicBezTo>
                      <a:pt x="655" y="326"/>
                      <a:pt x="310" y="684"/>
                      <a:pt x="155" y="1196"/>
                    </a:cubicBezTo>
                    <a:cubicBezTo>
                      <a:pt x="0" y="1684"/>
                      <a:pt x="48" y="2160"/>
                      <a:pt x="131" y="2470"/>
                    </a:cubicBezTo>
                    <a:cubicBezTo>
                      <a:pt x="226" y="2791"/>
                      <a:pt x="322" y="2970"/>
                      <a:pt x="345" y="2970"/>
                    </a:cubicBezTo>
                    <a:cubicBezTo>
                      <a:pt x="369" y="2946"/>
                      <a:pt x="298" y="2767"/>
                      <a:pt x="250" y="2458"/>
                    </a:cubicBezTo>
                    <a:cubicBezTo>
                      <a:pt x="203" y="2148"/>
                      <a:pt x="167" y="1696"/>
                      <a:pt x="310" y="1255"/>
                    </a:cubicBezTo>
                    <a:cubicBezTo>
                      <a:pt x="441" y="803"/>
                      <a:pt x="738" y="469"/>
                      <a:pt x="1000" y="291"/>
                    </a:cubicBezTo>
                    <a:cubicBezTo>
                      <a:pt x="1250" y="76"/>
                      <a:pt x="1465" y="29"/>
                      <a:pt x="1441" y="5"/>
                    </a:cubicBezTo>
                    <a:cubicBezTo>
                      <a:pt x="1441" y="2"/>
                      <a:pt x="1431"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2"/>
              <p:cNvSpPr/>
              <p:nvPr/>
            </p:nvSpPr>
            <p:spPr>
              <a:xfrm>
                <a:off x="5922988" y="2502871"/>
                <a:ext cx="52732" cy="74699"/>
              </a:xfrm>
              <a:custGeom>
                <a:avLst/>
                <a:gdLst/>
                <a:ahLst/>
                <a:cxnLst/>
                <a:rect l="l" t="t" r="r" b="b"/>
                <a:pathLst>
                  <a:path w="953" h="1350" extrusionOk="0">
                    <a:moveTo>
                      <a:pt x="235" y="0"/>
                    </a:moveTo>
                    <a:cubicBezTo>
                      <a:pt x="159" y="0"/>
                      <a:pt x="101" y="28"/>
                      <a:pt x="60" y="38"/>
                    </a:cubicBezTo>
                    <a:cubicBezTo>
                      <a:pt x="24" y="74"/>
                      <a:pt x="0" y="86"/>
                      <a:pt x="0" y="98"/>
                    </a:cubicBezTo>
                    <a:cubicBezTo>
                      <a:pt x="7" y="105"/>
                      <a:pt x="20" y="107"/>
                      <a:pt x="37" y="107"/>
                    </a:cubicBezTo>
                    <a:cubicBezTo>
                      <a:pt x="56" y="107"/>
                      <a:pt x="82" y="105"/>
                      <a:pt x="113" y="105"/>
                    </a:cubicBezTo>
                    <a:cubicBezTo>
                      <a:pt x="153" y="105"/>
                      <a:pt x="202" y="108"/>
                      <a:pt x="262" y="122"/>
                    </a:cubicBezTo>
                    <a:cubicBezTo>
                      <a:pt x="405" y="169"/>
                      <a:pt x="572" y="289"/>
                      <a:pt x="679" y="503"/>
                    </a:cubicBezTo>
                    <a:cubicBezTo>
                      <a:pt x="774" y="705"/>
                      <a:pt x="798" y="931"/>
                      <a:pt x="762" y="1074"/>
                    </a:cubicBezTo>
                    <a:cubicBezTo>
                      <a:pt x="750" y="1241"/>
                      <a:pt x="703" y="1336"/>
                      <a:pt x="715" y="1348"/>
                    </a:cubicBezTo>
                    <a:cubicBezTo>
                      <a:pt x="716" y="1349"/>
                      <a:pt x="718" y="1349"/>
                      <a:pt x="720" y="1349"/>
                    </a:cubicBezTo>
                    <a:cubicBezTo>
                      <a:pt x="750" y="1349"/>
                      <a:pt x="826" y="1276"/>
                      <a:pt x="881" y="1110"/>
                    </a:cubicBezTo>
                    <a:cubicBezTo>
                      <a:pt x="941" y="943"/>
                      <a:pt x="953" y="681"/>
                      <a:pt x="822" y="419"/>
                    </a:cubicBezTo>
                    <a:cubicBezTo>
                      <a:pt x="762" y="300"/>
                      <a:pt x="679" y="205"/>
                      <a:pt x="572" y="122"/>
                    </a:cubicBezTo>
                    <a:cubicBezTo>
                      <a:pt x="465" y="50"/>
                      <a:pt x="357" y="27"/>
                      <a:pt x="274" y="3"/>
                    </a:cubicBezTo>
                    <a:cubicBezTo>
                      <a:pt x="261" y="1"/>
                      <a:pt x="248" y="0"/>
                      <a:pt x="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2"/>
              <p:cNvSpPr/>
              <p:nvPr/>
            </p:nvSpPr>
            <p:spPr>
              <a:xfrm>
                <a:off x="5555349" y="2501045"/>
                <a:ext cx="58044" cy="64960"/>
              </a:xfrm>
              <a:custGeom>
                <a:avLst/>
                <a:gdLst/>
                <a:ahLst/>
                <a:cxnLst/>
                <a:rect l="l" t="t" r="r" b="b"/>
                <a:pathLst>
                  <a:path w="1049" h="1174" extrusionOk="0">
                    <a:moveTo>
                      <a:pt x="679" y="0"/>
                    </a:moveTo>
                    <a:cubicBezTo>
                      <a:pt x="560" y="0"/>
                      <a:pt x="417" y="24"/>
                      <a:pt x="274" y="119"/>
                    </a:cubicBezTo>
                    <a:cubicBezTo>
                      <a:pt x="143" y="202"/>
                      <a:pt x="12" y="369"/>
                      <a:pt x="0" y="560"/>
                    </a:cubicBezTo>
                    <a:cubicBezTo>
                      <a:pt x="0" y="667"/>
                      <a:pt x="12" y="750"/>
                      <a:pt x="60" y="845"/>
                    </a:cubicBezTo>
                    <a:cubicBezTo>
                      <a:pt x="96" y="929"/>
                      <a:pt x="179" y="976"/>
                      <a:pt x="239" y="1036"/>
                    </a:cubicBezTo>
                    <a:cubicBezTo>
                      <a:pt x="370" y="1131"/>
                      <a:pt x="512" y="1155"/>
                      <a:pt x="632" y="1167"/>
                    </a:cubicBezTo>
                    <a:cubicBezTo>
                      <a:pt x="676" y="1172"/>
                      <a:pt x="717" y="1173"/>
                      <a:pt x="755" y="1173"/>
                    </a:cubicBezTo>
                    <a:cubicBezTo>
                      <a:pt x="912" y="1173"/>
                      <a:pt x="1013" y="1141"/>
                      <a:pt x="1013" y="1131"/>
                    </a:cubicBezTo>
                    <a:cubicBezTo>
                      <a:pt x="1013" y="1107"/>
                      <a:pt x="858" y="1131"/>
                      <a:pt x="655" y="1084"/>
                    </a:cubicBezTo>
                    <a:cubicBezTo>
                      <a:pt x="548" y="1048"/>
                      <a:pt x="417" y="1024"/>
                      <a:pt x="310" y="929"/>
                    </a:cubicBezTo>
                    <a:cubicBezTo>
                      <a:pt x="251" y="893"/>
                      <a:pt x="203" y="845"/>
                      <a:pt x="155" y="786"/>
                    </a:cubicBezTo>
                    <a:cubicBezTo>
                      <a:pt x="131" y="726"/>
                      <a:pt x="120" y="655"/>
                      <a:pt x="120" y="572"/>
                    </a:cubicBezTo>
                    <a:cubicBezTo>
                      <a:pt x="131" y="429"/>
                      <a:pt x="215" y="298"/>
                      <a:pt x="334" y="214"/>
                    </a:cubicBezTo>
                    <a:cubicBezTo>
                      <a:pt x="453" y="143"/>
                      <a:pt x="572" y="107"/>
                      <a:pt x="679" y="83"/>
                    </a:cubicBezTo>
                    <a:cubicBezTo>
                      <a:pt x="905" y="60"/>
                      <a:pt x="1036" y="71"/>
                      <a:pt x="1048" y="60"/>
                    </a:cubicBezTo>
                    <a:cubicBezTo>
                      <a:pt x="1048" y="36"/>
                      <a:pt x="917"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2"/>
              <p:cNvSpPr/>
              <p:nvPr/>
            </p:nvSpPr>
            <p:spPr>
              <a:xfrm>
                <a:off x="5615276" y="2545588"/>
                <a:ext cx="17208" cy="9739"/>
              </a:xfrm>
              <a:custGeom>
                <a:avLst/>
                <a:gdLst/>
                <a:ahLst/>
                <a:cxnLst/>
                <a:rect l="l" t="t" r="r" b="b"/>
                <a:pathLst>
                  <a:path w="311" h="176" extrusionOk="0">
                    <a:moveTo>
                      <a:pt x="274" y="0"/>
                    </a:moveTo>
                    <a:cubicBezTo>
                      <a:pt x="241" y="0"/>
                      <a:pt x="186" y="16"/>
                      <a:pt x="132" y="52"/>
                    </a:cubicBezTo>
                    <a:cubicBezTo>
                      <a:pt x="60" y="100"/>
                      <a:pt x="1" y="159"/>
                      <a:pt x="13" y="171"/>
                    </a:cubicBezTo>
                    <a:cubicBezTo>
                      <a:pt x="16" y="174"/>
                      <a:pt x="22" y="176"/>
                      <a:pt x="32" y="176"/>
                    </a:cubicBezTo>
                    <a:cubicBezTo>
                      <a:pt x="63" y="176"/>
                      <a:pt x="125" y="160"/>
                      <a:pt x="180" y="124"/>
                    </a:cubicBezTo>
                    <a:cubicBezTo>
                      <a:pt x="251" y="88"/>
                      <a:pt x="311" y="28"/>
                      <a:pt x="299" y="5"/>
                    </a:cubicBezTo>
                    <a:cubicBezTo>
                      <a:pt x="293" y="2"/>
                      <a:pt x="28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2"/>
              <p:cNvSpPr/>
              <p:nvPr/>
            </p:nvSpPr>
            <p:spPr>
              <a:xfrm>
                <a:off x="5571838" y="2554995"/>
                <a:ext cx="90303" cy="42883"/>
              </a:xfrm>
              <a:custGeom>
                <a:avLst/>
                <a:gdLst/>
                <a:ahLst/>
                <a:cxnLst/>
                <a:rect l="l" t="t" r="r" b="b"/>
                <a:pathLst>
                  <a:path w="1632" h="775" extrusionOk="0">
                    <a:moveTo>
                      <a:pt x="1617" y="0"/>
                    </a:moveTo>
                    <a:cubicBezTo>
                      <a:pt x="1602" y="0"/>
                      <a:pt x="1554" y="103"/>
                      <a:pt x="1441" y="228"/>
                    </a:cubicBezTo>
                    <a:cubicBezTo>
                      <a:pt x="1334" y="359"/>
                      <a:pt x="1155" y="513"/>
                      <a:pt x="917" y="597"/>
                    </a:cubicBezTo>
                    <a:cubicBezTo>
                      <a:pt x="777" y="639"/>
                      <a:pt x="638" y="656"/>
                      <a:pt x="513" y="656"/>
                    </a:cubicBezTo>
                    <a:cubicBezTo>
                      <a:pt x="424" y="656"/>
                      <a:pt x="343" y="647"/>
                      <a:pt x="274" y="632"/>
                    </a:cubicBezTo>
                    <a:cubicBezTo>
                      <a:pt x="153" y="604"/>
                      <a:pt x="61" y="562"/>
                      <a:pt x="27" y="562"/>
                    </a:cubicBezTo>
                    <a:cubicBezTo>
                      <a:pt x="17" y="562"/>
                      <a:pt x="12" y="565"/>
                      <a:pt x="12" y="573"/>
                    </a:cubicBezTo>
                    <a:cubicBezTo>
                      <a:pt x="0" y="585"/>
                      <a:pt x="83" y="656"/>
                      <a:pt x="262" y="716"/>
                    </a:cubicBezTo>
                    <a:cubicBezTo>
                      <a:pt x="355" y="749"/>
                      <a:pt x="477" y="775"/>
                      <a:pt x="614" y="775"/>
                    </a:cubicBezTo>
                    <a:cubicBezTo>
                      <a:pt x="723" y="775"/>
                      <a:pt x="843" y="758"/>
                      <a:pt x="965" y="716"/>
                    </a:cubicBezTo>
                    <a:cubicBezTo>
                      <a:pt x="1226" y="632"/>
                      <a:pt x="1429" y="430"/>
                      <a:pt x="1512" y="287"/>
                    </a:cubicBezTo>
                    <a:cubicBezTo>
                      <a:pt x="1619" y="120"/>
                      <a:pt x="1631" y="13"/>
                      <a:pt x="1619" y="1"/>
                    </a:cubicBezTo>
                    <a:cubicBezTo>
                      <a:pt x="1619" y="1"/>
                      <a:pt x="1618" y="0"/>
                      <a:pt x="1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2"/>
              <p:cNvSpPr/>
              <p:nvPr/>
            </p:nvSpPr>
            <p:spPr>
              <a:xfrm>
                <a:off x="5834011" y="2987206"/>
                <a:ext cx="262940" cy="170701"/>
              </a:xfrm>
              <a:custGeom>
                <a:avLst/>
                <a:gdLst/>
                <a:ahLst/>
                <a:cxnLst/>
                <a:rect l="l" t="t" r="r" b="b"/>
                <a:pathLst>
                  <a:path w="4752" h="3085" extrusionOk="0">
                    <a:moveTo>
                      <a:pt x="4656" y="1"/>
                    </a:moveTo>
                    <a:cubicBezTo>
                      <a:pt x="4525" y="156"/>
                      <a:pt x="4394" y="287"/>
                      <a:pt x="4239" y="453"/>
                    </a:cubicBezTo>
                    <a:cubicBezTo>
                      <a:pt x="3894" y="799"/>
                      <a:pt x="3489" y="1156"/>
                      <a:pt x="3025" y="1489"/>
                    </a:cubicBezTo>
                    <a:cubicBezTo>
                      <a:pt x="2561" y="1822"/>
                      <a:pt x="2084" y="2108"/>
                      <a:pt x="1656" y="2323"/>
                    </a:cubicBezTo>
                    <a:cubicBezTo>
                      <a:pt x="1430" y="2430"/>
                      <a:pt x="1227" y="2537"/>
                      <a:pt x="1013" y="2620"/>
                    </a:cubicBezTo>
                    <a:cubicBezTo>
                      <a:pt x="918" y="2668"/>
                      <a:pt x="822" y="2715"/>
                      <a:pt x="715" y="2739"/>
                    </a:cubicBezTo>
                    <a:cubicBezTo>
                      <a:pt x="632" y="2775"/>
                      <a:pt x="537" y="2823"/>
                      <a:pt x="441" y="2846"/>
                    </a:cubicBezTo>
                    <a:cubicBezTo>
                      <a:pt x="287" y="2906"/>
                      <a:pt x="144" y="2954"/>
                      <a:pt x="1" y="3001"/>
                    </a:cubicBezTo>
                    <a:cubicBezTo>
                      <a:pt x="1" y="3025"/>
                      <a:pt x="25" y="3061"/>
                      <a:pt x="37" y="3085"/>
                    </a:cubicBezTo>
                    <a:cubicBezTo>
                      <a:pt x="168" y="3061"/>
                      <a:pt x="322" y="3013"/>
                      <a:pt x="477" y="2954"/>
                    </a:cubicBezTo>
                    <a:cubicBezTo>
                      <a:pt x="572" y="2918"/>
                      <a:pt x="679" y="2894"/>
                      <a:pt x="763" y="2858"/>
                    </a:cubicBezTo>
                    <a:cubicBezTo>
                      <a:pt x="870" y="2835"/>
                      <a:pt x="953" y="2787"/>
                      <a:pt x="1060" y="2739"/>
                    </a:cubicBezTo>
                    <a:cubicBezTo>
                      <a:pt x="1263" y="2668"/>
                      <a:pt x="1489" y="2561"/>
                      <a:pt x="1715" y="2465"/>
                    </a:cubicBezTo>
                    <a:cubicBezTo>
                      <a:pt x="2156" y="2239"/>
                      <a:pt x="2632" y="1953"/>
                      <a:pt x="3108" y="1608"/>
                    </a:cubicBezTo>
                    <a:cubicBezTo>
                      <a:pt x="3597" y="1287"/>
                      <a:pt x="4013" y="918"/>
                      <a:pt x="4347" y="560"/>
                    </a:cubicBezTo>
                    <a:cubicBezTo>
                      <a:pt x="4501" y="406"/>
                      <a:pt x="4632" y="263"/>
                      <a:pt x="4751" y="108"/>
                    </a:cubicBezTo>
                    <a:cubicBezTo>
                      <a:pt x="4728" y="84"/>
                      <a:pt x="4692" y="37"/>
                      <a:pt x="4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2"/>
              <p:cNvSpPr/>
              <p:nvPr/>
            </p:nvSpPr>
            <p:spPr>
              <a:xfrm>
                <a:off x="5678522" y="2769523"/>
                <a:ext cx="311688" cy="700841"/>
              </a:xfrm>
              <a:custGeom>
                <a:avLst/>
                <a:gdLst/>
                <a:ahLst/>
                <a:cxnLst/>
                <a:rect l="l" t="t" r="r" b="b"/>
                <a:pathLst>
                  <a:path w="5633" h="12666" extrusionOk="0">
                    <a:moveTo>
                      <a:pt x="1463" y="0"/>
                    </a:moveTo>
                    <a:cubicBezTo>
                      <a:pt x="1428" y="0"/>
                      <a:pt x="1393" y="2"/>
                      <a:pt x="1358" y="6"/>
                    </a:cubicBezTo>
                    <a:cubicBezTo>
                      <a:pt x="572" y="161"/>
                      <a:pt x="346" y="2423"/>
                      <a:pt x="251" y="3030"/>
                    </a:cubicBezTo>
                    <a:cubicBezTo>
                      <a:pt x="1" y="4875"/>
                      <a:pt x="334" y="6733"/>
                      <a:pt x="763" y="8519"/>
                    </a:cubicBezTo>
                    <a:cubicBezTo>
                      <a:pt x="1120" y="9995"/>
                      <a:pt x="1203" y="11483"/>
                      <a:pt x="2716" y="12317"/>
                    </a:cubicBezTo>
                    <a:cubicBezTo>
                      <a:pt x="3121" y="12545"/>
                      <a:pt x="3601" y="12665"/>
                      <a:pt x="4066" y="12665"/>
                    </a:cubicBezTo>
                    <a:cubicBezTo>
                      <a:pt x="4161" y="12665"/>
                      <a:pt x="4254" y="12660"/>
                      <a:pt x="4347" y="12650"/>
                    </a:cubicBezTo>
                    <a:cubicBezTo>
                      <a:pt x="4632" y="12614"/>
                      <a:pt x="4930" y="12543"/>
                      <a:pt x="5192" y="12388"/>
                    </a:cubicBezTo>
                    <a:cubicBezTo>
                      <a:pt x="5633" y="12174"/>
                      <a:pt x="5585" y="12150"/>
                      <a:pt x="5466" y="11733"/>
                    </a:cubicBezTo>
                    <a:cubicBezTo>
                      <a:pt x="5371" y="11317"/>
                      <a:pt x="5168" y="10924"/>
                      <a:pt x="4954" y="10519"/>
                    </a:cubicBezTo>
                    <a:cubicBezTo>
                      <a:pt x="4692" y="10031"/>
                      <a:pt x="4418" y="9531"/>
                      <a:pt x="4228" y="9019"/>
                    </a:cubicBezTo>
                    <a:cubicBezTo>
                      <a:pt x="3382" y="6602"/>
                      <a:pt x="3906" y="3851"/>
                      <a:pt x="4025" y="1375"/>
                    </a:cubicBezTo>
                    <a:cubicBezTo>
                      <a:pt x="4049" y="720"/>
                      <a:pt x="3501" y="518"/>
                      <a:pt x="2906" y="351"/>
                    </a:cubicBezTo>
                    <a:cubicBezTo>
                      <a:pt x="2608" y="268"/>
                      <a:pt x="2323" y="184"/>
                      <a:pt x="2025" y="101"/>
                    </a:cubicBezTo>
                    <a:cubicBezTo>
                      <a:pt x="1834" y="51"/>
                      <a:pt x="1651" y="0"/>
                      <a:pt x="1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2"/>
              <p:cNvSpPr/>
              <p:nvPr/>
            </p:nvSpPr>
            <p:spPr>
              <a:xfrm>
                <a:off x="5789910" y="2785625"/>
                <a:ext cx="46147" cy="588350"/>
              </a:xfrm>
              <a:custGeom>
                <a:avLst/>
                <a:gdLst/>
                <a:ahLst/>
                <a:cxnLst/>
                <a:rect l="l" t="t" r="r" b="b"/>
                <a:pathLst>
                  <a:path w="834" h="10633" extrusionOk="0">
                    <a:moveTo>
                      <a:pt x="584" y="1"/>
                    </a:moveTo>
                    <a:cubicBezTo>
                      <a:pt x="548" y="96"/>
                      <a:pt x="536" y="179"/>
                      <a:pt x="500" y="286"/>
                    </a:cubicBezTo>
                    <a:cubicBezTo>
                      <a:pt x="464" y="465"/>
                      <a:pt x="429" y="655"/>
                      <a:pt x="381" y="870"/>
                    </a:cubicBezTo>
                    <a:cubicBezTo>
                      <a:pt x="298" y="1263"/>
                      <a:pt x="238" y="1679"/>
                      <a:pt x="179" y="2144"/>
                    </a:cubicBezTo>
                    <a:cubicBezTo>
                      <a:pt x="72" y="3049"/>
                      <a:pt x="0" y="4049"/>
                      <a:pt x="12" y="5108"/>
                    </a:cubicBezTo>
                    <a:cubicBezTo>
                      <a:pt x="24" y="6168"/>
                      <a:pt x="119" y="7156"/>
                      <a:pt x="238" y="8073"/>
                    </a:cubicBezTo>
                    <a:cubicBezTo>
                      <a:pt x="298" y="8513"/>
                      <a:pt x="369" y="8942"/>
                      <a:pt x="441" y="9347"/>
                    </a:cubicBezTo>
                    <a:cubicBezTo>
                      <a:pt x="524" y="9752"/>
                      <a:pt x="595" y="10121"/>
                      <a:pt x="667" y="10454"/>
                    </a:cubicBezTo>
                    <a:lnTo>
                      <a:pt x="714" y="10633"/>
                    </a:lnTo>
                    <a:lnTo>
                      <a:pt x="834" y="10633"/>
                    </a:lnTo>
                    <a:cubicBezTo>
                      <a:pt x="834" y="10526"/>
                      <a:pt x="822" y="10454"/>
                      <a:pt x="798" y="10371"/>
                    </a:cubicBezTo>
                    <a:cubicBezTo>
                      <a:pt x="726" y="10037"/>
                      <a:pt x="655" y="9680"/>
                      <a:pt x="595" y="9275"/>
                    </a:cubicBezTo>
                    <a:cubicBezTo>
                      <a:pt x="524" y="8871"/>
                      <a:pt x="464" y="8454"/>
                      <a:pt x="405" y="7990"/>
                    </a:cubicBezTo>
                    <a:cubicBezTo>
                      <a:pt x="298" y="7097"/>
                      <a:pt x="203" y="6108"/>
                      <a:pt x="191" y="5061"/>
                    </a:cubicBezTo>
                    <a:cubicBezTo>
                      <a:pt x="179" y="4025"/>
                      <a:pt x="238" y="3025"/>
                      <a:pt x="345" y="2132"/>
                    </a:cubicBezTo>
                    <a:cubicBezTo>
                      <a:pt x="405" y="1679"/>
                      <a:pt x="464" y="1251"/>
                      <a:pt x="536" y="870"/>
                    </a:cubicBezTo>
                    <a:cubicBezTo>
                      <a:pt x="584" y="667"/>
                      <a:pt x="607" y="477"/>
                      <a:pt x="643" y="298"/>
                    </a:cubicBezTo>
                    <a:cubicBezTo>
                      <a:pt x="667" y="215"/>
                      <a:pt x="679" y="120"/>
                      <a:pt x="703" y="36"/>
                    </a:cubicBezTo>
                    <a:cubicBezTo>
                      <a:pt x="655" y="12"/>
                      <a:pt x="619" y="1"/>
                      <a:pt x="584" y="1"/>
                    </a:cubicBezTo>
                    <a:close/>
                  </a:path>
                </a:pathLst>
              </a:custGeom>
              <a:solidFill>
                <a:srgbClr val="26C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2"/>
              <p:cNvSpPr/>
              <p:nvPr/>
            </p:nvSpPr>
            <p:spPr>
              <a:xfrm>
                <a:off x="5416350" y="3144685"/>
                <a:ext cx="730666" cy="293705"/>
              </a:xfrm>
              <a:custGeom>
                <a:avLst/>
                <a:gdLst/>
                <a:ahLst/>
                <a:cxnLst/>
                <a:rect l="l" t="t" r="r" b="b"/>
                <a:pathLst>
                  <a:path w="13205" h="5308" extrusionOk="0">
                    <a:moveTo>
                      <a:pt x="2024" y="0"/>
                    </a:moveTo>
                    <a:cubicBezTo>
                      <a:pt x="1929" y="0"/>
                      <a:pt x="1786" y="0"/>
                      <a:pt x="1727" y="96"/>
                    </a:cubicBezTo>
                    <a:cubicBezTo>
                      <a:pt x="1643" y="215"/>
                      <a:pt x="1750" y="393"/>
                      <a:pt x="1846" y="489"/>
                    </a:cubicBezTo>
                    <a:cubicBezTo>
                      <a:pt x="2072" y="703"/>
                      <a:pt x="2346" y="846"/>
                      <a:pt x="2620" y="929"/>
                    </a:cubicBezTo>
                    <a:cubicBezTo>
                      <a:pt x="2370" y="1085"/>
                      <a:pt x="2085" y="1141"/>
                      <a:pt x="1787" y="1141"/>
                    </a:cubicBezTo>
                    <a:cubicBezTo>
                      <a:pt x="1402" y="1141"/>
                      <a:pt x="995" y="1047"/>
                      <a:pt x="619" y="953"/>
                    </a:cubicBezTo>
                    <a:cubicBezTo>
                      <a:pt x="554" y="945"/>
                      <a:pt x="499" y="931"/>
                      <a:pt x="441" y="931"/>
                    </a:cubicBezTo>
                    <a:cubicBezTo>
                      <a:pt x="414" y="931"/>
                      <a:pt x="387" y="934"/>
                      <a:pt x="357" y="941"/>
                    </a:cubicBezTo>
                    <a:cubicBezTo>
                      <a:pt x="215" y="989"/>
                      <a:pt x="143" y="1167"/>
                      <a:pt x="179" y="1310"/>
                    </a:cubicBezTo>
                    <a:cubicBezTo>
                      <a:pt x="215" y="1465"/>
                      <a:pt x="334" y="1584"/>
                      <a:pt x="465" y="1667"/>
                    </a:cubicBezTo>
                    <a:cubicBezTo>
                      <a:pt x="790" y="1882"/>
                      <a:pt x="1172" y="1935"/>
                      <a:pt x="1560" y="1935"/>
                    </a:cubicBezTo>
                    <a:cubicBezTo>
                      <a:pt x="1711" y="1935"/>
                      <a:pt x="1862" y="1927"/>
                      <a:pt x="2012" y="1917"/>
                    </a:cubicBezTo>
                    <a:lnTo>
                      <a:pt x="2012" y="1917"/>
                    </a:lnTo>
                    <a:cubicBezTo>
                      <a:pt x="1820" y="2004"/>
                      <a:pt x="1610" y="2023"/>
                      <a:pt x="1396" y="2023"/>
                    </a:cubicBezTo>
                    <a:cubicBezTo>
                      <a:pt x="1226" y="2023"/>
                      <a:pt x="1054" y="2011"/>
                      <a:pt x="887" y="2011"/>
                    </a:cubicBezTo>
                    <a:cubicBezTo>
                      <a:pt x="626" y="2011"/>
                      <a:pt x="376" y="2040"/>
                      <a:pt x="167" y="2191"/>
                    </a:cubicBezTo>
                    <a:cubicBezTo>
                      <a:pt x="107" y="2239"/>
                      <a:pt x="36" y="2310"/>
                      <a:pt x="48" y="2382"/>
                    </a:cubicBezTo>
                    <a:cubicBezTo>
                      <a:pt x="60" y="2429"/>
                      <a:pt x="96" y="2477"/>
                      <a:pt x="143" y="2501"/>
                    </a:cubicBezTo>
                    <a:cubicBezTo>
                      <a:pt x="475" y="2806"/>
                      <a:pt x="935" y="2874"/>
                      <a:pt x="1406" y="2874"/>
                    </a:cubicBezTo>
                    <a:cubicBezTo>
                      <a:pt x="1561" y="2874"/>
                      <a:pt x="1717" y="2867"/>
                      <a:pt x="1870" y="2858"/>
                    </a:cubicBezTo>
                    <a:lnTo>
                      <a:pt x="1870" y="2858"/>
                    </a:lnTo>
                    <a:cubicBezTo>
                      <a:pt x="1441" y="2906"/>
                      <a:pt x="1000" y="2989"/>
                      <a:pt x="572" y="3108"/>
                    </a:cubicBezTo>
                    <a:cubicBezTo>
                      <a:pt x="369" y="3167"/>
                      <a:pt x="155" y="3263"/>
                      <a:pt x="36" y="3441"/>
                    </a:cubicBezTo>
                    <a:cubicBezTo>
                      <a:pt x="24" y="3465"/>
                      <a:pt x="0" y="3513"/>
                      <a:pt x="0" y="3560"/>
                    </a:cubicBezTo>
                    <a:cubicBezTo>
                      <a:pt x="0" y="3608"/>
                      <a:pt x="36" y="3632"/>
                      <a:pt x="60" y="3644"/>
                    </a:cubicBezTo>
                    <a:cubicBezTo>
                      <a:pt x="176" y="3752"/>
                      <a:pt x="337" y="3785"/>
                      <a:pt x="501" y="3785"/>
                    </a:cubicBezTo>
                    <a:cubicBezTo>
                      <a:pt x="589" y="3785"/>
                      <a:pt x="679" y="3775"/>
                      <a:pt x="762" y="3763"/>
                    </a:cubicBezTo>
                    <a:cubicBezTo>
                      <a:pt x="1131" y="3739"/>
                      <a:pt x="1524" y="3691"/>
                      <a:pt x="1893" y="3668"/>
                    </a:cubicBezTo>
                    <a:lnTo>
                      <a:pt x="1893" y="3668"/>
                    </a:lnTo>
                    <a:cubicBezTo>
                      <a:pt x="1572" y="3739"/>
                      <a:pt x="1250" y="3906"/>
                      <a:pt x="988" y="4108"/>
                    </a:cubicBezTo>
                    <a:cubicBezTo>
                      <a:pt x="893" y="4180"/>
                      <a:pt x="810" y="4275"/>
                      <a:pt x="762" y="4382"/>
                    </a:cubicBezTo>
                    <a:cubicBezTo>
                      <a:pt x="715" y="4477"/>
                      <a:pt x="715" y="4620"/>
                      <a:pt x="810" y="4703"/>
                    </a:cubicBezTo>
                    <a:cubicBezTo>
                      <a:pt x="871" y="4772"/>
                      <a:pt x="957" y="4797"/>
                      <a:pt x="1045" y="4797"/>
                    </a:cubicBezTo>
                    <a:cubicBezTo>
                      <a:pt x="1110" y="4797"/>
                      <a:pt x="1178" y="4783"/>
                      <a:pt x="1239" y="4763"/>
                    </a:cubicBezTo>
                    <a:cubicBezTo>
                      <a:pt x="1621" y="4682"/>
                      <a:pt x="2027" y="4465"/>
                      <a:pt x="2411" y="4465"/>
                    </a:cubicBezTo>
                    <a:cubicBezTo>
                      <a:pt x="2421" y="4465"/>
                      <a:pt x="2431" y="4465"/>
                      <a:pt x="2441" y="4465"/>
                    </a:cubicBezTo>
                    <a:cubicBezTo>
                      <a:pt x="2882" y="4477"/>
                      <a:pt x="3322" y="4525"/>
                      <a:pt x="3739" y="4572"/>
                    </a:cubicBezTo>
                    <a:cubicBezTo>
                      <a:pt x="3786" y="4572"/>
                      <a:pt x="3810" y="4584"/>
                      <a:pt x="3858" y="4584"/>
                    </a:cubicBezTo>
                    <a:cubicBezTo>
                      <a:pt x="4632" y="4751"/>
                      <a:pt x="5537" y="4882"/>
                      <a:pt x="5703" y="4918"/>
                    </a:cubicBezTo>
                    <a:cubicBezTo>
                      <a:pt x="6659" y="5043"/>
                      <a:pt x="8056" y="5307"/>
                      <a:pt x="9380" y="5307"/>
                    </a:cubicBezTo>
                    <a:cubicBezTo>
                      <a:pt x="11191" y="5307"/>
                      <a:pt x="12865" y="4814"/>
                      <a:pt x="13085" y="2798"/>
                    </a:cubicBezTo>
                    <a:cubicBezTo>
                      <a:pt x="13204" y="2179"/>
                      <a:pt x="13192" y="1072"/>
                      <a:pt x="12823" y="477"/>
                    </a:cubicBezTo>
                    <a:cubicBezTo>
                      <a:pt x="12752" y="358"/>
                      <a:pt x="12657" y="286"/>
                      <a:pt x="12549" y="227"/>
                    </a:cubicBezTo>
                    <a:cubicBezTo>
                      <a:pt x="12353" y="118"/>
                      <a:pt x="12104" y="93"/>
                      <a:pt x="11860" y="93"/>
                    </a:cubicBezTo>
                    <a:cubicBezTo>
                      <a:pt x="11705" y="93"/>
                      <a:pt x="11553" y="103"/>
                      <a:pt x="11418" y="108"/>
                    </a:cubicBezTo>
                    <a:cubicBezTo>
                      <a:pt x="10811" y="119"/>
                      <a:pt x="10204" y="179"/>
                      <a:pt x="9585" y="179"/>
                    </a:cubicBezTo>
                    <a:cubicBezTo>
                      <a:pt x="8716" y="191"/>
                      <a:pt x="7835" y="227"/>
                      <a:pt x="6965" y="274"/>
                    </a:cubicBezTo>
                    <a:cubicBezTo>
                      <a:pt x="6453" y="298"/>
                      <a:pt x="5941" y="334"/>
                      <a:pt x="5418" y="358"/>
                    </a:cubicBezTo>
                    <a:lnTo>
                      <a:pt x="5418" y="346"/>
                    </a:lnTo>
                    <a:cubicBezTo>
                      <a:pt x="5203" y="346"/>
                      <a:pt x="4978" y="330"/>
                      <a:pt x="4757" y="330"/>
                    </a:cubicBezTo>
                    <a:cubicBezTo>
                      <a:pt x="4646" y="330"/>
                      <a:pt x="4537" y="334"/>
                      <a:pt x="4429" y="346"/>
                    </a:cubicBezTo>
                    <a:cubicBezTo>
                      <a:pt x="4260" y="372"/>
                      <a:pt x="4124" y="406"/>
                      <a:pt x="3971" y="406"/>
                    </a:cubicBezTo>
                    <a:cubicBezTo>
                      <a:pt x="3920" y="406"/>
                      <a:pt x="3867" y="402"/>
                      <a:pt x="3810" y="393"/>
                    </a:cubicBezTo>
                    <a:cubicBezTo>
                      <a:pt x="3203" y="286"/>
                      <a:pt x="2643" y="48"/>
                      <a:pt x="2024"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2"/>
              <p:cNvSpPr/>
              <p:nvPr/>
            </p:nvSpPr>
            <p:spPr>
              <a:xfrm>
                <a:off x="5788582" y="3151823"/>
                <a:ext cx="314953" cy="18094"/>
              </a:xfrm>
              <a:custGeom>
                <a:avLst/>
                <a:gdLst/>
                <a:ahLst/>
                <a:cxnLst/>
                <a:rect l="l" t="t" r="r" b="b"/>
                <a:pathLst>
                  <a:path w="5692" h="327" extrusionOk="0">
                    <a:moveTo>
                      <a:pt x="2663" y="1"/>
                    </a:moveTo>
                    <a:cubicBezTo>
                      <a:pt x="1949" y="1"/>
                      <a:pt x="1313" y="55"/>
                      <a:pt x="846" y="110"/>
                    </a:cubicBezTo>
                    <a:cubicBezTo>
                      <a:pt x="322" y="169"/>
                      <a:pt x="0" y="241"/>
                      <a:pt x="24" y="264"/>
                    </a:cubicBezTo>
                    <a:cubicBezTo>
                      <a:pt x="24" y="271"/>
                      <a:pt x="49" y="274"/>
                      <a:pt x="96" y="274"/>
                    </a:cubicBezTo>
                    <a:cubicBezTo>
                      <a:pt x="218" y="274"/>
                      <a:pt x="489" y="254"/>
                      <a:pt x="858" y="229"/>
                    </a:cubicBezTo>
                    <a:cubicBezTo>
                      <a:pt x="1310" y="208"/>
                      <a:pt x="1886" y="179"/>
                      <a:pt x="2549" y="179"/>
                    </a:cubicBezTo>
                    <a:cubicBezTo>
                      <a:pt x="2654" y="179"/>
                      <a:pt x="2761" y="179"/>
                      <a:pt x="2870" y="181"/>
                    </a:cubicBezTo>
                    <a:cubicBezTo>
                      <a:pt x="3656" y="205"/>
                      <a:pt x="4358" y="241"/>
                      <a:pt x="4870" y="288"/>
                    </a:cubicBezTo>
                    <a:cubicBezTo>
                      <a:pt x="5300" y="298"/>
                      <a:pt x="5598" y="326"/>
                      <a:pt x="5673" y="326"/>
                    </a:cubicBezTo>
                    <a:cubicBezTo>
                      <a:pt x="5685" y="326"/>
                      <a:pt x="5691" y="326"/>
                      <a:pt x="5691" y="324"/>
                    </a:cubicBezTo>
                    <a:cubicBezTo>
                      <a:pt x="5691" y="300"/>
                      <a:pt x="5382" y="229"/>
                      <a:pt x="4870" y="157"/>
                    </a:cubicBezTo>
                    <a:cubicBezTo>
                      <a:pt x="4370" y="86"/>
                      <a:pt x="3656" y="26"/>
                      <a:pt x="2870" y="2"/>
                    </a:cubicBezTo>
                    <a:cubicBezTo>
                      <a:pt x="2800" y="1"/>
                      <a:pt x="2731"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4" name="Google Shape;3334;p52"/>
            <p:cNvSpPr/>
            <p:nvPr/>
          </p:nvSpPr>
          <p:spPr>
            <a:xfrm flipH="1">
              <a:off x="5676857" y="1837327"/>
              <a:ext cx="220368" cy="303701"/>
            </a:xfrm>
            <a:custGeom>
              <a:avLst/>
              <a:gdLst/>
              <a:ahLst/>
              <a:cxnLst/>
              <a:rect l="l" t="t" r="r" b="b"/>
              <a:pathLst>
                <a:path w="3716" h="5121" extrusionOk="0">
                  <a:moveTo>
                    <a:pt x="3088" y="1"/>
                  </a:moveTo>
                  <a:cubicBezTo>
                    <a:pt x="3033" y="1"/>
                    <a:pt x="2984" y="20"/>
                    <a:pt x="2941" y="46"/>
                  </a:cubicBezTo>
                  <a:cubicBezTo>
                    <a:pt x="1786" y="558"/>
                    <a:pt x="750" y="1391"/>
                    <a:pt x="0" y="2439"/>
                  </a:cubicBezTo>
                  <a:lnTo>
                    <a:pt x="12" y="5118"/>
                  </a:lnTo>
                  <a:cubicBezTo>
                    <a:pt x="52" y="5120"/>
                    <a:pt x="93" y="5120"/>
                    <a:pt x="133" y="5120"/>
                  </a:cubicBezTo>
                  <a:cubicBezTo>
                    <a:pt x="1248" y="5120"/>
                    <a:pt x="2356" y="4489"/>
                    <a:pt x="2977" y="3558"/>
                  </a:cubicBezTo>
                  <a:cubicBezTo>
                    <a:pt x="3608" y="2570"/>
                    <a:pt x="3715" y="1296"/>
                    <a:pt x="3286" y="189"/>
                  </a:cubicBezTo>
                  <a:cubicBezTo>
                    <a:pt x="3251" y="117"/>
                    <a:pt x="3227" y="46"/>
                    <a:pt x="3155" y="10"/>
                  </a:cubicBezTo>
                  <a:cubicBezTo>
                    <a:pt x="3132" y="3"/>
                    <a:pt x="3110" y="1"/>
                    <a:pt x="3088" y="1"/>
                  </a:cubicBezTo>
                  <a:close/>
                </a:path>
              </a:pathLst>
            </a:custGeom>
            <a:solidFill>
              <a:srgbClr val="6D0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2"/>
            <p:cNvSpPr/>
            <p:nvPr/>
          </p:nvSpPr>
          <p:spPr>
            <a:xfrm flipH="1">
              <a:off x="5246908" y="1795575"/>
              <a:ext cx="483671" cy="201637"/>
            </a:xfrm>
            <a:custGeom>
              <a:avLst/>
              <a:gdLst/>
              <a:ahLst/>
              <a:cxnLst/>
              <a:rect l="l" t="t" r="r" b="b"/>
              <a:pathLst>
                <a:path w="8156" h="3400" extrusionOk="0">
                  <a:moveTo>
                    <a:pt x="5739" y="1"/>
                  </a:moveTo>
                  <a:cubicBezTo>
                    <a:pt x="5239" y="1"/>
                    <a:pt x="4763" y="251"/>
                    <a:pt x="4286" y="417"/>
                  </a:cubicBezTo>
                  <a:cubicBezTo>
                    <a:pt x="3696" y="628"/>
                    <a:pt x="3077" y="731"/>
                    <a:pt x="2458" y="731"/>
                  </a:cubicBezTo>
                  <a:cubicBezTo>
                    <a:pt x="2028" y="731"/>
                    <a:pt x="1598" y="682"/>
                    <a:pt x="1179" y="584"/>
                  </a:cubicBezTo>
                  <a:lnTo>
                    <a:pt x="0" y="2025"/>
                  </a:lnTo>
                  <a:cubicBezTo>
                    <a:pt x="655" y="2596"/>
                    <a:pt x="1358" y="3180"/>
                    <a:pt x="2203" y="3358"/>
                  </a:cubicBezTo>
                  <a:cubicBezTo>
                    <a:pt x="2341" y="3386"/>
                    <a:pt x="2484" y="3399"/>
                    <a:pt x="2628" y="3399"/>
                  </a:cubicBezTo>
                  <a:cubicBezTo>
                    <a:pt x="3364" y="3399"/>
                    <a:pt x="4119" y="3045"/>
                    <a:pt x="4358" y="2358"/>
                  </a:cubicBezTo>
                  <a:cubicBezTo>
                    <a:pt x="4965" y="2930"/>
                    <a:pt x="5799" y="3299"/>
                    <a:pt x="6632" y="3311"/>
                  </a:cubicBezTo>
                  <a:cubicBezTo>
                    <a:pt x="6655" y="3311"/>
                    <a:pt x="6677" y="3312"/>
                    <a:pt x="6700" y="3312"/>
                  </a:cubicBezTo>
                  <a:cubicBezTo>
                    <a:pt x="7099" y="3312"/>
                    <a:pt x="7529" y="3211"/>
                    <a:pt x="7799" y="2930"/>
                  </a:cubicBezTo>
                  <a:cubicBezTo>
                    <a:pt x="8096" y="2620"/>
                    <a:pt x="8156" y="2144"/>
                    <a:pt x="8037" y="1727"/>
                  </a:cubicBezTo>
                  <a:cubicBezTo>
                    <a:pt x="7918" y="1310"/>
                    <a:pt x="7620" y="965"/>
                    <a:pt x="7311" y="691"/>
                  </a:cubicBezTo>
                  <a:cubicBezTo>
                    <a:pt x="6870" y="298"/>
                    <a:pt x="6322" y="1"/>
                    <a:pt x="5739" y="1"/>
                  </a:cubicBezTo>
                  <a:close/>
                </a:path>
              </a:pathLst>
            </a:custGeom>
            <a:solidFill>
              <a:srgbClr val="6D0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9"/>
        <p:cNvGrpSpPr/>
        <p:nvPr/>
      </p:nvGrpSpPr>
      <p:grpSpPr>
        <a:xfrm>
          <a:off x="0" y="0"/>
          <a:ext cx="0" cy="0"/>
          <a:chOff x="0" y="0"/>
          <a:chExt cx="0" cy="0"/>
        </a:xfrm>
      </p:grpSpPr>
      <p:sp>
        <p:nvSpPr>
          <p:cNvPr id="3340" name="Google Shape;3340;p53"/>
          <p:cNvSpPr txBox="1">
            <a:spLocks noGrp="1"/>
          </p:cNvSpPr>
          <p:nvPr>
            <p:ph type="title"/>
          </p:nvPr>
        </p:nvSpPr>
        <p:spPr>
          <a:xfrm>
            <a:off x="720000" y="387600"/>
            <a:ext cx="7704000" cy="7921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smtClean="0">
                <a:latin typeface="Calibri" panose="020F0502020204030204" pitchFamily="34" charset="0"/>
                <a:cs typeface="Calibri" panose="020F0502020204030204" pitchFamily="34" charset="0"/>
              </a:rPr>
              <a:t>MẪU ICON</a:t>
            </a:r>
            <a:endParaRPr sz="4000" b="1">
              <a:latin typeface="Calibri" panose="020F0502020204030204" pitchFamily="34" charset="0"/>
              <a:cs typeface="Calibri" panose="020F0502020204030204" pitchFamily="34" charset="0"/>
            </a:endParaRPr>
          </a:p>
        </p:txBody>
      </p:sp>
      <p:sp>
        <p:nvSpPr>
          <p:cNvPr id="3341" name="Google Shape;3341;p53"/>
          <p:cNvSpPr/>
          <p:nvPr/>
        </p:nvSpPr>
        <p:spPr>
          <a:xfrm>
            <a:off x="7198276" y="3434404"/>
            <a:ext cx="984254" cy="961281"/>
          </a:xfrm>
          <a:custGeom>
            <a:avLst/>
            <a:gdLst/>
            <a:ahLst/>
            <a:cxnLst/>
            <a:rect l="l" t="t" r="r" b="b"/>
            <a:pathLst>
              <a:path w="10895" h="10641" extrusionOk="0">
                <a:moveTo>
                  <a:pt x="5269" y="0"/>
                </a:moveTo>
                <a:cubicBezTo>
                  <a:pt x="4393" y="0"/>
                  <a:pt x="3508" y="145"/>
                  <a:pt x="2691" y="435"/>
                </a:cubicBezTo>
                <a:cubicBezTo>
                  <a:pt x="2215" y="602"/>
                  <a:pt x="1751" y="840"/>
                  <a:pt x="1382" y="1197"/>
                </a:cubicBezTo>
                <a:cubicBezTo>
                  <a:pt x="1024" y="1543"/>
                  <a:pt x="763" y="1971"/>
                  <a:pt x="560" y="2424"/>
                </a:cubicBezTo>
                <a:cubicBezTo>
                  <a:pt x="120" y="3460"/>
                  <a:pt x="72" y="4650"/>
                  <a:pt x="24" y="5769"/>
                </a:cubicBezTo>
                <a:cubicBezTo>
                  <a:pt x="12" y="6377"/>
                  <a:pt x="1" y="6972"/>
                  <a:pt x="24" y="7579"/>
                </a:cubicBezTo>
                <a:cubicBezTo>
                  <a:pt x="48" y="8175"/>
                  <a:pt x="72" y="8770"/>
                  <a:pt x="167" y="9365"/>
                </a:cubicBezTo>
                <a:cubicBezTo>
                  <a:pt x="203" y="9687"/>
                  <a:pt x="251" y="9984"/>
                  <a:pt x="298" y="10294"/>
                </a:cubicBezTo>
                <a:cubicBezTo>
                  <a:pt x="262" y="10341"/>
                  <a:pt x="251" y="10377"/>
                  <a:pt x="227" y="10437"/>
                </a:cubicBezTo>
                <a:cubicBezTo>
                  <a:pt x="169" y="10545"/>
                  <a:pt x="261" y="10641"/>
                  <a:pt x="347" y="10641"/>
                </a:cubicBezTo>
                <a:cubicBezTo>
                  <a:pt x="384" y="10641"/>
                  <a:pt x="419" y="10623"/>
                  <a:pt x="441" y="10580"/>
                </a:cubicBezTo>
                <a:cubicBezTo>
                  <a:pt x="679" y="10115"/>
                  <a:pt x="905" y="9639"/>
                  <a:pt x="1096" y="9163"/>
                </a:cubicBezTo>
                <a:cubicBezTo>
                  <a:pt x="1524" y="9193"/>
                  <a:pt x="1950" y="9209"/>
                  <a:pt x="2375" y="9209"/>
                </a:cubicBezTo>
                <a:cubicBezTo>
                  <a:pt x="3109" y="9209"/>
                  <a:pt x="3841" y="9161"/>
                  <a:pt x="4573" y="9056"/>
                </a:cubicBezTo>
                <a:cubicBezTo>
                  <a:pt x="5620" y="8913"/>
                  <a:pt x="6692" y="8651"/>
                  <a:pt x="7692" y="8234"/>
                </a:cubicBezTo>
                <a:cubicBezTo>
                  <a:pt x="8597" y="7853"/>
                  <a:pt x="9478" y="7317"/>
                  <a:pt x="10109" y="6531"/>
                </a:cubicBezTo>
                <a:cubicBezTo>
                  <a:pt x="10419" y="6139"/>
                  <a:pt x="10680" y="5674"/>
                  <a:pt x="10788" y="5186"/>
                </a:cubicBezTo>
                <a:cubicBezTo>
                  <a:pt x="10895" y="4638"/>
                  <a:pt x="10811" y="4103"/>
                  <a:pt x="10645" y="3579"/>
                </a:cubicBezTo>
                <a:cubicBezTo>
                  <a:pt x="10323" y="2614"/>
                  <a:pt x="9752" y="1757"/>
                  <a:pt x="8930" y="1138"/>
                </a:cubicBezTo>
                <a:cubicBezTo>
                  <a:pt x="8109" y="519"/>
                  <a:pt x="7097" y="162"/>
                  <a:pt x="6085" y="43"/>
                </a:cubicBezTo>
                <a:cubicBezTo>
                  <a:pt x="5815" y="14"/>
                  <a:pt x="5543" y="0"/>
                  <a:pt x="5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3"/>
          <p:cNvSpPr/>
          <p:nvPr/>
        </p:nvSpPr>
        <p:spPr>
          <a:xfrm>
            <a:off x="7037249" y="2386173"/>
            <a:ext cx="1179648" cy="901959"/>
          </a:xfrm>
          <a:custGeom>
            <a:avLst/>
            <a:gdLst/>
            <a:ahLst/>
            <a:cxnLst/>
            <a:rect l="l" t="t" r="r" b="b"/>
            <a:pathLst>
              <a:path w="10621" h="8121" extrusionOk="0">
                <a:moveTo>
                  <a:pt x="7287" y="485"/>
                </a:moveTo>
                <a:cubicBezTo>
                  <a:pt x="7501" y="521"/>
                  <a:pt x="7692" y="581"/>
                  <a:pt x="7882" y="664"/>
                </a:cubicBezTo>
                <a:cubicBezTo>
                  <a:pt x="7835" y="664"/>
                  <a:pt x="7799" y="688"/>
                  <a:pt x="7751" y="688"/>
                </a:cubicBezTo>
                <a:cubicBezTo>
                  <a:pt x="7573" y="640"/>
                  <a:pt x="7382" y="628"/>
                  <a:pt x="7192" y="628"/>
                </a:cubicBezTo>
                <a:cubicBezTo>
                  <a:pt x="7061" y="593"/>
                  <a:pt x="6965" y="557"/>
                  <a:pt x="6846" y="533"/>
                </a:cubicBezTo>
                <a:lnTo>
                  <a:pt x="7287" y="485"/>
                </a:lnTo>
                <a:close/>
                <a:moveTo>
                  <a:pt x="6549" y="593"/>
                </a:moveTo>
                <a:cubicBezTo>
                  <a:pt x="6656" y="593"/>
                  <a:pt x="6751" y="604"/>
                  <a:pt x="6858" y="628"/>
                </a:cubicBezTo>
                <a:cubicBezTo>
                  <a:pt x="6763" y="628"/>
                  <a:pt x="6680" y="640"/>
                  <a:pt x="6596" y="652"/>
                </a:cubicBezTo>
                <a:cubicBezTo>
                  <a:pt x="6454" y="664"/>
                  <a:pt x="6323" y="700"/>
                  <a:pt x="6192" y="723"/>
                </a:cubicBezTo>
                <a:cubicBezTo>
                  <a:pt x="6025" y="747"/>
                  <a:pt x="5846" y="771"/>
                  <a:pt x="5680" y="807"/>
                </a:cubicBezTo>
                <a:cubicBezTo>
                  <a:pt x="5965" y="712"/>
                  <a:pt x="6251" y="640"/>
                  <a:pt x="6549" y="593"/>
                </a:cubicBezTo>
                <a:close/>
                <a:moveTo>
                  <a:pt x="5787" y="569"/>
                </a:moveTo>
                <a:lnTo>
                  <a:pt x="5787" y="569"/>
                </a:lnTo>
                <a:cubicBezTo>
                  <a:pt x="5406" y="688"/>
                  <a:pt x="5013" y="831"/>
                  <a:pt x="4656" y="1009"/>
                </a:cubicBezTo>
                <a:lnTo>
                  <a:pt x="4644" y="1009"/>
                </a:lnTo>
                <a:cubicBezTo>
                  <a:pt x="5013" y="819"/>
                  <a:pt x="5382" y="664"/>
                  <a:pt x="5787" y="569"/>
                </a:cubicBezTo>
                <a:close/>
                <a:moveTo>
                  <a:pt x="7484" y="933"/>
                </a:moveTo>
                <a:cubicBezTo>
                  <a:pt x="7586" y="933"/>
                  <a:pt x="7689" y="941"/>
                  <a:pt x="7799" y="950"/>
                </a:cubicBezTo>
                <a:cubicBezTo>
                  <a:pt x="7918" y="985"/>
                  <a:pt x="8037" y="1045"/>
                  <a:pt x="8132" y="1104"/>
                </a:cubicBezTo>
                <a:cubicBezTo>
                  <a:pt x="8029" y="1073"/>
                  <a:pt x="7915" y="1062"/>
                  <a:pt x="7802" y="1062"/>
                </a:cubicBezTo>
                <a:cubicBezTo>
                  <a:pt x="7745" y="1062"/>
                  <a:pt x="7688" y="1065"/>
                  <a:pt x="7632" y="1069"/>
                </a:cubicBezTo>
                <a:cubicBezTo>
                  <a:pt x="7513" y="1045"/>
                  <a:pt x="7382" y="1009"/>
                  <a:pt x="7239" y="1009"/>
                </a:cubicBezTo>
                <a:cubicBezTo>
                  <a:pt x="7204" y="997"/>
                  <a:pt x="7144" y="997"/>
                  <a:pt x="7096" y="997"/>
                </a:cubicBezTo>
                <a:cubicBezTo>
                  <a:pt x="7144" y="985"/>
                  <a:pt x="7168" y="962"/>
                  <a:pt x="7216" y="950"/>
                </a:cubicBezTo>
                <a:cubicBezTo>
                  <a:pt x="7263" y="950"/>
                  <a:pt x="7311" y="938"/>
                  <a:pt x="7358" y="938"/>
                </a:cubicBezTo>
                <a:cubicBezTo>
                  <a:pt x="7400" y="934"/>
                  <a:pt x="7442" y="933"/>
                  <a:pt x="7484" y="933"/>
                </a:cubicBezTo>
                <a:close/>
                <a:moveTo>
                  <a:pt x="6894" y="831"/>
                </a:moveTo>
                <a:cubicBezTo>
                  <a:pt x="6870" y="831"/>
                  <a:pt x="6858" y="831"/>
                  <a:pt x="6835" y="843"/>
                </a:cubicBezTo>
                <a:cubicBezTo>
                  <a:pt x="6465" y="902"/>
                  <a:pt x="6120" y="997"/>
                  <a:pt x="5763" y="1104"/>
                </a:cubicBezTo>
                <a:cubicBezTo>
                  <a:pt x="5656" y="1128"/>
                  <a:pt x="5549" y="1176"/>
                  <a:pt x="5441" y="1200"/>
                </a:cubicBezTo>
                <a:cubicBezTo>
                  <a:pt x="5418" y="1188"/>
                  <a:pt x="5406" y="1176"/>
                  <a:pt x="5370" y="1152"/>
                </a:cubicBezTo>
                <a:cubicBezTo>
                  <a:pt x="5775" y="997"/>
                  <a:pt x="6192" y="890"/>
                  <a:pt x="6608" y="831"/>
                </a:cubicBezTo>
                <a:close/>
                <a:moveTo>
                  <a:pt x="7061" y="1176"/>
                </a:moveTo>
                <a:cubicBezTo>
                  <a:pt x="6930" y="1224"/>
                  <a:pt x="6787" y="1259"/>
                  <a:pt x="6644" y="1307"/>
                </a:cubicBezTo>
                <a:cubicBezTo>
                  <a:pt x="6632" y="1307"/>
                  <a:pt x="6620" y="1307"/>
                  <a:pt x="6608" y="1319"/>
                </a:cubicBezTo>
                <a:cubicBezTo>
                  <a:pt x="6501" y="1307"/>
                  <a:pt x="6394" y="1307"/>
                  <a:pt x="6287" y="1295"/>
                </a:cubicBezTo>
                <a:cubicBezTo>
                  <a:pt x="6489" y="1247"/>
                  <a:pt x="6680" y="1200"/>
                  <a:pt x="6894" y="1176"/>
                </a:cubicBezTo>
                <a:close/>
                <a:moveTo>
                  <a:pt x="5191" y="1247"/>
                </a:moveTo>
                <a:cubicBezTo>
                  <a:pt x="5227" y="1259"/>
                  <a:pt x="5239" y="1259"/>
                  <a:pt x="5263" y="1271"/>
                </a:cubicBezTo>
                <a:cubicBezTo>
                  <a:pt x="5084" y="1355"/>
                  <a:pt x="4906" y="1426"/>
                  <a:pt x="4751" y="1497"/>
                </a:cubicBezTo>
                <a:cubicBezTo>
                  <a:pt x="4703" y="1521"/>
                  <a:pt x="4668" y="1521"/>
                  <a:pt x="4632" y="1533"/>
                </a:cubicBezTo>
                <a:cubicBezTo>
                  <a:pt x="4810" y="1426"/>
                  <a:pt x="5001" y="1331"/>
                  <a:pt x="5191" y="1247"/>
                </a:cubicBezTo>
                <a:close/>
                <a:moveTo>
                  <a:pt x="6156" y="1462"/>
                </a:moveTo>
                <a:cubicBezTo>
                  <a:pt x="6096" y="1485"/>
                  <a:pt x="6037" y="1497"/>
                  <a:pt x="5977" y="1533"/>
                </a:cubicBezTo>
                <a:cubicBezTo>
                  <a:pt x="5942" y="1545"/>
                  <a:pt x="5894" y="1545"/>
                  <a:pt x="5834" y="1557"/>
                </a:cubicBezTo>
                <a:cubicBezTo>
                  <a:pt x="5799" y="1545"/>
                  <a:pt x="5787" y="1521"/>
                  <a:pt x="5775" y="1497"/>
                </a:cubicBezTo>
                <a:cubicBezTo>
                  <a:pt x="5787" y="1485"/>
                  <a:pt x="5822" y="1485"/>
                  <a:pt x="5834" y="1474"/>
                </a:cubicBezTo>
                <a:cubicBezTo>
                  <a:pt x="5942" y="1462"/>
                  <a:pt x="6061" y="1462"/>
                  <a:pt x="6156" y="1462"/>
                </a:cubicBezTo>
                <a:close/>
                <a:moveTo>
                  <a:pt x="8930" y="1021"/>
                </a:moveTo>
                <a:lnTo>
                  <a:pt x="8930" y="1021"/>
                </a:lnTo>
                <a:cubicBezTo>
                  <a:pt x="9097" y="1140"/>
                  <a:pt x="9228" y="1295"/>
                  <a:pt x="9311" y="1474"/>
                </a:cubicBezTo>
                <a:cubicBezTo>
                  <a:pt x="9311" y="1521"/>
                  <a:pt x="9335" y="1557"/>
                  <a:pt x="9335" y="1605"/>
                </a:cubicBezTo>
                <a:cubicBezTo>
                  <a:pt x="9240" y="1462"/>
                  <a:pt x="9132" y="1319"/>
                  <a:pt x="9013" y="1200"/>
                </a:cubicBezTo>
                <a:cubicBezTo>
                  <a:pt x="9001" y="1128"/>
                  <a:pt x="8978" y="1069"/>
                  <a:pt x="8930" y="1021"/>
                </a:cubicBezTo>
                <a:close/>
                <a:moveTo>
                  <a:pt x="7632" y="1366"/>
                </a:moveTo>
                <a:cubicBezTo>
                  <a:pt x="7737" y="1436"/>
                  <a:pt x="7807" y="1551"/>
                  <a:pt x="7855" y="1667"/>
                </a:cubicBezTo>
                <a:lnTo>
                  <a:pt x="7855" y="1667"/>
                </a:lnTo>
                <a:cubicBezTo>
                  <a:pt x="7853" y="1665"/>
                  <a:pt x="7850" y="1664"/>
                  <a:pt x="7847" y="1664"/>
                </a:cubicBezTo>
                <a:cubicBezTo>
                  <a:pt x="7763" y="1557"/>
                  <a:pt x="7632" y="1521"/>
                  <a:pt x="7501" y="1497"/>
                </a:cubicBezTo>
                <a:cubicBezTo>
                  <a:pt x="7382" y="1474"/>
                  <a:pt x="7263" y="1462"/>
                  <a:pt x="7132" y="1438"/>
                </a:cubicBezTo>
                <a:lnTo>
                  <a:pt x="7108" y="1438"/>
                </a:lnTo>
                <a:cubicBezTo>
                  <a:pt x="7085" y="1426"/>
                  <a:pt x="7037" y="1426"/>
                  <a:pt x="7013" y="1414"/>
                </a:cubicBezTo>
                <a:cubicBezTo>
                  <a:pt x="7037" y="1414"/>
                  <a:pt x="7061" y="1402"/>
                  <a:pt x="7096" y="1402"/>
                </a:cubicBezTo>
                <a:cubicBezTo>
                  <a:pt x="7275" y="1366"/>
                  <a:pt x="7454" y="1366"/>
                  <a:pt x="7632" y="1366"/>
                </a:cubicBezTo>
                <a:close/>
                <a:moveTo>
                  <a:pt x="9299" y="938"/>
                </a:moveTo>
                <a:cubicBezTo>
                  <a:pt x="9299" y="938"/>
                  <a:pt x="9311" y="938"/>
                  <a:pt x="9311" y="950"/>
                </a:cubicBezTo>
                <a:cubicBezTo>
                  <a:pt x="9394" y="1009"/>
                  <a:pt x="9466" y="1057"/>
                  <a:pt x="9537" y="1128"/>
                </a:cubicBezTo>
                <a:cubicBezTo>
                  <a:pt x="9704" y="1283"/>
                  <a:pt x="9811" y="1474"/>
                  <a:pt x="9847" y="1676"/>
                </a:cubicBezTo>
                <a:cubicBezTo>
                  <a:pt x="9811" y="1652"/>
                  <a:pt x="9787" y="1616"/>
                  <a:pt x="9763" y="1605"/>
                </a:cubicBezTo>
                <a:cubicBezTo>
                  <a:pt x="9751" y="1598"/>
                  <a:pt x="9735" y="1595"/>
                  <a:pt x="9719" y="1595"/>
                </a:cubicBezTo>
                <a:cubicBezTo>
                  <a:pt x="9675" y="1595"/>
                  <a:pt x="9626" y="1617"/>
                  <a:pt x="9609" y="1652"/>
                </a:cubicBezTo>
                <a:cubicBezTo>
                  <a:pt x="9585" y="1581"/>
                  <a:pt x="9549" y="1497"/>
                  <a:pt x="9525" y="1438"/>
                </a:cubicBezTo>
                <a:cubicBezTo>
                  <a:pt x="9490" y="1247"/>
                  <a:pt x="9418" y="1069"/>
                  <a:pt x="9299" y="938"/>
                </a:cubicBezTo>
                <a:close/>
                <a:moveTo>
                  <a:pt x="3513" y="1021"/>
                </a:moveTo>
                <a:cubicBezTo>
                  <a:pt x="3167" y="1200"/>
                  <a:pt x="2846" y="1414"/>
                  <a:pt x="2548" y="1640"/>
                </a:cubicBezTo>
                <a:lnTo>
                  <a:pt x="2489" y="1640"/>
                </a:lnTo>
                <a:cubicBezTo>
                  <a:pt x="2429" y="1652"/>
                  <a:pt x="2370" y="1676"/>
                  <a:pt x="2322" y="1700"/>
                </a:cubicBezTo>
                <a:cubicBezTo>
                  <a:pt x="2691" y="1462"/>
                  <a:pt x="3096" y="1235"/>
                  <a:pt x="3513" y="1021"/>
                </a:cubicBezTo>
                <a:close/>
                <a:moveTo>
                  <a:pt x="4846" y="1164"/>
                </a:moveTo>
                <a:cubicBezTo>
                  <a:pt x="4882" y="1164"/>
                  <a:pt x="4894" y="1164"/>
                  <a:pt x="4930" y="1176"/>
                </a:cubicBezTo>
                <a:cubicBezTo>
                  <a:pt x="4775" y="1247"/>
                  <a:pt x="4644" y="1307"/>
                  <a:pt x="4513" y="1402"/>
                </a:cubicBezTo>
                <a:cubicBezTo>
                  <a:pt x="4287" y="1521"/>
                  <a:pt x="4072" y="1652"/>
                  <a:pt x="3870" y="1795"/>
                </a:cubicBezTo>
                <a:cubicBezTo>
                  <a:pt x="3810" y="1831"/>
                  <a:pt x="3739" y="1855"/>
                  <a:pt x="3667" y="1890"/>
                </a:cubicBezTo>
                <a:cubicBezTo>
                  <a:pt x="3977" y="1640"/>
                  <a:pt x="4310" y="1414"/>
                  <a:pt x="4668" y="1224"/>
                </a:cubicBezTo>
                <a:cubicBezTo>
                  <a:pt x="4727" y="1200"/>
                  <a:pt x="4787" y="1176"/>
                  <a:pt x="4846" y="1164"/>
                </a:cubicBezTo>
                <a:close/>
                <a:moveTo>
                  <a:pt x="6065" y="1834"/>
                </a:moveTo>
                <a:cubicBezTo>
                  <a:pt x="6096" y="1834"/>
                  <a:pt x="6126" y="1837"/>
                  <a:pt x="6156" y="1843"/>
                </a:cubicBezTo>
                <a:cubicBezTo>
                  <a:pt x="6239" y="1855"/>
                  <a:pt x="6263" y="1902"/>
                  <a:pt x="6263" y="1962"/>
                </a:cubicBezTo>
                <a:cubicBezTo>
                  <a:pt x="6168" y="1962"/>
                  <a:pt x="6084" y="1950"/>
                  <a:pt x="6001" y="1950"/>
                </a:cubicBezTo>
                <a:cubicBezTo>
                  <a:pt x="5977" y="1914"/>
                  <a:pt x="5977" y="1890"/>
                  <a:pt x="5965" y="1843"/>
                </a:cubicBezTo>
                <a:cubicBezTo>
                  <a:pt x="6001" y="1837"/>
                  <a:pt x="6034" y="1834"/>
                  <a:pt x="6065" y="1834"/>
                </a:cubicBezTo>
                <a:close/>
                <a:moveTo>
                  <a:pt x="6705" y="1756"/>
                </a:moveTo>
                <a:cubicBezTo>
                  <a:pt x="6796" y="1756"/>
                  <a:pt x="6887" y="1763"/>
                  <a:pt x="6977" y="1783"/>
                </a:cubicBezTo>
                <a:lnTo>
                  <a:pt x="6977" y="1855"/>
                </a:lnTo>
                <a:cubicBezTo>
                  <a:pt x="6932" y="1845"/>
                  <a:pt x="6887" y="1841"/>
                  <a:pt x="6843" y="1841"/>
                </a:cubicBezTo>
                <a:cubicBezTo>
                  <a:pt x="6784" y="1841"/>
                  <a:pt x="6728" y="1848"/>
                  <a:pt x="6680" y="1855"/>
                </a:cubicBezTo>
                <a:cubicBezTo>
                  <a:pt x="6674" y="1849"/>
                  <a:pt x="6668" y="1846"/>
                  <a:pt x="6660" y="1846"/>
                </a:cubicBezTo>
                <a:cubicBezTo>
                  <a:pt x="6653" y="1846"/>
                  <a:pt x="6644" y="1849"/>
                  <a:pt x="6632" y="1855"/>
                </a:cubicBezTo>
                <a:cubicBezTo>
                  <a:pt x="6561" y="1890"/>
                  <a:pt x="6489" y="1914"/>
                  <a:pt x="6418" y="1962"/>
                </a:cubicBezTo>
                <a:cubicBezTo>
                  <a:pt x="6418" y="1890"/>
                  <a:pt x="6370" y="1819"/>
                  <a:pt x="6323" y="1783"/>
                </a:cubicBezTo>
                <a:cubicBezTo>
                  <a:pt x="6453" y="1769"/>
                  <a:pt x="6580" y="1756"/>
                  <a:pt x="6705" y="1756"/>
                </a:cubicBezTo>
                <a:close/>
                <a:moveTo>
                  <a:pt x="8144" y="1414"/>
                </a:moveTo>
                <a:lnTo>
                  <a:pt x="8144" y="1414"/>
                </a:lnTo>
                <a:cubicBezTo>
                  <a:pt x="8287" y="1462"/>
                  <a:pt x="8442" y="1533"/>
                  <a:pt x="8478" y="1676"/>
                </a:cubicBezTo>
                <a:cubicBezTo>
                  <a:pt x="8406" y="1819"/>
                  <a:pt x="8299" y="1938"/>
                  <a:pt x="8228" y="2057"/>
                </a:cubicBezTo>
                <a:cubicBezTo>
                  <a:pt x="8239" y="2009"/>
                  <a:pt x="8239" y="1962"/>
                  <a:pt x="8251" y="1914"/>
                </a:cubicBezTo>
                <a:lnTo>
                  <a:pt x="8251" y="1759"/>
                </a:lnTo>
                <a:cubicBezTo>
                  <a:pt x="8275" y="1712"/>
                  <a:pt x="8287" y="1664"/>
                  <a:pt x="8299" y="1605"/>
                </a:cubicBezTo>
                <a:cubicBezTo>
                  <a:pt x="8330" y="1531"/>
                  <a:pt x="8260" y="1458"/>
                  <a:pt x="8194" y="1458"/>
                </a:cubicBezTo>
                <a:cubicBezTo>
                  <a:pt x="8185" y="1458"/>
                  <a:pt x="8176" y="1459"/>
                  <a:pt x="8168" y="1462"/>
                </a:cubicBezTo>
                <a:cubicBezTo>
                  <a:pt x="8156" y="1438"/>
                  <a:pt x="8156" y="1426"/>
                  <a:pt x="8144" y="1414"/>
                </a:cubicBezTo>
                <a:close/>
                <a:moveTo>
                  <a:pt x="9061" y="1581"/>
                </a:moveTo>
                <a:cubicBezTo>
                  <a:pt x="9132" y="1676"/>
                  <a:pt x="9192" y="1783"/>
                  <a:pt x="9251" y="1890"/>
                </a:cubicBezTo>
                <a:cubicBezTo>
                  <a:pt x="9180" y="1950"/>
                  <a:pt x="9121" y="2021"/>
                  <a:pt x="9061" y="2081"/>
                </a:cubicBezTo>
                <a:cubicBezTo>
                  <a:pt x="9061" y="1974"/>
                  <a:pt x="9061" y="1878"/>
                  <a:pt x="9037" y="1771"/>
                </a:cubicBezTo>
                <a:cubicBezTo>
                  <a:pt x="9049" y="1712"/>
                  <a:pt x="9061" y="1652"/>
                  <a:pt x="9061" y="1581"/>
                </a:cubicBezTo>
                <a:close/>
                <a:moveTo>
                  <a:pt x="9990" y="1402"/>
                </a:moveTo>
                <a:lnTo>
                  <a:pt x="9990" y="1402"/>
                </a:lnTo>
                <a:cubicBezTo>
                  <a:pt x="10002" y="1414"/>
                  <a:pt x="10013" y="1414"/>
                  <a:pt x="10013" y="1426"/>
                </a:cubicBezTo>
                <a:cubicBezTo>
                  <a:pt x="10025" y="1450"/>
                  <a:pt x="10037" y="1474"/>
                  <a:pt x="10073" y="1497"/>
                </a:cubicBezTo>
                <a:lnTo>
                  <a:pt x="10073" y="1545"/>
                </a:lnTo>
                <a:cubicBezTo>
                  <a:pt x="10094" y="1786"/>
                  <a:pt x="10110" y="2027"/>
                  <a:pt x="10116" y="2268"/>
                </a:cubicBezTo>
                <a:lnTo>
                  <a:pt x="10116" y="2268"/>
                </a:lnTo>
                <a:cubicBezTo>
                  <a:pt x="10108" y="2174"/>
                  <a:pt x="10088" y="2086"/>
                  <a:pt x="10061" y="1997"/>
                </a:cubicBezTo>
                <a:cubicBezTo>
                  <a:pt x="10073" y="1783"/>
                  <a:pt x="10061" y="1593"/>
                  <a:pt x="9990" y="1402"/>
                </a:cubicBezTo>
                <a:close/>
                <a:moveTo>
                  <a:pt x="6692" y="2236"/>
                </a:moveTo>
                <a:lnTo>
                  <a:pt x="6561" y="2367"/>
                </a:lnTo>
                <a:cubicBezTo>
                  <a:pt x="6513" y="2378"/>
                  <a:pt x="6465" y="2378"/>
                  <a:pt x="6430" y="2390"/>
                </a:cubicBezTo>
                <a:lnTo>
                  <a:pt x="6513" y="2259"/>
                </a:lnTo>
                <a:cubicBezTo>
                  <a:pt x="6537" y="2247"/>
                  <a:pt x="6549" y="2247"/>
                  <a:pt x="6573" y="2247"/>
                </a:cubicBezTo>
                <a:cubicBezTo>
                  <a:pt x="6596" y="2247"/>
                  <a:pt x="6632" y="2236"/>
                  <a:pt x="6692" y="2236"/>
                </a:cubicBezTo>
                <a:close/>
                <a:moveTo>
                  <a:pt x="9406" y="2176"/>
                </a:moveTo>
                <a:lnTo>
                  <a:pt x="9406" y="2188"/>
                </a:lnTo>
                <a:cubicBezTo>
                  <a:pt x="9418" y="2212"/>
                  <a:pt x="9418" y="2247"/>
                  <a:pt x="9430" y="2271"/>
                </a:cubicBezTo>
                <a:cubicBezTo>
                  <a:pt x="9406" y="2331"/>
                  <a:pt x="9394" y="2378"/>
                  <a:pt x="9359" y="2414"/>
                </a:cubicBezTo>
                <a:cubicBezTo>
                  <a:pt x="9347" y="2378"/>
                  <a:pt x="9311" y="2367"/>
                  <a:pt x="9299" y="2355"/>
                </a:cubicBezTo>
                <a:cubicBezTo>
                  <a:pt x="9335" y="2295"/>
                  <a:pt x="9371" y="2236"/>
                  <a:pt x="9406" y="2176"/>
                </a:cubicBezTo>
                <a:close/>
                <a:moveTo>
                  <a:pt x="2929" y="2236"/>
                </a:moveTo>
                <a:lnTo>
                  <a:pt x="2929" y="2236"/>
                </a:lnTo>
                <a:cubicBezTo>
                  <a:pt x="2822" y="2319"/>
                  <a:pt x="2691" y="2390"/>
                  <a:pt x="2572" y="2474"/>
                </a:cubicBezTo>
                <a:lnTo>
                  <a:pt x="2846" y="2247"/>
                </a:lnTo>
                <a:cubicBezTo>
                  <a:pt x="2856" y="2252"/>
                  <a:pt x="2866" y="2255"/>
                  <a:pt x="2876" y="2255"/>
                </a:cubicBezTo>
                <a:cubicBezTo>
                  <a:pt x="2891" y="2255"/>
                  <a:pt x="2908" y="2250"/>
                  <a:pt x="2929" y="2236"/>
                </a:cubicBezTo>
                <a:close/>
                <a:moveTo>
                  <a:pt x="5703" y="2509"/>
                </a:moveTo>
                <a:cubicBezTo>
                  <a:pt x="5703" y="2533"/>
                  <a:pt x="5703" y="2557"/>
                  <a:pt x="5680" y="2569"/>
                </a:cubicBezTo>
                <a:cubicBezTo>
                  <a:pt x="5549" y="2664"/>
                  <a:pt x="5418" y="2736"/>
                  <a:pt x="5275" y="2843"/>
                </a:cubicBezTo>
                <a:cubicBezTo>
                  <a:pt x="5239" y="2855"/>
                  <a:pt x="5180" y="2867"/>
                  <a:pt x="5132" y="2890"/>
                </a:cubicBezTo>
                <a:cubicBezTo>
                  <a:pt x="5310" y="2748"/>
                  <a:pt x="5501" y="2628"/>
                  <a:pt x="5703" y="2509"/>
                </a:cubicBezTo>
                <a:close/>
                <a:moveTo>
                  <a:pt x="8442" y="2093"/>
                </a:moveTo>
                <a:lnTo>
                  <a:pt x="8442" y="2117"/>
                </a:lnTo>
                <a:cubicBezTo>
                  <a:pt x="8406" y="2236"/>
                  <a:pt x="8347" y="2331"/>
                  <a:pt x="8287" y="2438"/>
                </a:cubicBezTo>
                <a:cubicBezTo>
                  <a:pt x="8180" y="2617"/>
                  <a:pt x="8049" y="2783"/>
                  <a:pt x="7918" y="2926"/>
                </a:cubicBezTo>
                <a:lnTo>
                  <a:pt x="7966" y="2712"/>
                </a:lnTo>
                <a:cubicBezTo>
                  <a:pt x="8001" y="2640"/>
                  <a:pt x="8061" y="2581"/>
                  <a:pt x="8097" y="2509"/>
                </a:cubicBezTo>
                <a:cubicBezTo>
                  <a:pt x="8216" y="2378"/>
                  <a:pt x="8323" y="2247"/>
                  <a:pt x="8442" y="2093"/>
                </a:cubicBezTo>
                <a:close/>
                <a:moveTo>
                  <a:pt x="8585" y="2188"/>
                </a:moveTo>
                <a:cubicBezTo>
                  <a:pt x="8525" y="2414"/>
                  <a:pt x="8406" y="2628"/>
                  <a:pt x="8275" y="2843"/>
                </a:cubicBezTo>
                <a:cubicBezTo>
                  <a:pt x="8228" y="2867"/>
                  <a:pt x="8204" y="2902"/>
                  <a:pt x="8156" y="2926"/>
                </a:cubicBezTo>
                <a:cubicBezTo>
                  <a:pt x="8347" y="2712"/>
                  <a:pt x="8501" y="2450"/>
                  <a:pt x="8585" y="2188"/>
                </a:cubicBezTo>
                <a:close/>
                <a:moveTo>
                  <a:pt x="10118" y="2433"/>
                </a:moveTo>
                <a:cubicBezTo>
                  <a:pt x="10119" y="2554"/>
                  <a:pt x="10116" y="2674"/>
                  <a:pt x="10109" y="2795"/>
                </a:cubicBezTo>
                <a:lnTo>
                  <a:pt x="10061" y="2974"/>
                </a:lnTo>
                <a:lnTo>
                  <a:pt x="10061" y="2807"/>
                </a:lnTo>
                <a:cubicBezTo>
                  <a:pt x="10081" y="2686"/>
                  <a:pt x="10110" y="2556"/>
                  <a:pt x="10118" y="2433"/>
                </a:cubicBezTo>
                <a:close/>
                <a:moveTo>
                  <a:pt x="2501" y="2736"/>
                </a:moveTo>
                <a:lnTo>
                  <a:pt x="2501" y="2736"/>
                </a:lnTo>
                <a:cubicBezTo>
                  <a:pt x="2393" y="2855"/>
                  <a:pt x="2298" y="2974"/>
                  <a:pt x="2215" y="3105"/>
                </a:cubicBezTo>
                <a:lnTo>
                  <a:pt x="2346" y="2843"/>
                </a:lnTo>
                <a:cubicBezTo>
                  <a:pt x="2393" y="2795"/>
                  <a:pt x="2453" y="2771"/>
                  <a:pt x="2501" y="2736"/>
                </a:cubicBezTo>
                <a:close/>
                <a:moveTo>
                  <a:pt x="3379" y="1435"/>
                </a:moveTo>
                <a:cubicBezTo>
                  <a:pt x="3325" y="1473"/>
                  <a:pt x="3271" y="1513"/>
                  <a:pt x="3227" y="1557"/>
                </a:cubicBezTo>
                <a:cubicBezTo>
                  <a:pt x="2763" y="1938"/>
                  <a:pt x="2346" y="2367"/>
                  <a:pt x="2012" y="2855"/>
                </a:cubicBezTo>
                <a:cubicBezTo>
                  <a:pt x="1965" y="2902"/>
                  <a:pt x="1917" y="2950"/>
                  <a:pt x="1893" y="3009"/>
                </a:cubicBezTo>
                <a:cubicBezTo>
                  <a:pt x="1798" y="3081"/>
                  <a:pt x="1715" y="3164"/>
                  <a:pt x="1631" y="3248"/>
                </a:cubicBezTo>
                <a:cubicBezTo>
                  <a:pt x="1774" y="3033"/>
                  <a:pt x="1905" y="2843"/>
                  <a:pt x="2048" y="2652"/>
                </a:cubicBezTo>
                <a:cubicBezTo>
                  <a:pt x="2132" y="2557"/>
                  <a:pt x="2203" y="2450"/>
                  <a:pt x="2274" y="2367"/>
                </a:cubicBezTo>
                <a:cubicBezTo>
                  <a:pt x="2286" y="2367"/>
                  <a:pt x="2322" y="2355"/>
                  <a:pt x="2370" y="2319"/>
                </a:cubicBezTo>
                <a:cubicBezTo>
                  <a:pt x="2405" y="2295"/>
                  <a:pt x="2429" y="2247"/>
                  <a:pt x="2429" y="2212"/>
                </a:cubicBezTo>
                <a:cubicBezTo>
                  <a:pt x="2620" y="2009"/>
                  <a:pt x="2822" y="1819"/>
                  <a:pt x="3048" y="1640"/>
                </a:cubicBezTo>
                <a:cubicBezTo>
                  <a:pt x="3160" y="1569"/>
                  <a:pt x="3263" y="1498"/>
                  <a:pt x="3379" y="1435"/>
                </a:cubicBezTo>
                <a:close/>
                <a:moveTo>
                  <a:pt x="10371" y="2438"/>
                </a:moveTo>
                <a:cubicBezTo>
                  <a:pt x="10371" y="2712"/>
                  <a:pt x="10323" y="2974"/>
                  <a:pt x="10228" y="3248"/>
                </a:cubicBezTo>
                <a:cubicBezTo>
                  <a:pt x="10240" y="3188"/>
                  <a:pt x="10252" y="3129"/>
                  <a:pt x="10264" y="3081"/>
                </a:cubicBezTo>
                <a:cubicBezTo>
                  <a:pt x="10323" y="2867"/>
                  <a:pt x="10359" y="2664"/>
                  <a:pt x="10371" y="2438"/>
                </a:cubicBezTo>
                <a:close/>
                <a:moveTo>
                  <a:pt x="5549" y="3069"/>
                </a:moveTo>
                <a:lnTo>
                  <a:pt x="5549" y="3069"/>
                </a:lnTo>
                <a:cubicBezTo>
                  <a:pt x="5322" y="3164"/>
                  <a:pt x="5108" y="3307"/>
                  <a:pt x="4882" y="3438"/>
                </a:cubicBezTo>
                <a:cubicBezTo>
                  <a:pt x="5084" y="3283"/>
                  <a:pt x="5310" y="3164"/>
                  <a:pt x="5549" y="3069"/>
                </a:cubicBezTo>
                <a:close/>
                <a:moveTo>
                  <a:pt x="9513" y="3081"/>
                </a:moveTo>
                <a:cubicBezTo>
                  <a:pt x="9430" y="3188"/>
                  <a:pt x="9359" y="3307"/>
                  <a:pt x="9287" y="3402"/>
                </a:cubicBezTo>
                <a:cubicBezTo>
                  <a:pt x="9251" y="3402"/>
                  <a:pt x="9228" y="3402"/>
                  <a:pt x="9192" y="3438"/>
                </a:cubicBezTo>
                <a:cubicBezTo>
                  <a:pt x="9180" y="3450"/>
                  <a:pt x="9180" y="3462"/>
                  <a:pt x="9168" y="3462"/>
                </a:cubicBezTo>
                <a:cubicBezTo>
                  <a:pt x="9168" y="3450"/>
                  <a:pt x="9144" y="3414"/>
                  <a:pt x="9144" y="3402"/>
                </a:cubicBezTo>
                <a:cubicBezTo>
                  <a:pt x="9287" y="3307"/>
                  <a:pt x="9406" y="3200"/>
                  <a:pt x="9513" y="3081"/>
                </a:cubicBezTo>
                <a:close/>
                <a:moveTo>
                  <a:pt x="4513" y="2962"/>
                </a:moveTo>
                <a:lnTo>
                  <a:pt x="4513" y="2962"/>
                </a:lnTo>
                <a:cubicBezTo>
                  <a:pt x="4370" y="3093"/>
                  <a:pt x="4251" y="3224"/>
                  <a:pt x="4120" y="3343"/>
                </a:cubicBezTo>
                <a:cubicBezTo>
                  <a:pt x="3989" y="3438"/>
                  <a:pt x="3846" y="3510"/>
                  <a:pt x="3727" y="3617"/>
                </a:cubicBezTo>
                <a:cubicBezTo>
                  <a:pt x="3929" y="3426"/>
                  <a:pt x="4132" y="3224"/>
                  <a:pt x="4358" y="3033"/>
                </a:cubicBezTo>
                <a:cubicBezTo>
                  <a:pt x="4406" y="3009"/>
                  <a:pt x="4465" y="2986"/>
                  <a:pt x="4513" y="2962"/>
                </a:cubicBezTo>
                <a:close/>
                <a:moveTo>
                  <a:pt x="6680" y="3271"/>
                </a:moveTo>
                <a:cubicBezTo>
                  <a:pt x="6692" y="3307"/>
                  <a:pt x="6739" y="3331"/>
                  <a:pt x="6787" y="3331"/>
                </a:cubicBezTo>
                <a:cubicBezTo>
                  <a:pt x="6751" y="3367"/>
                  <a:pt x="6727" y="3390"/>
                  <a:pt x="6680" y="3426"/>
                </a:cubicBezTo>
                <a:cubicBezTo>
                  <a:pt x="6513" y="3521"/>
                  <a:pt x="6334" y="3617"/>
                  <a:pt x="6156" y="3700"/>
                </a:cubicBezTo>
                <a:cubicBezTo>
                  <a:pt x="6251" y="3617"/>
                  <a:pt x="6334" y="3545"/>
                  <a:pt x="6418" y="3450"/>
                </a:cubicBezTo>
                <a:cubicBezTo>
                  <a:pt x="6430" y="3462"/>
                  <a:pt x="6448" y="3468"/>
                  <a:pt x="6468" y="3468"/>
                </a:cubicBezTo>
                <a:cubicBezTo>
                  <a:pt x="6506" y="3468"/>
                  <a:pt x="6549" y="3449"/>
                  <a:pt x="6573" y="3426"/>
                </a:cubicBezTo>
                <a:cubicBezTo>
                  <a:pt x="6608" y="3379"/>
                  <a:pt x="6656" y="3331"/>
                  <a:pt x="6680" y="3271"/>
                </a:cubicBezTo>
                <a:close/>
                <a:moveTo>
                  <a:pt x="3715" y="2247"/>
                </a:moveTo>
                <a:cubicBezTo>
                  <a:pt x="3453" y="2438"/>
                  <a:pt x="3191" y="2664"/>
                  <a:pt x="2953" y="2890"/>
                </a:cubicBezTo>
                <a:cubicBezTo>
                  <a:pt x="2858" y="2974"/>
                  <a:pt x="2763" y="3081"/>
                  <a:pt x="2679" y="3188"/>
                </a:cubicBezTo>
                <a:cubicBezTo>
                  <a:pt x="2465" y="3367"/>
                  <a:pt x="2263" y="3545"/>
                  <a:pt x="2060" y="3748"/>
                </a:cubicBezTo>
                <a:cubicBezTo>
                  <a:pt x="2155" y="3617"/>
                  <a:pt x="2239" y="3498"/>
                  <a:pt x="2346" y="3367"/>
                </a:cubicBezTo>
                <a:cubicBezTo>
                  <a:pt x="2739" y="2974"/>
                  <a:pt x="3155" y="2617"/>
                  <a:pt x="3596" y="2319"/>
                </a:cubicBezTo>
                <a:cubicBezTo>
                  <a:pt x="3644" y="2295"/>
                  <a:pt x="3691" y="2259"/>
                  <a:pt x="3715" y="2247"/>
                </a:cubicBezTo>
                <a:close/>
                <a:moveTo>
                  <a:pt x="2048" y="3164"/>
                </a:moveTo>
                <a:cubicBezTo>
                  <a:pt x="1977" y="3307"/>
                  <a:pt x="1929" y="3462"/>
                  <a:pt x="1870" y="3617"/>
                </a:cubicBezTo>
                <a:cubicBezTo>
                  <a:pt x="1858" y="3641"/>
                  <a:pt x="1846" y="3664"/>
                  <a:pt x="1834" y="3688"/>
                </a:cubicBezTo>
                <a:lnTo>
                  <a:pt x="1691" y="3867"/>
                </a:lnTo>
                <a:cubicBezTo>
                  <a:pt x="1786" y="3617"/>
                  <a:pt x="1917" y="3379"/>
                  <a:pt x="2048" y="3164"/>
                </a:cubicBezTo>
                <a:close/>
                <a:moveTo>
                  <a:pt x="5906" y="3688"/>
                </a:moveTo>
                <a:cubicBezTo>
                  <a:pt x="5822" y="3760"/>
                  <a:pt x="5715" y="3855"/>
                  <a:pt x="5608" y="3926"/>
                </a:cubicBezTo>
                <a:cubicBezTo>
                  <a:pt x="5584" y="3938"/>
                  <a:pt x="5549" y="3938"/>
                  <a:pt x="5501" y="3962"/>
                </a:cubicBezTo>
                <a:cubicBezTo>
                  <a:pt x="5656" y="3867"/>
                  <a:pt x="5787" y="3783"/>
                  <a:pt x="5906" y="3688"/>
                </a:cubicBezTo>
                <a:close/>
                <a:moveTo>
                  <a:pt x="1965" y="2569"/>
                </a:moveTo>
                <a:lnTo>
                  <a:pt x="1965" y="2569"/>
                </a:lnTo>
                <a:cubicBezTo>
                  <a:pt x="1905" y="2652"/>
                  <a:pt x="1846" y="2724"/>
                  <a:pt x="1786" y="2807"/>
                </a:cubicBezTo>
                <a:cubicBezTo>
                  <a:pt x="1572" y="3081"/>
                  <a:pt x="1370" y="3390"/>
                  <a:pt x="1239" y="3724"/>
                </a:cubicBezTo>
                <a:cubicBezTo>
                  <a:pt x="1179" y="3807"/>
                  <a:pt x="1131" y="3902"/>
                  <a:pt x="1072" y="3998"/>
                </a:cubicBezTo>
                <a:cubicBezTo>
                  <a:pt x="1084" y="3867"/>
                  <a:pt x="1108" y="3736"/>
                  <a:pt x="1143" y="3605"/>
                </a:cubicBezTo>
                <a:cubicBezTo>
                  <a:pt x="1310" y="3271"/>
                  <a:pt x="1512" y="2974"/>
                  <a:pt x="1751" y="2712"/>
                </a:cubicBezTo>
                <a:cubicBezTo>
                  <a:pt x="1810" y="2664"/>
                  <a:pt x="1881" y="2617"/>
                  <a:pt x="1965" y="2569"/>
                </a:cubicBezTo>
                <a:close/>
                <a:moveTo>
                  <a:pt x="4929" y="3676"/>
                </a:moveTo>
                <a:lnTo>
                  <a:pt x="4929" y="3676"/>
                </a:lnTo>
                <a:cubicBezTo>
                  <a:pt x="4775" y="3783"/>
                  <a:pt x="4608" y="3879"/>
                  <a:pt x="4453" y="3974"/>
                </a:cubicBezTo>
                <a:cubicBezTo>
                  <a:pt x="4418" y="3986"/>
                  <a:pt x="4406" y="3998"/>
                  <a:pt x="4370" y="3998"/>
                </a:cubicBezTo>
                <a:cubicBezTo>
                  <a:pt x="4489" y="3914"/>
                  <a:pt x="4608" y="3819"/>
                  <a:pt x="4727" y="3748"/>
                </a:cubicBezTo>
                <a:cubicBezTo>
                  <a:pt x="4787" y="3736"/>
                  <a:pt x="4846" y="3700"/>
                  <a:pt x="4929" y="3676"/>
                </a:cubicBezTo>
                <a:close/>
                <a:moveTo>
                  <a:pt x="4727" y="3212"/>
                </a:moveTo>
                <a:cubicBezTo>
                  <a:pt x="4584" y="3319"/>
                  <a:pt x="4429" y="3438"/>
                  <a:pt x="4298" y="3581"/>
                </a:cubicBezTo>
                <a:cubicBezTo>
                  <a:pt x="4298" y="3617"/>
                  <a:pt x="4275" y="3629"/>
                  <a:pt x="4251" y="3664"/>
                </a:cubicBezTo>
                <a:cubicBezTo>
                  <a:pt x="4084" y="3807"/>
                  <a:pt x="3929" y="3974"/>
                  <a:pt x="3775" y="4129"/>
                </a:cubicBezTo>
                <a:cubicBezTo>
                  <a:pt x="3751" y="4129"/>
                  <a:pt x="3715" y="4152"/>
                  <a:pt x="3691" y="4152"/>
                </a:cubicBezTo>
                <a:cubicBezTo>
                  <a:pt x="3882" y="3938"/>
                  <a:pt x="4072" y="3748"/>
                  <a:pt x="4263" y="3533"/>
                </a:cubicBezTo>
                <a:cubicBezTo>
                  <a:pt x="4358" y="3462"/>
                  <a:pt x="4465" y="3379"/>
                  <a:pt x="4549" y="3307"/>
                </a:cubicBezTo>
                <a:lnTo>
                  <a:pt x="4727" y="3212"/>
                </a:lnTo>
                <a:close/>
                <a:moveTo>
                  <a:pt x="7882" y="3260"/>
                </a:moveTo>
                <a:cubicBezTo>
                  <a:pt x="7847" y="3307"/>
                  <a:pt x="7799" y="3343"/>
                  <a:pt x="7751" y="3379"/>
                </a:cubicBezTo>
                <a:cubicBezTo>
                  <a:pt x="7668" y="3462"/>
                  <a:pt x="7561" y="3557"/>
                  <a:pt x="7454" y="3629"/>
                </a:cubicBezTo>
                <a:cubicBezTo>
                  <a:pt x="7216" y="3819"/>
                  <a:pt x="6965" y="3998"/>
                  <a:pt x="6692" y="4164"/>
                </a:cubicBezTo>
                <a:cubicBezTo>
                  <a:pt x="6668" y="4176"/>
                  <a:pt x="6620" y="4212"/>
                  <a:pt x="6596" y="4224"/>
                </a:cubicBezTo>
                <a:cubicBezTo>
                  <a:pt x="6692" y="4164"/>
                  <a:pt x="6787" y="4081"/>
                  <a:pt x="6870" y="3986"/>
                </a:cubicBezTo>
                <a:cubicBezTo>
                  <a:pt x="6930" y="3938"/>
                  <a:pt x="6977" y="3879"/>
                  <a:pt x="7025" y="3819"/>
                </a:cubicBezTo>
                <a:cubicBezTo>
                  <a:pt x="7287" y="3664"/>
                  <a:pt x="7561" y="3462"/>
                  <a:pt x="7799" y="3260"/>
                </a:cubicBezTo>
                <a:close/>
                <a:moveTo>
                  <a:pt x="9525" y="3521"/>
                </a:moveTo>
                <a:cubicBezTo>
                  <a:pt x="9501" y="3569"/>
                  <a:pt x="9501" y="3617"/>
                  <a:pt x="9490" y="3664"/>
                </a:cubicBezTo>
                <a:cubicBezTo>
                  <a:pt x="9394" y="3867"/>
                  <a:pt x="9251" y="4057"/>
                  <a:pt x="9121" y="4236"/>
                </a:cubicBezTo>
                <a:cubicBezTo>
                  <a:pt x="9109" y="4212"/>
                  <a:pt x="9097" y="4176"/>
                  <a:pt x="9073" y="4176"/>
                </a:cubicBezTo>
                <a:cubicBezTo>
                  <a:pt x="9228" y="3974"/>
                  <a:pt x="9371" y="3748"/>
                  <a:pt x="9525" y="3521"/>
                </a:cubicBezTo>
                <a:close/>
                <a:moveTo>
                  <a:pt x="9609" y="3998"/>
                </a:moveTo>
                <a:cubicBezTo>
                  <a:pt x="9609" y="4022"/>
                  <a:pt x="9632" y="4022"/>
                  <a:pt x="9632" y="4033"/>
                </a:cubicBezTo>
                <a:cubicBezTo>
                  <a:pt x="9597" y="4081"/>
                  <a:pt x="9632" y="4117"/>
                  <a:pt x="9668" y="4117"/>
                </a:cubicBezTo>
                <a:cubicBezTo>
                  <a:pt x="9597" y="4200"/>
                  <a:pt x="9525" y="4283"/>
                  <a:pt x="9442" y="4355"/>
                </a:cubicBezTo>
                <a:cubicBezTo>
                  <a:pt x="9502" y="4236"/>
                  <a:pt x="9573" y="4141"/>
                  <a:pt x="9609" y="3998"/>
                </a:cubicBezTo>
                <a:close/>
                <a:moveTo>
                  <a:pt x="5084" y="4272"/>
                </a:moveTo>
                <a:lnTo>
                  <a:pt x="5084" y="4272"/>
                </a:lnTo>
                <a:cubicBezTo>
                  <a:pt x="5060" y="4283"/>
                  <a:pt x="5049" y="4295"/>
                  <a:pt x="5013" y="4319"/>
                </a:cubicBezTo>
                <a:cubicBezTo>
                  <a:pt x="4953" y="4343"/>
                  <a:pt x="4882" y="4379"/>
                  <a:pt x="4822" y="4391"/>
                </a:cubicBezTo>
                <a:cubicBezTo>
                  <a:pt x="4846" y="4355"/>
                  <a:pt x="4894" y="4331"/>
                  <a:pt x="4930" y="4295"/>
                </a:cubicBezTo>
                <a:cubicBezTo>
                  <a:pt x="4977" y="4283"/>
                  <a:pt x="5025" y="4283"/>
                  <a:pt x="5084" y="4272"/>
                </a:cubicBezTo>
                <a:close/>
                <a:moveTo>
                  <a:pt x="3358" y="4462"/>
                </a:moveTo>
                <a:cubicBezTo>
                  <a:pt x="3394" y="4474"/>
                  <a:pt x="3406" y="4474"/>
                  <a:pt x="3441" y="4498"/>
                </a:cubicBezTo>
                <a:cubicBezTo>
                  <a:pt x="3441" y="4522"/>
                  <a:pt x="3417" y="4522"/>
                  <a:pt x="3406" y="4533"/>
                </a:cubicBezTo>
                <a:cubicBezTo>
                  <a:pt x="3358" y="4533"/>
                  <a:pt x="3334" y="4533"/>
                  <a:pt x="3286" y="4522"/>
                </a:cubicBezTo>
                <a:cubicBezTo>
                  <a:pt x="3298" y="4522"/>
                  <a:pt x="3322" y="4510"/>
                  <a:pt x="3334" y="4498"/>
                </a:cubicBezTo>
                <a:lnTo>
                  <a:pt x="3358" y="4462"/>
                </a:lnTo>
                <a:close/>
                <a:moveTo>
                  <a:pt x="1631" y="3498"/>
                </a:moveTo>
                <a:lnTo>
                  <a:pt x="1631" y="3498"/>
                </a:lnTo>
                <a:cubicBezTo>
                  <a:pt x="1512" y="3760"/>
                  <a:pt x="1405" y="4045"/>
                  <a:pt x="1358" y="4343"/>
                </a:cubicBezTo>
                <a:cubicBezTo>
                  <a:pt x="1298" y="4438"/>
                  <a:pt x="1250" y="4510"/>
                  <a:pt x="1203" y="4593"/>
                </a:cubicBezTo>
                <a:cubicBezTo>
                  <a:pt x="1191" y="4438"/>
                  <a:pt x="1203" y="4272"/>
                  <a:pt x="1239" y="4117"/>
                </a:cubicBezTo>
                <a:cubicBezTo>
                  <a:pt x="1358" y="3902"/>
                  <a:pt x="1489" y="3688"/>
                  <a:pt x="1631" y="3498"/>
                </a:cubicBezTo>
                <a:close/>
                <a:moveTo>
                  <a:pt x="9001" y="4355"/>
                </a:moveTo>
                <a:lnTo>
                  <a:pt x="9001" y="4355"/>
                </a:lnTo>
                <a:cubicBezTo>
                  <a:pt x="8954" y="4438"/>
                  <a:pt x="8894" y="4474"/>
                  <a:pt x="8847" y="4533"/>
                </a:cubicBezTo>
                <a:cubicBezTo>
                  <a:pt x="8799" y="4593"/>
                  <a:pt x="8728" y="4676"/>
                  <a:pt x="8656" y="4736"/>
                </a:cubicBezTo>
                <a:cubicBezTo>
                  <a:pt x="8716" y="4653"/>
                  <a:pt x="8775" y="4569"/>
                  <a:pt x="8835" y="4474"/>
                </a:cubicBezTo>
                <a:cubicBezTo>
                  <a:pt x="8894" y="4438"/>
                  <a:pt x="8942" y="4403"/>
                  <a:pt x="9001" y="4355"/>
                </a:cubicBezTo>
                <a:close/>
                <a:moveTo>
                  <a:pt x="3084" y="4343"/>
                </a:moveTo>
                <a:cubicBezTo>
                  <a:pt x="3096" y="4355"/>
                  <a:pt x="3108" y="4391"/>
                  <a:pt x="3144" y="4391"/>
                </a:cubicBezTo>
                <a:lnTo>
                  <a:pt x="3144" y="4414"/>
                </a:lnTo>
                <a:cubicBezTo>
                  <a:pt x="3036" y="4533"/>
                  <a:pt x="2941" y="4653"/>
                  <a:pt x="2858" y="4795"/>
                </a:cubicBezTo>
                <a:cubicBezTo>
                  <a:pt x="2858" y="4748"/>
                  <a:pt x="2858" y="4712"/>
                  <a:pt x="2870" y="4664"/>
                </a:cubicBezTo>
                <a:cubicBezTo>
                  <a:pt x="2882" y="4653"/>
                  <a:pt x="2917" y="4641"/>
                  <a:pt x="2929" y="4629"/>
                </a:cubicBezTo>
                <a:cubicBezTo>
                  <a:pt x="2977" y="4533"/>
                  <a:pt x="3036" y="4426"/>
                  <a:pt x="3084" y="4343"/>
                </a:cubicBezTo>
                <a:close/>
                <a:moveTo>
                  <a:pt x="3155" y="4629"/>
                </a:moveTo>
                <a:cubicBezTo>
                  <a:pt x="3191" y="4653"/>
                  <a:pt x="3239" y="4676"/>
                  <a:pt x="3298" y="4676"/>
                </a:cubicBezTo>
                <a:cubicBezTo>
                  <a:pt x="3286" y="4688"/>
                  <a:pt x="3275" y="4712"/>
                  <a:pt x="3263" y="4736"/>
                </a:cubicBezTo>
                <a:cubicBezTo>
                  <a:pt x="3179" y="4760"/>
                  <a:pt x="3096" y="4772"/>
                  <a:pt x="3025" y="4807"/>
                </a:cubicBezTo>
                <a:lnTo>
                  <a:pt x="3155" y="4629"/>
                </a:lnTo>
                <a:close/>
                <a:moveTo>
                  <a:pt x="1072" y="4498"/>
                </a:moveTo>
                <a:cubicBezTo>
                  <a:pt x="1072" y="4593"/>
                  <a:pt x="1084" y="4688"/>
                  <a:pt x="1120" y="4772"/>
                </a:cubicBezTo>
                <a:lnTo>
                  <a:pt x="1072" y="4867"/>
                </a:lnTo>
                <a:cubicBezTo>
                  <a:pt x="1072" y="4772"/>
                  <a:pt x="1060" y="4688"/>
                  <a:pt x="1060" y="4593"/>
                </a:cubicBezTo>
                <a:cubicBezTo>
                  <a:pt x="1060" y="4569"/>
                  <a:pt x="1060" y="4533"/>
                  <a:pt x="1072" y="4498"/>
                </a:cubicBezTo>
                <a:close/>
                <a:moveTo>
                  <a:pt x="8228" y="3664"/>
                </a:moveTo>
                <a:lnTo>
                  <a:pt x="8097" y="3879"/>
                </a:lnTo>
                <a:cubicBezTo>
                  <a:pt x="8061" y="3926"/>
                  <a:pt x="8085" y="3974"/>
                  <a:pt x="8108" y="3998"/>
                </a:cubicBezTo>
                <a:cubicBezTo>
                  <a:pt x="8061" y="4033"/>
                  <a:pt x="8013" y="4057"/>
                  <a:pt x="7989" y="4093"/>
                </a:cubicBezTo>
                <a:cubicBezTo>
                  <a:pt x="7799" y="4236"/>
                  <a:pt x="7597" y="4379"/>
                  <a:pt x="7406" y="4510"/>
                </a:cubicBezTo>
                <a:cubicBezTo>
                  <a:pt x="7168" y="4641"/>
                  <a:pt x="6930" y="4760"/>
                  <a:pt x="6692" y="4879"/>
                </a:cubicBezTo>
                <a:cubicBezTo>
                  <a:pt x="7025" y="4676"/>
                  <a:pt x="7346" y="4450"/>
                  <a:pt x="7644" y="4200"/>
                </a:cubicBezTo>
                <a:cubicBezTo>
                  <a:pt x="7858" y="4033"/>
                  <a:pt x="8049" y="3855"/>
                  <a:pt x="8228" y="3664"/>
                </a:cubicBezTo>
                <a:close/>
                <a:moveTo>
                  <a:pt x="3489" y="4807"/>
                </a:moveTo>
                <a:cubicBezTo>
                  <a:pt x="3489" y="4819"/>
                  <a:pt x="3489" y="4831"/>
                  <a:pt x="3513" y="4831"/>
                </a:cubicBezTo>
                <a:cubicBezTo>
                  <a:pt x="3441" y="4867"/>
                  <a:pt x="3382" y="4879"/>
                  <a:pt x="3322" y="4891"/>
                </a:cubicBezTo>
                <a:cubicBezTo>
                  <a:pt x="3334" y="4879"/>
                  <a:pt x="3334" y="4867"/>
                  <a:pt x="3346" y="4867"/>
                </a:cubicBezTo>
                <a:cubicBezTo>
                  <a:pt x="3358" y="4855"/>
                  <a:pt x="3394" y="4855"/>
                  <a:pt x="3406" y="4831"/>
                </a:cubicBezTo>
                <a:cubicBezTo>
                  <a:pt x="3429" y="4819"/>
                  <a:pt x="3465" y="4819"/>
                  <a:pt x="3489" y="4807"/>
                </a:cubicBezTo>
                <a:close/>
                <a:moveTo>
                  <a:pt x="7787" y="4510"/>
                </a:moveTo>
                <a:lnTo>
                  <a:pt x="7787" y="4510"/>
                </a:lnTo>
                <a:cubicBezTo>
                  <a:pt x="7680" y="4653"/>
                  <a:pt x="7573" y="4795"/>
                  <a:pt x="7466" y="4938"/>
                </a:cubicBezTo>
                <a:cubicBezTo>
                  <a:pt x="7335" y="4938"/>
                  <a:pt x="7204" y="4974"/>
                  <a:pt x="7061" y="4998"/>
                </a:cubicBezTo>
                <a:cubicBezTo>
                  <a:pt x="7037" y="4998"/>
                  <a:pt x="7013" y="5010"/>
                  <a:pt x="6989" y="5010"/>
                </a:cubicBezTo>
                <a:cubicBezTo>
                  <a:pt x="7037" y="4986"/>
                  <a:pt x="7085" y="4974"/>
                  <a:pt x="7108" y="4938"/>
                </a:cubicBezTo>
                <a:cubicBezTo>
                  <a:pt x="7275" y="4831"/>
                  <a:pt x="7430" y="4736"/>
                  <a:pt x="7585" y="4629"/>
                </a:cubicBezTo>
                <a:cubicBezTo>
                  <a:pt x="7644" y="4581"/>
                  <a:pt x="7716" y="4557"/>
                  <a:pt x="7787" y="4510"/>
                </a:cubicBezTo>
                <a:close/>
                <a:moveTo>
                  <a:pt x="2501" y="4045"/>
                </a:moveTo>
                <a:lnTo>
                  <a:pt x="2501" y="4045"/>
                </a:lnTo>
                <a:cubicBezTo>
                  <a:pt x="2370" y="4236"/>
                  <a:pt x="2262" y="4462"/>
                  <a:pt x="2203" y="4700"/>
                </a:cubicBezTo>
                <a:cubicBezTo>
                  <a:pt x="2167" y="4807"/>
                  <a:pt x="2167" y="4926"/>
                  <a:pt x="2155" y="5022"/>
                </a:cubicBezTo>
                <a:cubicBezTo>
                  <a:pt x="2143" y="5010"/>
                  <a:pt x="2132" y="4986"/>
                  <a:pt x="2108" y="4962"/>
                </a:cubicBezTo>
                <a:cubicBezTo>
                  <a:pt x="2084" y="4903"/>
                  <a:pt x="2060" y="4843"/>
                  <a:pt x="2060" y="4772"/>
                </a:cubicBezTo>
                <a:cubicBezTo>
                  <a:pt x="2155" y="4581"/>
                  <a:pt x="2239" y="4391"/>
                  <a:pt x="2358" y="4188"/>
                </a:cubicBezTo>
                <a:cubicBezTo>
                  <a:pt x="2405" y="4152"/>
                  <a:pt x="2441" y="4105"/>
                  <a:pt x="2477" y="4057"/>
                </a:cubicBezTo>
                <a:lnTo>
                  <a:pt x="2501" y="4045"/>
                </a:lnTo>
                <a:close/>
                <a:moveTo>
                  <a:pt x="2465" y="4831"/>
                </a:moveTo>
                <a:cubicBezTo>
                  <a:pt x="2465" y="4891"/>
                  <a:pt x="2489" y="4974"/>
                  <a:pt x="2501" y="5034"/>
                </a:cubicBezTo>
                <a:cubicBezTo>
                  <a:pt x="2489" y="5034"/>
                  <a:pt x="2453" y="5034"/>
                  <a:pt x="2429" y="5010"/>
                </a:cubicBezTo>
                <a:lnTo>
                  <a:pt x="2465" y="4831"/>
                </a:lnTo>
                <a:close/>
                <a:moveTo>
                  <a:pt x="1905" y="5236"/>
                </a:moveTo>
                <a:lnTo>
                  <a:pt x="1905" y="5236"/>
                </a:lnTo>
                <a:cubicBezTo>
                  <a:pt x="2024" y="5272"/>
                  <a:pt x="2132" y="5284"/>
                  <a:pt x="2251" y="5284"/>
                </a:cubicBezTo>
                <a:cubicBezTo>
                  <a:pt x="2263" y="5284"/>
                  <a:pt x="2263" y="5284"/>
                  <a:pt x="2274" y="5295"/>
                </a:cubicBezTo>
                <a:lnTo>
                  <a:pt x="2274" y="5415"/>
                </a:lnTo>
                <a:cubicBezTo>
                  <a:pt x="2132" y="5403"/>
                  <a:pt x="1977" y="5355"/>
                  <a:pt x="1905" y="5236"/>
                </a:cubicBezTo>
                <a:close/>
                <a:moveTo>
                  <a:pt x="2405" y="5343"/>
                </a:moveTo>
                <a:cubicBezTo>
                  <a:pt x="2429" y="5343"/>
                  <a:pt x="2441" y="5355"/>
                  <a:pt x="2465" y="5355"/>
                </a:cubicBezTo>
                <a:cubicBezTo>
                  <a:pt x="2548" y="5367"/>
                  <a:pt x="2620" y="5367"/>
                  <a:pt x="2691" y="5367"/>
                </a:cubicBezTo>
                <a:cubicBezTo>
                  <a:pt x="2667" y="5367"/>
                  <a:pt x="2632" y="5391"/>
                  <a:pt x="2596" y="5391"/>
                </a:cubicBezTo>
                <a:cubicBezTo>
                  <a:pt x="2524" y="5403"/>
                  <a:pt x="2465" y="5403"/>
                  <a:pt x="2405" y="5415"/>
                </a:cubicBezTo>
                <a:lnTo>
                  <a:pt x="2405" y="5343"/>
                </a:lnTo>
                <a:close/>
                <a:moveTo>
                  <a:pt x="5942" y="5034"/>
                </a:moveTo>
                <a:lnTo>
                  <a:pt x="5942" y="5034"/>
                </a:lnTo>
                <a:cubicBezTo>
                  <a:pt x="5822" y="5105"/>
                  <a:pt x="5703" y="5188"/>
                  <a:pt x="5561" y="5272"/>
                </a:cubicBezTo>
                <a:cubicBezTo>
                  <a:pt x="5537" y="5284"/>
                  <a:pt x="5525" y="5295"/>
                  <a:pt x="5489" y="5307"/>
                </a:cubicBezTo>
                <a:cubicBezTo>
                  <a:pt x="5406" y="5355"/>
                  <a:pt x="5311" y="5391"/>
                  <a:pt x="5239" y="5426"/>
                </a:cubicBezTo>
                <a:cubicBezTo>
                  <a:pt x="5263" y="5391"/>
                  <a:pt x="5299" y="5355"/>
                  <a:pt x="5322" y="5307"/>
                </a:cubicBezTo>
                <a:cubicBezTo>
                  <a:pt x="5537" y="5224"/>
                  <a:pt x="5739" y="5129"/>
                  <a:pt x="5942" y="5034"/>
                </a:cubicBezTo>
                <a:close/>
                <a:moveTo>
                  <a:pt x="1274" y="5164"/>
                </a:moveTo>
                <a:cubicBezTo>
                  <a:pt x="1298" y="5176"/>
                  <a:pt x="1298" y="5188"/>
                  <a:pt x="1310" y="5212"/>
                </a:cubicBezTo>
                <a:cubicBezTo>
                  <a:pt x="1286" y="5236"/>
                  <a:pt x="1286" y="5284"/>
                  <a:pt x="1286" y="5307"/>
                </a:cubicBezTo>
                <a:lnTo>
                  <a:pt x="1298" y="5474"/>
                </a:lnTo>
                <a:cubicBezTo>
                  <a:pt x="1262" y="5474"/>
                  <a:pt x="1239" y="5462"/>
                  <a:pt x="1203" y="5462"/>
                </a:cubicBezTo>
                <a:cubicBezTo>
                  <a:pt x="1203" y="5462"/>
                  <a:pt x="1203" y="5450"/>
                  <a:pt x="1191" y="5450"/>
                </a:cubicBezTo>
                <a:cubicBezTo>
                  <a:pt x="1167" y="5426"/>
                  <a:pt x="1167" y="5415"/>
                  <a:pt x="1155" y="5403"/>
                </a:cubicBezTo>
                <a:cubicBezTo>
                  <a:pt x="1191" y="5331"/>
                  <a:pt x="1239" y="5236"/>
                  <a:pt x="1274" y="5164"/>
                </a:cubicBezTo>
                <a:close/>
                <a:moveTo>
                  <a:pt x="7335" y="5117"/>
                </a:moveTo>
                <a:cubicBezTo>
                  <a:pt x="7335" y="5129"/>
                  <a:pt x="7323" y="5129"/>
                  <a:pt x="7323" y="5153"/>
                </a:cubicBezTo>
                <a:cubicBezTo>
                  <a:pt x="6965" y="5307"/>
                  <a:pt x="6608" y="5450"/>
                  <a:pt x="6227" y="5581"/>
                </a:cubicBezTo>
                <a:cubicBezTo>
                  <a:pt x="6144" y="5593"/>
                  <a:pt x="6073" y="5593"/>
                  <a:pt x="5977" y="5605"/>
                </a:cubicBezTo>
                <a:cubicBezTo>
                  <a:pt x="6120" y="5534"/>
                  <a:pt x="6263" y="5462"/>
                  <a:pt x="6418" y="5391"/>
                </a:cubicBezTo>
                <a:cubicBezTo>
                  <a:pt x="6608" y="5307"/>
                  <a:pt x="6799" y="5236"/>
                  <a:pt x="6989" y="5188"/>
                </a:cubicBezTo>
                <a:cubicBezTo>
                  <a:pt x="7096" y="5164"/>
                  <a:pt x="7215" y="5129"/>
                  <a:pt x="7335" y="5117"/>
                </a:cubicBezTo>
                <a:close/>
                <a:moveTo>
                  <a:pt x="4882" y="5486"/>
                </a:moveTo>
                <a:lnTo>
                  <a:pt x="4882" y="5486"/>
                </a:lnTo>
                <a:cubicBezTo>
                  <a:pt x="4846" y="5522"/>
                  <a:pt x="4834" y="5569"/>
                  <a:pt x="4810" y="5605"/>
                </a:cubicBezTo>
                <a:cubicBezTo>
                  <a:pt x="4715" y="5641"/>
                  <a:pt x="4632" y="5688"/>
                  <a:pt x="4549" y="5712"/>
                </a:cubicBezTo>
                <a:cubicBezTo>
                  <a:pt x="4537" y="5712"/>
                  <a:pt x="4537" y="5712"/>
                  <a:pt x="4525" y="5724"/>
                </a:cubicBezTo>
                <a:cubicBezTo>
                  <a:pt x="4525" y="5700"/>
                  <a:pt x="4525" y="5665"/>
                  <a:pt x="4537" y="5653"/>
                </a:cubicBezTo>
                <a:cubicBezTo>
                  <a:pt x="4644" y="5581"/>
                  <a:pt x="4763" y="5534"/>
                  <a:pt x="4882" y="5486"/>
                </a:cubicBezTo>
                <a:close/>
                <a:moveTo>
                  <a:pt x="7978" y="5034"/>
                </a:moveTo>
                <a:cubicBezTo>
                  <a:pt x="7978" y="5045"/>
                  <a:pt x="7989" y="5045"/>
                  <a:pt x="7989" y="5057"/>
                </a:cubicBezTo>
                <a:cubicBezTo>
                  <a:pt x="7966" y="5069"/>
                  <a:pt x="7942" y="5093"/>
                  <a:pt x="7930" y="5105"/>
                </a:cubicBezTo>
                <a:cubicBezTo>
                  <a:pt x="7668" y="5284"/>
                  <a:pt x="7370" y="5415"/>
                  <a:pt x="7073" y="5545"/>
                </a:cubicBezTo>
                <a:cubicBezTo>
                  <a:pt x="6811" y="5665"/>
                  <a:pt x="6549" y="5772"/>
                  <a:pt x="6299" y="5867"/>
                </a:cubicBezTo>
                <a:cubicBezTo>
                  <a:pt x="6454" y="5784"/>
                  <a:pt x="6632" y="5700"/>
                  <a:pt x="6811" y="5629"/>
                </a:cubicBezTo>
                <a:cubicBezTo>
                  <a:pt x="7013" y="5534"/>
                  <a:pt x="7216" y="5426"/>
                  <a:pt x="7406" y="5331"/>
                </a:cubicBezTo>
                <a:cubicBezTo>
                  <a:pt x="7430" y="5331"/>
                  <a:pt x="7442" y="5307"/>
                  <a:pt x="7454" y="5307"/>
                </a:cubicBezTo>
                <a:lnTo>
                  <a:pt x="7466" y="5295"/>
                </a:lnTo>
                <a:cubicBezTo>
                  <a:pt x="7513" y="5284"/>
                  <a:pt x="7549" y="5248"/>
                  <a:pt x="7585" y="5236"/>
                </a:cubicBezTo>
                <a:cubicBezTo>
                  <a:pt x="7632" y="5212"/>
                  <a:pt x="7680" y="5188"/>
                  <a:pt x="7727" y="5164"/>
                </a:cubicBezTo>
                <a:lnTo>
                  <a:pt x="7739" y="5164"/>
                </a:lnTo>
                <a:cubicBezTo>
                  <a:pt x="7811" y="5117"/>
                  <a:pt x="7906" y="5069"/>
                  <a:pt x="7978" y="5034"/>
                </a:cubicBezTo>
                <a:close/>
                <a:moveTo>
                  <a:pt x="8001" y="5284"/>
                </a:moveTo>
                <a:cubicBezTo>
                  <a:pt x="8025" y="5307"/>
                  <a:pt x="8049" y="5331"/>
                  <a:pt x="8085" y="5331"/>
                </a:cubicBezTo>
                <a:cubicBezTo>
                  <a:pt x="8001" y="5367"/>
                  <a:pt x="7918" y="5426"/>
                  <a:pt x="7823" y="5474"/>
                </a:cubicBezTo>
                <a:cubicBezTo>
                  <a:pt x="7632" y="5581"/>
                  <a:pt x="7442" y="5665"/>
                  <a:pt x="7251" y="5760"/>
                </a:cubicBezTo>
                <a:cubicBezTo>
                  <a:pt x="7108" y="5819"/>
                  <a:pt x="6965" y="5867"/>
                  <a:pt x="6811" y="5879"/>
                </a:cubicBezTo>
                <a:cubicBezTo>
                  <a:pt x="7216" y="5712"/>
                  <a:pt x="7632" y="5522"/>
                  <a:pt x="8001" y="5284"/>
                </a:cubicBezTo>
                <a:close/>
                <a:moveTo>
                  <a:pt x="3727" y="5903"/>
                </a:moveTo>
                <a:lnTo>
                  <a:pt x="3739" y="5938"/>
                </a:lnTo>
                <a:lnTo>
                  <a:pt x="3560" y="5986"/>
                </a:lnTo>
                <a:cubicBezTo>
                  <a:pt x="3560" y="5986"/>
                  <a:pt x="3536" y="5986"/>
                  <a:pt x="3536" y="5998"/>
                </a:cubicBezTo>
                <a:cubicBezTo>
                  <a:pt x="3536" y="5986"/>
                  <a:pt x="3536" y="5962"/>
                  <a:pt x="3525" y="5962"/>
                </a:cubicBezTo>
                <a:cubicBezTo>
                  <a:pt x="3596" y="5950"/>
                  <a:pt x="3656" y="5938"/>
                  <a:pt x="3727" y="5903"/>
                </a:cubicBezTo>
                <a:close/>
                <a:moveTo>
                  <a:pt x="3394" y="5998"/>
                </a:moveTo>
                <a:cubicBezTo>
                  <a:pt x="3394" y="6010"/>
                  <a:pt x="3394" y="6022"/>
                  <a:pt x="3406" y="6046"/>
                </a:cubicBezTo>
                <a:cubicBezTo>
                  <a:pt x="3286" y="6046"/>
                  <a:pt x="3179" y="6057"/>
                  <a:pt x="3060" y="6057"/>
                </a:cubicBezTo>
                <a:cubicBezTo>
                  <a:pt x="3120" y="6046"/>
                  <a:pt x="3191" y="6022"/>
                  <a:pt x="3263" y="6022"/>
                </a:cubicBezTo>
                <a:cubicBezTo>
                  <a:pt x="3298" y="6010"/>
                  <a:pt x="3346" y="6010"/>
                  <a:pt x="3394" y="5998"/>
                </a:cubicBezTo>
                <a:close/>
                <a:moveTo>
                  <a:pt x="2441" y="6129"/>
                </a:moveTo>
                <a:cubicBezTo>
                  <a:pt x="2465" y="6165"/>
                  <a:pt x="2513" y="6177"/>
                  <a:pt x="2548" y="6177"/>
                </a:cubicBezTo>
                <a:lnTo>
                  <a:pt x="2263" y="6177"/>
                </a:lnTo>
                <a:lnTo>
                  <a:pt x="2132" y="6129"/>
                </a:lnTo>
                <a:lnTo>
                  <a:pt x="2132" y="6129"/>
                </a:lnTo>
                <a:cubicBezTo>
                  <a:pt x="2179" y="6135"/>
                  <a:pt x="2230" y="6138"/>
                  <a:pt x="2282" y="6138"/>
                </a:cubicBezTo>
                <a:cubicBezTo>
                  <a:pt x="2334" y="6138"/>
                  <a:pt x="2388" y="6135"/>
                  <a:pt x="2441" y="6129"/>
                </a:cubicBezTo>
                <a:close/>
                <a:moveTo>
                  <a:pt x="4644" y="6284"/>
                </a:moveTo>
                <a:cubicBezTo>
                  <a:pt x="4656" y="6319"/>
                  <a:pt x="4703" y="6355"/>
                  <a:pt x="4739" y="6355"/>
                </a:cubicBezTo>
                <a:cubicBezTo>
                  <a:pt x="4846" y="6343"/>
                  <a:pt x="4953" y="6319"/>
                  <a:pt x="5037" y="6307"/>
                </a:cubicBezTo>
                <a:cubicBezTo>
                  <a:pt x="5037" y="6347"/>
                  <a:pt x="5061" y="6395"/>
                  <a:pt x="5104" y="6403"/>
                </a:cubicBezTo>
                <a:lnTo>
                  <a:pt x="5104" y="6403"/>
                </a:lnTo>
                <a:cubicBezTo>
                  <a:pt x="4917" y="6442"/>
                  <a:pt x="4711" y="6478"/>
                  <a:pt x="4513" y="6498"/>
                </a:cubicBezTo>
                <a:lnTo>
                  <a:pt x="4644" y="6284"/>
                </a:lnTo>
                <a:close/>
                <a:moveTo>
                  <a:pt x="3477" y="6379"/>
                </a:moveTo>
                <a:cubicBezTo>
                  <a:pt x="3501" y="6438"/>
                  <a:pt x="3513" y="6486"/>
                  <a:pt x="3525" y="6546"/>
                </a:cubicBezTo>
                <a:cubicBezTo>
                  <a:pt x="3346" y="6546"/>
                  <a:pt x="3179" y="6534"/>
                  <a:pt x="3001" y="6498"/>
                </a:cubicBezTo>
                <a:cubicBezTo>
                  <a:pt x="3167" y="6474"/>
                  <a:pt x="3322" y="6427"/>
                  <a:pt x="3477" y="6379"/>
                </a:cubicBezTo>
                <a:close/>
                <a:moveTo>
                  <a:pt x="4275" y="6200"/>
                </a:moveTo>
                <a:cubicBezTo>
                  <a:pt x="4239" y="6307"/>
                  <a:pt x="4215" y="6427"/>
                  <a:pt x="4179" y="6546"/>
                </a:cubicBezTo>
                <a:cubicBezTo>
                  <a:pt x="4191" y="6474"/>
                  <a:pt x="4215" y="6379"/>
                  <a:pt x="4227" y="6307"/>
                </a:cubicBezTo>
                <a:cubicBezTo>
                  <a:pt x="4227" y="6284"/>
                  <a:pt x="4239" y="6236"/>
                  <a:pt x="4239" y="6200"/>
                </a:cubicBezTo>
                <a:close/>
                <a:moveTo>
                  <a:pt x="3739" y="6319"/>
                </a:moveTo>
                <a:lnTo>
                  <a:pt x="3739" y="6558"/>
                </a:lnTo>
                <a:lnTo>
                  <a:pt x="3703" y="6558"/>
                </a:lnTo>
                <a:cubicBezTo>
                  <a:pt x="3691" y="6498"/>
                  <a:pt x="3679" y="6438"/>
                  <a:pt x="3656" y="6367"/>
                </a:cubicBezTo>
                <a:cubicBezTo>
                  <a:pt x="3644" y="6367"/>
                  <a:pt x="3644" y="6355"/>
                  <a:pt x="3644" y="6343"/>
                </a:cubicBezTo>
                <a:cubicBezTo>
                  <a:pt x="3667" y="6343"/>
                  <a:pt x="3703" y="6319"/>
                  <a:pt x="3739" y="6319"/>
                </a:cubicBezTo>
                <a:close/>
                <a:moveTo>
                  <a:pt x="3989" y="7069"/>
                </a:moveTo>
                <a:cubicBezTo>
                  <a:pt x="3953" y="7189"/>
                  <a:pt x="3917" y="7308"/>
                  <a:pt x="3882" y="7427"/>
                </a:cubicBezTo>
                <a:cubicBezTo>
                  <a:pt x="3870" y="7355"/>
                  <a:pt x="3858" y="7272"/>
                  <a:pt x="3834" y="7212"/>
                </a:cubicBezTo>
                <a:cubicBezTo>
                  <a:pt x="3870" y="7212"/>
                  <a:pt x="3917" y="7189"/>
                  <a:pt x="3917" y="7141"/>
                </a:cubicBezTo>
                <a:lnTo>
                  <a:pt x="3917" y="7117"/>
                </a:lnTo>
                <a:cubicBezTo>
                  <a:pt x="3941" y="7117"/>
                  <a:pt x="3965" y="7093"/>
                  <a:pt x="3989" y="7069"/>
                </a:cubicBezTo>
                <a:close/>
                <a:moveTo>
                  <a:pt x="6728" y="0"/>
                </a:moveTo>
                <a:cubicBezTo>
                  <a:pt x="5373" y="0"/>
                  <a:pt x="4039" y="478"/>
                  <a:pt x="2870" y="1140"/>
                </a:cubicBezTo>
                <a:cubicBezTo>
                  <a:pt x="2263" y="1485"/>
                  <a:pt x="1679" y="1890"/>
                  <a:pt x="1191" y="2390"/>
                </a:cubicBezTo>
                <a:cubicBezTo>
                  <a:pt x="1072" y="2509"/>
                  <a:pt x="965" y="2628"/>
                  <a:pt x="858" y="2771"/>
                </a:cubicBezTo>
                <a:cubicBezTo>
                  <a:pt x="393" y="3260"/>
                  <a:pt x="72" y="3855"/>
                  <a:pt x="24" y="4557"/>
                </a:cubicBezTo>
                <a:cubicBezTo>
                  <a:pt x="0" y="5069"/>
                  <a:pt x="143" y="5581"/>
                  <a:pt x="477" y="5986"/>
                </a:cubicBezTo>
                <a:cubicBezTo>
                  <a:pt x="810" y="6379"/>
                  <a:pt x="1334" y="6593"/>
                  <a:pt x="1846" y="6700"/>
                </a:cubicBezTo>
                <a:cubicBezTo>
                  <a:pt x="2155" y="6772"/>
                  <a:pt x="2477" y="6796"/>
                  <a:pt x="2798" y="6831"/>
                </a:cubicBezTo>
                <a:cubicBezTo>
                  <a:pt x="2977" y="6843"/>
                  <a:pt x="3155" y="6879"/>
                  <a:pt x="3334" y="6879"/>
                </a:cubicBezTo>
                <a:cubicBezTo>
                  <a:pt x="3417" y="6879"/>
                  <a:pt x="3513" y="6891"/>
                  <a:pt x="3596" y="6891"/>
                </a:cubicBezTo>
                <a:cubicBezTo>
                  <a:pt x="3667" y="7260"/>
                  <a:pt x="3751" y="7653"/>
                  <a:pt x="3787" y="8022"/>
                </a:cubicBezTo>
                <a:cubicBezTo>
                  <a:pt x="3798" y="8087"/>
                  <a:pt x="3852" y="8120"/>
                  <a:pt x="3903" y="8120"/>
                </a:cubicBezTo>
                <a:cubicBezTo>
                  <a:pt x="3953" y="8120"/>
                  <a:pt x="4001" y="8087"/>
                  <a:pt x="4001" y="8022"/>
                </a:cubicBezTo>
                <a:cubicBezTo>
                  <a:pt x="4025" y="7653"/>
                  <a:pt x="4120" y="7308"/>
                  <a:pt x="4251" y="6974"/>
                </a:cubicBezTo>
                <a:cubicBezTo>
                  <a:pt x="4298" y="6891"/>
                  <a:pt x="4346" y="6796"/>
                  <a:pt x="4406" y="6700"/>
                </a:cubicBezTo>
                <a:cubicBezTo>
                  <a:pt x="4668" y="6665"/>
                  <a:pt x="4941" y="6617"/>
                  <a:pt x="5191" y="6581"/>
                </a:cubicBezTo>
                <a:cubicBezTo>
                  <a:pt x="5918" y="6427"/>
                  <a:pt x="6644" y="6200"/>
                  <a:pt x="7335" y="5903"/>
                </a:cubicBezTo>
                <a:cubicBezTo>
                  <a:pt x="7811" y="5700"/>
                  <a:pt x="8335" y="5462"/>
                  <a:pt x="8763" y="5129"/>
                </a:cubicBezTo>
                <a:cubicBezTo>
                  <a:pt x="9168" y="4867"/>
                  <a:pt x="9537" y="4569"/>
                  <a:pt x="9847" y="4224"/>
                </a:cubicBezTo>
                <a:cubicBezTo>
                  <a:pt x="10264" y="3760"/>
                  <a:pt x="10561" y="3200"/>
                  <a:pt x="10597" y="2569"/>
                </a:cubicBezTo>
                <a:cubicBezTo>
                  <a:pt x="10621" y="2009"/>
                  <a:pt x="10383" y="1414"/>
                  <a:pt x="9906" y="1021"/>
                </a:cubicBezTo>
                <a:cubicBezTo>
                  <a:pt x="9716" y="878"/>
                  <a:pt x="9490" y="759"/>
                  <a:pt x="9287" y="664"/>
                </a:cubicBezTo>
                <a:cubicBezTo>
                  <a:pt x="9228" y="628"/>
                  <a:pt x="9156" y="593"/>
                  <a:pt x="9097" y="545"/>
                </a:cubicBezTo>
                <a:cubicBezTo>
                  <a:pt x="8466" y="223"/>
                  <a:pt x="7763" y="45"/>
                  <a:pt x="7049" y="9"/>
                </a:cubicBezTo>
                <a:cubicBezTo>
                  <a:pt x="6942" y="3"/>
                  <a:pt x="6835" y="0"/>
                  <a:pt x="6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3"/>
          <p:cNvSpPr/>
          <p:nvPr/>
        </p:nvSpPr>
        <p:spPr>
          <a:xfrm>
            <a:off x="6938207" y="1494705"/>
            <a:ext cx="1336630" cy="724421"/>
          </a:xfrm>
          <a:custGeom>
            <a:avLst/>
            <a:gdLst/>
            <a:ahLst/>
            <a:cxnLst/>
            <a:rect l="l" t="t" r="r" b="b"/>
            <a:pathLst>
              <a:path w="17836" h="9667" extrusionOk="0">
                <a:moveTo>
                  <a:pt x="2617" y="1"/>
                </a:moveTo>
                <a:cubicBezTo>
                  <a:pt x="2184" y="1"/>
                  <a:pt x="1758" y="38"/>
                  <a:pt x="1393" y="178"/>
                </a:cubicBezTo>
                <a:cubicBezTo>
                  <a:pt x="226" y="607"/>
                  <a:pt x="0" y="2214"/>
                  <a:pt x="214" y="3274"/>
                </a:cubicBezTo>
                <a:cubicBezTo>
                  <a:pt x="476" y="4643"/>
                  <a:pt x="1465" y="5869"/>
                  <a:pt x="2715" y="6465"/>
                </a:cubicBezTo>
                <a:cubicBezTo>
                  <a:pt x="3489" y="6834"/>
                  <a:pt x="4322" y="6929"/>
                  <a:pt x="5156" y="6929"/>
                </a:cubicBezTo>
                <a:cubicBezTo>
                  <a:pt x="6096" y="6929"/>
                  <a:pt x="7049" y="6881"/>
                  <a:pt x="7977" y="6881"/>
                </a:cubicBezTo>
                <a:cubicBezTo>
                  <a:pt x="8231" y="6878"/>
                  <a:pt x="8485" y="6877"/>
                  <a:pt x="8739" y="6877"/>
                </a:cubicBezTo>
                <a:cubicBezTo>
                  <a:pt x="10449" y="6877"/>
                  <a:pt x="12159" y="6944"/>
                  <a:pt x="13859" y="7048"/>
                </a:cubicBezTo>
                <a:cubicBezTo>
                  <a:pt x="14395" y="7072"/>
                  <a:pt x="14931" y="7120"/>
                  <a:pt x="15454" y="7167"/>
                </a:cubicBezTo>
                <a:cubicBezTo>
                  <a:pt x="15895" y="7203"/>
                  <a:pt x="16312" y="7310"/>
                  <a:pt x="16597" y="7679"/>
                </a:cubicBezTo>
                <a:cubicBezTo>
                  <a:pt x="17026" y="8263"/>
                  <a:pt x="17074" y="9048"/>
                  <a:pt x="17550" y="9620"/>
                </a:cubicBezTo>
                <a:cubicBezTo>
                  <a:pt x="17579" y="9653"/>
                  <a:pt x="17617" y="9666"/>
                  <a:pt x="17656" y="9666"/>
                </a:cubicBezTo>
                <a:cubicBezTo>
                  <a:pt x="17743" y="9666"/>
                  <a:pt x="17832" y="9595"/>
                  <a:pt x="17824" y="9513"/>
                </a:cubicBezTo>
                <a:cubicBezTo>
                  <a:pt x="17669" y="7893"/>
                  <a:pt x="17836" y="6274"/>
                  <a:pt x="17586" y="4667"/>
                </a:cubicBezTo>
                <a:cubicBezTo>
                  <a:pt x="17371" y="3393"/>
                  <a:pt x="16883" y="2107"/>
                  <a:pt x="15883" y="1262"/>
                </a:cubicBezTo>
                <a:cubicBezTo>
                  <a:pt x="14859" y="404"/>
                  <a:pt x="13490" y="178"/>
                  <a:pt x="12180" y="119"/>
                </a:cubicBezTo>
                <a:cubicBezTo>
                  <a:pt x="11216" y="76"/>
                  <a:pt x="10251" y="67"/>
                  <a:pt x="9287" y="67"/>
                </a:cubicBezTo>
                <a:cubicBezTo>
                  <a:pt x="8644" y="67"/>
                  <a:pt x="8001" y="71"/>
                  <a:pt x="7358" y="71"/>
                </a:cubicBezTo>
                <a:cubicBezTo>
                  <a:pt x="6239" y="71"/>
                  <a:pt x="5144" y="47"/>
                  <a:pt x="4024" y="47"/>
                </a:cubicBezTo>
                <a:cubicBezTo>
                  <a:pt x="3597" y="47"/>
                  <a:pt x="3103" y="1"/>
                  <a:pt x="2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3"/>
          <p:cNvSpPr/>
          <p:nvPr/>
        </p:nvSpPr>
        <p:spPr>
          <a:xfrm>
            <a:off x="4505911" y="1464690"/>
            <a:ext cx="1179631" cy="445728"/>
          </a:xfrm>
          <a:custGeom>
            <a:avLst/>
            <a:gdLst/>
            <a:ahLst/>
            <a:cxnLst/>
            <a:rect l="l" t="t" r="r" b="b"/>
            <a:pathLst>
              <a:path w="15741" h="5948" extrusionOk="0">
                <a:moveTo>
                  <a:pt x="8751" y="0"/>
                </a:moveTo>
                <a:cubicBezTo>
                  <a:pt x="7539" y="0"/>
                  <a:pt x="6327" y="120"/>
                  <a:pt x="5144" y="350"/>
                </a:cubicBezTo>
                <a:cubicBezTo>
                  <a:pt x="5072" y="349"/>
                  <a:pt x="5000" y="348"/>
                  <a:pt x="4928" y="348"/>
                </a:cubicBezTo>
                <a:cubicBezTo>
                  <a:pt x="3964" y="348"/>
                  <a:pt x="3006" y="500"/>
                  <a:pt x="2120" y="910"/>
                </a:cubicBezTo>
                <a:cubicBezTo>
                  <a:pt x="893" y="1469"/>
                  <a:pt x="0" y="2731"/>
                  <a:pt x="858" y="4041"/>
                </a:cubicBezTo>
                <a:cubicBezTo>
                  <a:pt x="1632" y="5220"/>
                  <a:pt x="3406" y="5339"/>
                  <a:pt x="4668" y="5529"/>
                </a:cubicBezTo>
                <a:cubicBezTo>
                  <a:pt x="6083" y="5752"/>
                  <a:pt x="7651" y="5948"/>
                  <a:pt x="9206" y="5948"/>
                </a:cubicBezTo>
                <a:cubicBezTo>
                  <a:pt x="10725" y="5948"/>
                  <a:pt x="12232" y="5761"/>
                  <a:pt x="13574" y="5232"/>
                </a:cubicBezTo>
                <a:cubicBezTo>
                  <a:pt x="14728" y="4779"/>
                  <a:pt x="15741" y="3732"/>
                  <a:pt x="15324" y="2350"/>
                </a:cubicBezTo>
                <a:cubicBezTo>
                  <a:pt x="14907" y="1005"/>
                  <a:pt x="13443" y="576"/>
                  <a:pt x="12228" y="338"/>
                </a:cubicBezTo>
                <a:cubicBezTo>
                  <a:pt x="11084" y="111"/>
                  <a:pt x="9917" y="0"/>
                  <a:pt x="8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3"/>
          <p:cNvSpPr/>
          <p:nvPr/>
        </p:nvSpPr>
        <p:spPr>
          <a:xfrm>
            <a:off x="4850322" y="3439475"/>
            <a:ext cx="506819" cy="401290"/>
          </a:xfrm>
          <a:custGeom>
            <a:avLst/>
            <a:gdLst/>
            <a:ahLst/>
            <a:cxnLst/>
            <a:rect l="l" t="t" r="r" b="b"/>
            <a:pathLst>
              <a:path w="6763" h="5355" extrusionOk="0">
                <a:moveTo>
                  <a:pt x="4702" y="1"/>
                </a:moveTo>
                <a:cubicBezTo>
                  <a:pt x="4552" y="1"/>
                  <a:pt x="4403" y="20"/>
                  <a:pt x="4263" y="58"/>
                </a:cubicBezTo>
                <a:cubicBezTo>
                  <a:pt x="3763" y="201"/>
                  <a:pt x="3310" y="582"/>
                  <a:pt x="3227" y="1094"/>
                </a:cubicBezTo>
                <a:cubicBezTo>
                  <a:pt x="2887" y="482"/>
                  <a:pt x="2190" y="92"/>
                  <a:pt x="1492" y="92"/>
                </a:cubicBezTo>
                <a:cubicBezTo>
                  <a:pt x="1335" y="92"/>
                  <a:pt x="1178" y="112"/>
                  <a:pt x="1024" y="154"/>
                </a:cubicBezTo>
                <a:cubicBezTo>
                  <a:pt x="834" y="213"/>
                  <a:pt x="655" y="285"/>
                  <a:pt x="488" y="416"/>
                </a:cubicBezTo>
                <a:cubicBezTo>
                  <a:pt x="167" y="678"/>
                  <a:pt x="0" y="1118"/>
                  <a:pt x="60" y="1523"/>
                </a:cubicBezTo>
                <a:cubicBezTo>
                  <a:pt x="107" y="1940"/>
                  <a:pt x="357" y="2309"/>
                  <a:pt x="703" y="2547"/>
                </a:cubicBezTo>
                <a:cubicBezTo>
                  <a:pt x="357" y="2940"/>
                  <a:pt x="119" y="3452"/>
                  <a:pt x="155" y="3976"/>
                </a:cubicBezTo>
                <a:cubicBezTo>
                  <a:pt x="198" y="4745"/>
                  <a:pt x="782" y="5110"/>
                  <a:pt x="1396" y="5110"/>
                </a:cubicBezTo>
                <a:cubicBezTo>
                  <a:pt x="1979" y="5110"/>
                  <a:pt x="2589" y="4781"/>
                  <a:pt x="2786" y="4154"/>
                </a:cubicBezTo>
                <a:cubicBezTo>
                  <a:pt x="2965" y="4619"/>
                  <a:pt x="3227" y="5095"/>
                  <a:pt x="3691" y="5285"/>
                </a:cubicBezTo>
                <a:cubicBezTo>
                  <a:pt x="3809" y="5332"/>
                  <a:pt x="3936" y="5355"/>
                  <a:pt x="4063" y="5355"/>
                </a:cubicBezTo>
                <a:cubicBezTo>
                  <a:pt x="4386" y="5355"/>
                  <a:pt x="4716" y="5211"/>
                  <a:pt x="4929" y="4964"/>
                </a:cubicBezTo>
                <a:cubicBezTo>
                  <a:pt x="5227" y="4619"/>
                  <a:pt x="5299" y="4107"/>
                  <a:pt x="5168" y="3678"/>
                </a:cubicBezTo>
                <a:lnTo>
                  <a:pt x="5168" y="3678"/>
                </a:lnTo>
                <a:cubicBezTo>
                  <a:pt x="5320" y="3782"/>
                  <a:pt x="5513" y="3838"/>
                  <a:pt x="5707" y="3838"/>
                </a:cubicBezTo>
                <a:cubicBezTo>
                  <a:pt x="5845" y="3838"/>
                  <a:pt x="5984" y="3809"/>
                  <a:pt x="6108" y="3749"/>
                </a:cubicBezTo>
                <a:cubicBezTo>
                  <a:pt x="6549" y="3559"/>
                  <a:pt x="6763" y="3130"/>
                  <a:pt x="6656" y="2666"/>
                </a:cubicBezTo>
                <a:cubicBezTo>
                  <a:pt x="6596" y="2428"/>
                  <a:pt x="6465" y="2225"/>
                  <a:pt x="6263" y="2106"/>
                </a:cubicBezTo>
                <a:cubicBezTo>
                  <a:pt x="6144" y="2035"/>
                  <a:pt x="6001" y="1975"/>
                  <a:pt x="5846" y="1975"/>
                </a:cubicBezTo>
                <a:cubicBezTo>
                  <a:pt x="6239" y="1571"/>
                  <a:pt x="6192" y="856"/>
                  <a:pt x="5799" y="451"/>
                </a:cubicBezTo>
                <a:cubicBezTo>
                  <a:pt x="5528" y="146"/>
                  <a:pt x="51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3"/>
          <p:cNvSpPr/>
          <p:nvPr/>
        </p:nvSpPr>
        <p:spPr>
          <a:xfrm>
            <a:off x="4778008" y="4097183"/>
            <a:ext cx="651004" cy="256361"/>
          </a:xfrm>
          <a:custGeom>
            <a:avLst/>
            <a:gdLst/>
            <a:ahLst/>
            <a:cxnLst/>
            <a:rect l="l" t="t" r="r" b="b"/>
            <a:pathLst>
              <a:path w="8687" h="3421" extrusionOk="0">
                <a:moveTo>
                  <a:pt x="7573" y="621"/>
                </a:moveTo>
                <a:cubicBezTo>
                  <a:pt x="7514" y="680"/>
                  <a:pt x="7454" y="764"/>
                  <a:pt x="7383" y="823"/>
                </a:cubicBezTo>
                <a:cubicBezTo>
                  <a:pt x="7276" y="871"/>
                  <a:pt x="7180" y="930"/>
                  <a:pt x="7085" y="1002"/>
                </a:cubicBezTo>
                <a:lnTo>
                  <a:pt x="7097" y="978"/>
                </a:lnTo>
                <a:cubicBezTo>
                  <a:pt x="7192" y="895"/>
                  <a:pt x="7287" y="788"/>
                  <a:pt x="7371" y="704"/>
                </a:cubicBezTo>
                <a:cubicBezTo>
                  <a:pt x="7442" y="668"/>
                  <a:pt x="7514" y="621"/>
                  <a:pt x="7573" y="621"/>
                </a:cubicBezTo>
                <a:close/>
                <a:moveTo>
                  <a:pt x="2394" y="1312"/>
                </a:moveTo>
                <a:cubicBezTo>
                  <a:pt x="2195" y="1510"/>
                  <a:pt x="1973" y="1720"/>
                  <a:pt x="1751" y="1907"/>
                </a:cubicBezTo>
                <a:cubicBezTo>
                  <a:pt x="1787" y="1859"/>
                  <a:pt x="1811" y="1835"/>
                  <a:pt x="1846" y="1800"/>
                </a:cubicBezTo>
                <a:cubicBezTo>
                  <a:pt x="2025" y="1633"/>
                  <a:pt x="2215" y="1466"/>
                  <a:pt x="2394" y="1312"/>
                </a:cubicBezTo>
                <a:close/>
                <a:moveTo>
                  <a:pt x="3704" y="728"/>
                </a:moveTo>
                <a:lnTo>
                  <a:pt x="3704" y="728"/>
                </a:lnTo>
                <a:cubicBezTo>
                  <a:pt x="3597" y="823"/>
                  <a:pt x="3501" y="919"/>
                  <a:pt x="3382" y="1014"/>
                </a:cubicBezTo>
                <a:cubicBezTo>
                  <a:pt x="3323" y="1061"/>
                  <a:pt x="3275" y="1097"/>
                  <a:pt x="3216" y="1145"/>
                </a:cubicBezTo>
                <a:cubicBezTo>
                  <a:pt x="3001" y="1311"/>
                  <a:pt x="2811" y="1478"/>
                  <a:pt x="2596" y="1657"/>
                </a:cubicBezTo>
                <a:lnTo>
                  <a:pt x="2585" y="1669"/>
                </a:lnTo>
                <a:cubicBezTo>
                  <a:pt x="2418" y="1800"/>
                  <a:pt x="2263" y="1919"/>
                  <a:pt x="2108" y="2050"/>
                </a:cubicBezTo>
                <a:cubicBezTo>
                  <a:pt x="2584" y="1550"/>
                  <a:pt x="3120" y="1097"/>
                  <a:pt x="3704" y="728"/>
                </a:cubicBezTo>
                <a:close/>
                <a:moveTo>
                  <a:pt x="4549" y="1859"/>
                </a:moveTo>
                <a:cubicBezTo>
                  <a:pt x="4406" y="1978"/>
                  <a:pt x="4287" y="2109"/>
                  <a:pt x="4180" y="2228"/>
                </a:cubicBezTo>
                <a:cubicBezTo>
                  <a:pt x="4109" y="2276"/>
                  <a:pt x="4037" y="2335"/>
                  <a:pt x="3978" y="2383"/>
                </a:cubicBezTo>
                <a:cubicBezTo>
                  <a:pt x="4168" y="2204"/>
                  <a:pt x="4347" y="2026"/>
                  <a:pt x="4549" y="1859"/>
                </a:cubicBezTo>
                <a:close/>
                <a:moveTo>
                  <a:pt x="1120" y="1669"/>
                </a:moveTo>
                <a:lnTo>
                  <a:pt x="1120" y="1669"/>
                </a:lnTo>
                <a:cubicBezTo>
                  <a:pt x="1025" y="1788"/>
                  <a:pt x="930" y="1895"/>
                  <a:pt x="858" y="2014"/>
                </a:cubicBezTo>
                <a:lnTo>
                  <a:pt x="799" y="2062"/>
                </a:lnTo>
                <a:cubicBezTo>
                  <a:pt x="620" y="2228"/>
                  <a:pt x="441" y="2383"/>
                  <a:pt x="251" y="2502"/>
                </a:cubicBezTo>
                <a:cubicBezTo>
                  <a:pt x="287" y="2443"/>
                  <a:pt x="322" y="2383"/>
                  <a:pt x="358" y="2335"/>
                </a:cubicBezTo>
                <a:cubicBezTo>
                  <a:pt x="406" y="2276"/>
                  <a:pt x="429" y="2216"/>
                  <a:pt x="477" y="2157"/>
                </a:cubicBezTo>
                <a:cubicBezTo>
                  <a:pt x="703" y="2002"/>
                  <a:pt x="906" y="1847"/>
                  <a:pt x="1120" y="1669"/>
                </a:cubicBezTo>
                <a:close/>
                <a:moveTo>
                  <a:pt x="7752" y="2073"/>
                </a:moveTo>
                <a:lnTo>
                  <a:pt x="7752" y="2073"/>
                </a:lnTo>
                <a:cubicBezTo>
                  <a:pt x="7529" y="2261"/>
                  <a:pt x="7295" y="2437"/>
                  <a:pt x="7060" y="2579"/>
                </a:cubicBezTo>
                <a:lnTo>
                  <a:pt x="7060" y="2579"/>
                </a:lnTo>
                <a:cubicBezTo>
                  <a:pt x="7092" y="2549"/>
                  <a:pt x="7124" y="2519"/>
                  <a:pt x="7157" y="2490"/>
                </a:cubicBezTo>
                <a:cubicBezTo>
                  <a:pt x="7347" y="2335"/>
                  <a:pt x="7561" y="2204"/>
                  <a:pt x="7752" y="2073"/>
                </a:cubicBezTo>
                <a:close/>
                <a:moveTo>
                  <a:pt x="5478" y="2085"/>
                </a:moveTo>
                <a:lnTo>
                  <a:pt x="5478" y="2085"/>
                </a:lnTo>
                <a:cubicBezTo>
                  <a:pt x="5382" y="2169"/>
                  <a:pt x="5299" y="2276"/>
                  <a:pt x="5204" y="2359"/>
                </a:cubicBezTo>
                <a:cubicBezTo>
                  <a:pt x="5180" y="2383"/>
                  <a:pt x="5144" y="2407"/>
                  <a:pt x="5121" y="2419"/>
                </a:cubicBezTo>
                <a:cubicBezTo>
                  <a:pt x="4990" y="2526"/>
                  <a:pt x="4835" y="2633"/>
                  <a:pt x="4692" y="2704"/>
                </a:cubicBezTo>
                <a:cubicBezTo>
                  <a:pt x="4930" y="2526"/>
                  <a:pt x="5144" y="2347"/>
                  <a:pt x="5371" y="2169"/>
                </a:cubicBezTo>
                <a:cubicBezTo>
                  <a:pt x="5406" y="2145"/>
                  <a:pt x="5442" y="2109"/>
                  <a:pt x="5478" y="2085"/>
                </a:cubicBezTo>
                <a:close/>
                <a:moveTo>
                  <a:pt x="4061" y="1681"/>
                </a:moveTo>
                <a:cubicBezTo>
                  <a:pt x="3835" y="1871"/>
                  <a:pt x="3632" y="2085"/>
                  <a:pt x="3418" y="2312"/>
                </a:cubicBezTo>
                <a:cubicBezTo>
                  <a:pt x="3299" y="2395"/>
                  <a:pt x="3204" y="2466"/>
                  <a:pt x="3085" y="2562"/>
                </a:cubicBezTo>
                <a:cubicBezTo>
                  <a:pt x="3001" y="2621"/>
                  <a:pt x="2870" y="2728"/>
                  <a:pt x="2763" y="2752"/>
                </a:cubicBezTo>
                <a:cubicBezTo>
                  <a:pt x="2823" y="2645"/>
                  <a:pt x="2882" y="2562"/>
                  <a:pt x="2966" y="2466"/>
                </a:cubicBezTo>
                <a:cubicBezTo>
                  <a:pt x="3335" y="2216"/>
                  <a:pt x="3704" y="1954"/>
                  <a:pt x="4061" y="1681"/>
                </a:cubicBezTo>
                <a:close/>
                <a:moveTo>
                  <a:pt x="1715" y="2192"/>
                </a:moveTo>
                <a:lnTo>
                  <a:pt x="1715" y="2192"/>
                </a:lnTo>
                <a:cubicBezTo>
                  <a:pt x="1596" y="2335"/>
                  <a:pt x="1477" y="2490"/>
                  <a:pt x="1370" y="2633"/>
                </a:cubicBezTo>
                <a:lnTo>
                  <a:pt x="1013" y="2907"/>
                </a:lnTo>
                <a:lnTo>
                  <a:pt x="1001" y="2883"/>
                </a:lnTo>
                <a:lnTo>
                  <a:pt x="1180" y="2621"/>
                </a:lnTo>
                <a:cubicBezTo>
                  <a:pt x="1358" y="2490"/>
                  <a:pt x="1525" y="2335"/>
                  <a:pt x="1715" y="2192"/>
                </a:cubicBezTo>
                <a:close/>
                <a:moveTo>
                  <a:pt x="2513" y="2216"/>
                </a:moveTo>
                <a:cubicBezTo>
                  <a:pt x="2442" y="2312"/>
                  <a:pt x="2382" y="2359"/>
                  <a:pt x="2334" y="2443"/>
                </a:cubicBezTo>
                <a:cubicBezTo>
                  <a:pt x="2192" y="2562"/>
                  <a:pt x="2025" y="2657"/>
                  <a:pt x="1870" y="2776"/>
                </a:cubicBezTo>
                <a:cubicBezTo>
                  <a:pt x="1787" y="2835"/>
                  <a:pt x="1703" y="2895"/>
                  <a:pt x="1620" y="2943"/>
                </a:cubicBezTo>
                <a:cubicBezTo>
                  <a:pt x="1632" y="2919"/>
                  <a:pt x="1668" y="2907"/>
                  <a:pt x="1680" y="2871"/>
                </a:cubicBezTo>
                <a:cubicBezTo>
                  <a:pt x="1811" y="2776"/>
                  <a:pt x="1930" y="2681"/>
                  <a:pt x="2073" y="2573"/>
                </a:cubicBezTo>
                <a:lnTo>
                  <a:pt x="2513" y="2216"/>
                </a:lnTo>
                <a:close/>
                <a:moveTo>
                  <a:pt x="6859" y="2407"/>
                </a:moveTo>
                <a:cubicBezTo>
                  <a:pt x="6835" y="2454"/>
                  <a:pt x="6787" y="2478"/>
                  <a:pt x="6752" y="2526"/>
                </a:cubicBezTo>
                <a:cubicBezTo>
                  <a:pt x="6716" y="2573"/>
                  <a:pt x="6716" y="2621"/>
                  <a:pt x="6740" y="2645"/>
                </a:cubicBezTo>
                <a:cubicBezTo>
                  <a:pt x="6573" y="2764"/>
                  <a:pt x="6430" y="2871"/>
                  <a:pt x="6275" y="2954"/>
                </a:cubicBezTo>
                <a:cubicBezTo>
                  <a:pt x="6395" y="2824"/>
                  <a:pt x="6537" y="2693"/>
                  <a:pt x="6668" y="2562"/>
                </a:cubicBezTo>
                <a:cubicBezTo>
                  <a:pt x="6728" y="2514"/>
                  <a:pt x="6799" y="2466"/>
                  <a:pt x="6859" y="2407"/>
                </a:cubicBezTo>
                <a:close/>
                <a:moveTo>
                  <a:pt x="7026" y="2611"/>
                </a:moveTo>
                <a:lnTo>
                  <a:pt x="7026" y="2611"/>
                </a:lnTo>
                <a:cubicBezTo>
                  <a:pt x="6988" y="2672"/>
                  <a:pt x="7022" y="2757"/>
                  <a:pt x="7073" y="2788"/>
                </a:cubicBezTo>
                <a:cubicBezTo>
                  <a:pt x="6883" y="2931"/>
                  <a:pt x="6716" y="3062"/>
                  <a:pt x="6514" y="3145"/>
                </a:cubicBezTo>
                <a:cubicBezTo>
                  <a:pt x="6686" y="2963"/>
                  <a:pt x="6851" y="2781"/>
                  <a:pt x="7026" y="2611"/>
                </a:cubicBezTo>
                <a:close/>
                <a:moveTo>
                  <a:pt x="3644" y="2859"/>
                </a:moveTo>
                <a:cubicBezTo>
                  <a:pt x="3632" y="2883"/>
                  <a:pt x="3597" y="2919"/>
                  <a:pt x="3573" y="2954"/>
                </a:cubicBezTo>
                <a:lnTo>
                  <a:pt x="3537" y="2990"/>
                </a:lnTo>
                <a:cubicBezTo>
                  <a:pt x="3454" y="3050"/>
                  <a:pt x="3358" y="3109"/>
                  <a:pt x="3263" y="3157"/>
                </a:cubicBezTo>
                <a:cubicBezTo>
                  <a:pt x="3275" y="3121"/>
                  <a:pt x="3287" y="3097"/>
                  <a:pt x="3299" y="3085"/>
                </a:cubicBezTo>
                <a:cubicBezTo>
                  <a:pt x="3418" y="3002"/>
                  <a:pt x="3525" y="2931"/>
                  <a:pt x="3644" y="2859"/>
                </a:cubicBezTo>
                <a:close/>
                <a:moveTo>
                  <a:pt x="5837" y="0"/>
                </a:moveTo>
                <a:cubicBezTo>
                  <a:pt x="5821" y="0"/>
                  <a:pt x="5804" y="4"/>
                  <a:pt x="5787" y="14"/>
                </a:cubicBezTo>
                <a:cubicBezTo>
                  <a:pt x="5490" y="192"/>
                  <a:pt x="5204" y="371"/>
                  <a:pt x="4906" y="585"/>
                </a:cubicBezTo>
                <a:cubicBezTo>
                  <a:pt x="5013" y="478"/>
                  <a:pt x="5121" y="383"/>
                  <a:pt x="5228" y="287"/>
                </a:cubicBezTo>
                <a:cubicBezTo>
                  <a:pt x="5287" y="218"/>
                  <a:pt x="5222" y="107"/>
                  <a:pt x="5151" y="107"/>
                </a:cubicBezTo>
                <a:cubicBezTo>
                  <a:pt x="5137" y="107"/>
                  <a:pt x="5122" y="111"/>
                  <a:pt x="5109" y="121"/>
                </a:cubicBezTo>
                <a:cubicBezTo>
                  <a:pt x="4811" y="311"/>
                  <a:pt x="4513" y="526"/>
                  <a:pt x="4228" y="728"/>
                </a:cubicBezTo>
                <a:lnTo>
                  <a:pt x="4347" y="609"/>
                </a:lnTo>
                <a:cubicBezTo>
                  <a:pt x="4403" y="541"/>
                  <a:pt x="4352" y="441"/>
                  <a:pt x="4286" y="441"/>
                </a:cubicBezTo>
                <a:cubicBezTo>
                  <a:pt x="4283" y="441"/>
                  <a:pt x="4279" y="442"/>
                  <a:pt x="4275" y="442"/>
                </a:cubicBezTo>
                <a:cubicBezTo>
                  <a:pt x="4275" y="418"/>
                  <a:pt x="4287" y="407"/>
                  <a:pt x="4287" y="371"/>
                </a:cubicBezTo>
                <a:cubicBezTo>
                  <a:pt x="4287" y="316"/>
                  <a:pt x="4245" y="275"/>
                  <a:pt x="4188" y="275"/>
                </a:cubicBezTo>
                <a:cubicBezTo>
                  <a:pt x="4171" y="275"/>
                  <a:pt x="4152" y="279"/>
                  <a:pt x="4132" y="287"/>
                </a:cubicBezTo>
                <a:cubicBezTo>
                  <a:pt x="3716" y="502"/>
                  <a:pt x="3323" y="776"/>
                  <a:pt x="2942" y="1061"/>
                </a:cubicBezTo>
                <a:lnTo>
                  <a:pt x="3049" y="954"/>
                </a:lnTo>
                <a:cubicBezTo>
                  <a:pt x="3117" y="887"/>
                  <a:pt x="3056" y="787"/>
                  <a:pt x="2958" y="787"/>
                </a:cubicBezTo>
                <a:cubicBezTo>
                  <a:pt x="2953" y="787"/>
                  <a:pt x="2947" y="787"/>
                  <a:pt x="2942" y="788"/>
                </a:cubicBezTo>
                <a:lnTo>
                  <a:pt x="2966" y="776"/>
                </a:lnTo>
                <a:cubicBezTo>
                  <a:pt x="3025" y="716"/>
                  <a:pt x="2961" y="592"/>
                  <a:pt x="2890" y="592"/>
                </a:cubicBezTo>
                <a:cubicBezTo>
                  <a:pt x="2876" y="592"/>
                  <a:pt x="2861" y="597"/>
                  <a:pt x="2846" y="609"/>
                </a:cubicBezTo>
                <a:cubicBezTo>
                  <a:pt x="2215" y="1085"/>
                  <a:pt x="1596" y="1597"/>
                  <a:pt x="1084" y="2192"/>
                </a:cubicBezTo>
                <a:lnTo>
                  <a:pt x="906" y="2323"/>
                </a:lnTo>
                <a:cubicBezTo>
                  <a:pt x="941" y="2276"/>
                  <a:pt x="965" y="2228"/>
                  <a:pt x="1001" y="2204"/>
                </a:cubicBezTo>
                <a:cubicBezTo>
                  <a:pt x="1203" y="2014"/>
                  <a:pt x="1394" y="1835"/>
                  <a:pt x="1608" y="1633"/>
                </a:cubicBezTo>
                <a:cubicBezTo>
                  <a:pt x="2096" y="1180"/>
                  <a:pt x="2585" y="704"/>
                  <a:pt x="3085" y="228"/>
                </a:cubicBezTo>
                <a:cubicBezTo>
                  <a:pt x="3144" y="158"/>
                  <a:pt x="3079" y="47"/>
                  <a:pt x="3008" y="47"/>
                </a:cubicBezTo>
                <a:cubicBezTo>
                  <a:pt x="2994" y="47"/>
                  <a:pt x="2979" y="51"/>
                  <a:pt x="2966" y="61"/>
                </a:cubicBezTo>
                <a:cubicBezTo>
                  <a:pt x="2585" y="299"/>
                  <a:pt x="2227" y="561"/>
                  <a:pt x="1906" y="859"/>
                </a:cubicBezTo>
                <a:cubicBezTo>
                  <a:pt x="1930" y="835"/>
                  <a:pt x="1965" y="788"/>
                  <a:pt x="1977" y="764"/>
                </a:cubicBezTo>
                <a:cubicBezTo>
                  <a:pt x="2013" y="716"/>
                  <a:pt x="1989" y="657"/>
                  <a:pt x="1953" y="621"/>
                </a:cubicBezTo>
                <a:cubicBezTo>
                  <a:pt x="1977" y="597"/>
                  <a:pt x="2013" y="561"/>
                  <a:pt x="2025" y="538"/>
                </a:cubicBezTo>
                <a:cubicBezTo>
                  <a:pt x="2091" y="453"/>
                  <a:pt x="2023" y="361"/>
                  <a:pt x="1939" y="361"/>
                </a:cubicBezTo>
                <a:cubicBezTo>
                  <a:pt x="1916" y="361"/>
                  <a:pt x="1893" y="368"/>
                  <a:pt x="1870" y="383"/>
                </a:cubicBezTo>
                <a:cubicBezTo>
                  <a:pt x="1692" y="526"/>
                  <a:pt x="1537" y="668"/>
                  <a:pt x="1370" y="835"/>
                </a:cubicBezTo>
                <a:cubicBezTo>
                  <a:pt x="1361" y="791"/>
                  <a:pt x="1313" y="746"/>
                  <a:pt x="1264" y="746"/>
                </a:cubicBezTo>
                <a:cubicBezTo>
                  <a:pt x="1247" y="746"/>
                  <a:pt x="1230" y="752"/>
                  <a:pt x="1215" y="764"/>
                </a:cubicBezTo>
                <a:lnTo>
                  <a:pt x="1203" y="776"/>
                </a:lnTo>
                <a:cubicBezTo>
                  <a:pt x="822" y="1073"/>
                  <a:pt x="441" y="1395"/>
                  <a:pt x="108" y="1752"/>
                </a:cubicBezTo>
                <a:cubicBezTo>
                  <a:pt x="33" y="1827"/>
                  <a:pt x="113" y="1932"/>
                  <a:pt x="192" y="1932"/>
                </a:cubicBezTo>
                <a:cubicBezTo>
                  <a:pt x="212" y="1932"/>
                  <a:pt x="233" y="1924"/>
                  <a:pt x="251" y="1907"/>
                </a:cubicBezTo>
                <a:cubicBezTo>
                  <a:pt x="406" y="1740"/>
                  <a:pt x="560" y="1597"/>
                  <a:pt x="727" y="1442"/>
                </a:cubicBezTo>
                <a:lnTo>
                  <a:pt x="727" y="1442"/>
                </a:lnTo>
                <a:cubicBezTo>
                  <a:pt x="715" y="1490"/>
                  <a:pt x="679" y="1538"/>
                  <a:pt x="668" y="1561"/>
                </a:cubicBezTo>
                <a:lnTo>
                  <a:pt x="668" y="1573"/>
                </a:lnTo>
                <a:cubicBezTo>
                  <a:pt x="501" y="1752"/>
                  <a:pt x="358" y="1954"/>
                  <a:pt x="227" y="2145"/>
                </a:cubicBezTo>
                <a:cubicBezTo>
                  <a:pt x="203" y="2169"/>
                  <a:pt x="203" y="2204"/>
                  <a:pt x="227" y="2228"/>
                </a:cubicBezTo>
                <a:cubicBezTo>
                  <a:pt x="120" y="2395"/>
                  <a:pt x="1" y="2573"/>
                  <a:pt x="60" y="2764"/>
                </a:cubicBezTo>
                <a:cubicBezTo>
                  <a:pt x="69" y="2807"/>
                  <a:pt x="109" y="2838"/>
                  <a:pt x="153" y="2838"/>
                </a:cubicBezTo>
                <a:cubicBezTo>
                  <a:pt x="170" y="2838"/>
                  <a:pt x="187" y="2833"/>
                  <a:pt x="203" y="2824"/>
                </a:cubicBezTo>
                <a:cubicBezTo>
                  <a:pt x="382" y="2716"/>
                  <a:pt x="560" y="2609"/>
                  <a:pt x="715" y="2466"/>
                </a:cubicBezTo>
                <a:lnTo>
                  <a:pt x="727" y="2490"/>
                </a:lnTo>
                <a:cubicBezTo>
                  <a:pt x="763" y="2514"/>
                  <a:pt x="799" y="2526"/>
                  <a:pt x="834" y="2562"/>
                </a:cubicBezTo>
                <a:cubicBezTo>
                  <a:pt x="763" y="2645"/>
                  <a:pt x="703" y="2752"/>
                  <a:pt x="644" y="2859"/>
                </a:cubicBezTo>
                <a:cubicBezTo>
                  <a:pt x="606" y="2926"/>
                  <a:pt x="666" y="3007"/>
                  <a:pt x="729" y="3007"/>
                </a:cubicBezTo>
                <a:cubicBezTo>
                  <a:pt x="744" y="3007"/>
                  <a:pt x="760" y="3002"/>
                  <a:pt x="775" y="2990"/>
                </a:cubicBezTo>
                <a:cubicBezTo>
                  <a:pt x="787" y="2990"/>
                  <a:pt x="787" y="2978"/>
                  <a:pt x="799" y="2954"/>
                </a:cubicBezTo>
                <a:cubicBezTo>
                  <a:pt x="799" y="2978"/>
                  <a:pt x="822" y="2990"/>
                  <a:pt x="834" y="3002"/>
                </a:cubicBezTo>
                <a:cubicBezTo>
                  <a:pt x="882" y="3050"/>
                  <a:pt x="906" y="3097"/>
                  <a:pt x="953" y="3133"/>
                </a:cubicBezTo>
                <a:cubicBezTo>
                  <a:pt x="969" y="3156"/>
                  <a:pt x="999" y="3169"/>
                  <a:pt x="1028" y="3169"/>
                </a:cubicBezTo>
                <a:cubicBezTo>
                  <a:pt x="1044" y="3169"/>
                  <a:pt x="1060" y="3165"/>
                  <a:pt x="1072" y="3157"/>
                </a:cubicBezTo>
                <a:cubicBezTo>
                  <a:pt x="1144" y="3109"/>
                  <a:pt x="1203" y="3050"/>
                  <a:pt x="1275" y="2990"/>
                </a:cubicBezTo>
                <a:lnTo>
                  <a:pt x="1299" y="3002"/>
                </a:lnTo>
                <a:lnTo>
                  <a:pt x="1358" y="3002"/>
                </a:lnTo>
                <a:lnTo>
                  <a:pt x="1311" y="3050"/>
                </a:lnTo>
                <a:cubicBezTo>
                  <a:pt x="1251" y="3121"/>
                  <a:pt x="1299" y="3216"/>
                  <a:pt x="1382" y="3216"/>
                </a:cubicBezTo>
                <a:cubicBezTo>
                  <a:pt x="1400" y="3219"/>
                  <a:pt x="1418" y="3220"/>
                  <a:pt x="1436" y="3220"/>
                </a:cubicBezTo>
                <a:cubicBezTo>
                  <a:pt x="1604" y="3220"/>
                  <a:pt x="1755" y="3124"/>
                  <a:pt x="1906" y="3038"/>
                </a:cubicBezTo>
                <a:cubicBezTo>
                  <a:pt x="2013" y="2954"/>
                  <a:pt x="2108" y="2883"/>
                  <a:pt x="2215" y="2800"/>
                </a:cubicBezTo>
                <a:cubicBezTo>
                  <a:pt x="2224" y="2851"/>
                  <a:pt x="2270" y="2890"/>
                  <a:pt x="2317" y="2890"/>
                </a:cubicBezTo>
                <a:cubicBezTo>
                  <a:pt x="2335" y="2890"/>
                  <a:pt x="2354" y="2884"/>
                  <a:pt x="2370" y="2871"/>
                </a:cubicBezTo>
                <a:cubicBezTo>
                  <a:pt x="2430" y="2824"/>
                  <a:pt x="2489" y="2776"/>
                  <a:pt x="2549" y="2752"/>
                </a:cubicBezTo>
                <a:lnTo>
                  <a:pt x="2549" y="2752"/>
                </a:lnTo>
                <a:cubicBezTo>
                  <a:pt x="2549" y="2764"/>
                  <a:pt x="2525" y="2776"/>
                  <a:pt x="2525" y="2800"/>
                </a:cubicBezTo>
                <a:cubicBezTo>
                  <a:pt x="2513" y="2835"/>
                  <a:pt x="2549" y="2895"/>
                  <a:pt x="2573" y="2919"/>
                </a:cubicBezTo>
                <a:cubicBezTo>
                  <a:pt x="2629" y="2940"/>
                  <a:pt x="2681" y="2949"/>
                  <a:pt x="2732" y="2949"/>
                </a:cubicBezTo>
                <a:cubicBezTo>
                  <a:pt x="2822" y="2949"/>
                  <a:pt x="2906" y="2921"/>
                  <a:pt x="2989" y="2883"/>
                </a:cubicBezTo>
                <a:lnTo>
                  <a:pt x="2989" y="2883"/>
                </a:lnTo>
                <a:cubicBezTo>
                  <a:pt x="2977" y="2954"/>
                  <a:pt x="2966" y="3038"/>
                  <a:pt x="2977" y="3109"/>
                </a:cubicBezTo>
                <a:cubicBezTo>
                  <a:pt x="2977" y="3121"/>
                  <a:pt x="2989" y="3157"/>
                  <a:pt x="3001" y="3157"/>
                </a:cubicBezTo>
                <a:cubicBezTo>
                  <a:pt x="2989" y="3193"/>
                  <a:pt x="2977" y="3240"/>
                  <a:pt x="2942" y="3288"/>
                </a:cubicBezTo>
                <a:cubicBezTo>
                  <a:pt x="2920" y="3364"/>
                  <a:pt x="2988" y="3420"/>
                  <a:pt x="3063" y="3420"/>
                </a:cubicBezTo>
                <a:cubicBezTo>
                  <a:pt x="3070" y="3420"/>
                  <a:pt x="3077" y="3420"/>
                  <a:pt x="3085" y="3419"/>
                </a:cubicBezTo>
                <a:cubicBezTo>
                  <a:pt x="3299" y="3395"/>
                  <a:pt x="3501" y="3276"/>
                  <a:pt x="3680" y="3157"/>
                </a:cubicBezTo>
                <a:cubicBezTo>
                  <a:pt x="3751" y="3157"/>
                  <a:pt x="3811" y="3121"/>
                  <a:pt x="3882" y="3109"/>
                </a:cubicBezTo>
                <a:cubicBezTo>
                  <a:pt x="3888" y="3115"/>
                  <a:pt x="3900" y="3118"/>
                  <a:pt x="3912" y="3118"/>
                </a:cubicBezTo>
                <a:cubicBezTo>
                  <a:pt x="3924" y="3118"/>
                  <a:pt x="3936" y="3115"/>
                  <a:pt x="3942" y="3109"/>
                </a:cubicBezTo>
                <a:cubicBezTo>
                  <a:pt x="4109" y="3074"/>
                  <a:pt x="4251" y="3002"/>
                  <a:pt x="4406" y="2895"/>
                </a:cubicBezTo>
                <a:cubicBezTo>
                  <a:pt x="4418" y="2931"/>
                  <a:pt x="4454" y="2943"/>
                  <a:pt x="4478" y="2943"/>
                </a:cubicBezTo>
                <a:cubicBezTo>
                  <a:pt x="4597" y="2931"/>
                  <a:pt x="4704" y="2895"/>
                  <a:pt x="4811" y="2859"/>
                </a:cubicBezTo>
                <a:lnTo>
                  <a:pt x="4811" y="2859"/>
                </a:lnTo>
                <a:cubicBezTo>
                  <a:pt x="4763" y="2919"/>
                  <a:pt x="4716" y="2978"/>
                  <a:pt x="4692" y="3014"/>
                </a:cubicBezTo>
                <a:cubicBezTo>
                  <a:pt x="4655" y="3079"/>
                  <a:pt x="4698" y="3152"/>
                  <a:pt x="4758" y="3152"/>
                </a:cubicBezTo>
                <a:cubicBezTo>
                  <a:pt x="4775" y="3152"/>
                  <a:pt x="4793" y="3146"/>
                  <a:pt x="4811" y="3133"/>
                </a:cubicBezTo>
                <a:cubicBezTo>
                  <a:pt x="4894" y="3074"/>
                  <a:pt x="5001" y="3002"/>
                  <a:pt x="5085" y="2943"/>
                </a:cubicBezTo>
                <a:cubicBezTo>
                  <a:pt x="5102" y="2986"/>
                  <a:pt x="5138" y="3016"/>
                  <a:pt x="5170" y="3016"/>
                </a:cubicBezTo>
                <a:cubicBezTo>
                  <a:pt x="5182" y="3016"/>
                  <a:pt x="5194" y="3012"/>
                  <a:pt x="5204" y="3002"/>
                </a:cubicBezTo>
                <a:cubicBezTo>
                  <a:pt x="5229" y="3010"/>
                  <a:pt x="5247" y="3024"/>
                  <a:pt x="5269" y="3024"/>
                </a:cubicBezTo>
                <a:cubicBezTo>
                  <a:pt x="5278" y="3024"/>
                  <a:pt x="5288" y="3021"/>
                  <a:pt x="5299" y="3014"/>
                </a:cubicBezTo>
                <a:cubicBezTo>
                  <a:pt x="5347" y="2990"/>
                  <a:pt x="5382" y="2954"/>
                  <a:pt x="5442" y="2931"/>
                </a:cubicBezTo>
                <a:lnTo>
                  <a:pt x="5442" y="2931"/>
                </a:lnTo>
                <a:cubicBezTo>
                  <a:pt x="5424" y="2993"/>
                  <a:pt x="5480" y="3063"/>
                  <a:pt x="5540" y="3063"/>
                </a:cubicBezTo>
                <a:cubicBezTo>
                  <a:pt x="5559" y="3063"/>
                  <a:pt x="5579" y="3055"/>
                  <a:pt x="5597" y="3038"/>
                </a:cubicBezTo>
                <a:lnTo>
                  <a:pt x="5775" y="2859"/>
                </a:lnTo>
                <a:lnTo>
                  <a:pt x="5728" y="2943"/>
                </a:lnTo>
                <a:cubicBezTo>
                  <a:pt x="5689" y="3001"/>
                  <a:pt x="5745" y="3074"/>
                  <a:pt x="5805" y="3074"/>
                </a:cubicBezTo>
                <a:cubicBezTo>
                  <a:pt x="5819" y="3074"/>
                  <a:pt x="5833" y="3071"/>
                  <a:pt x="5847" y="3062"/>
                </a:cubicBezTo>
                <a:lnTo>
                  <a:pt x="6073" y="2931"/>
                </a:lnTo>
                <a:lnTo>
                  <a:pt x="6073" y="2931"/>
                </a:lnTo>
                <a:cubicBezTo>
                  <a:pt x="6013" y="2990"/>
                  <a:pt x="5966" y="3050"/>
                  <a:pt x="5906" y="3109"/>
                </a:cubicBezTo>
                <a:cubicBezTo>
                  <a:pt x="5865" y="3161"/>
                  <a:pt x="5895" y="3247"/>
                  <a:pt x="5950" y="3247"/>
                </a:cubicBezTo>
                <a:cubicBezTo>
                  <a:pt x="5959" y="3247"/>
                  <a:pt x="5968" y="3245"/>
                  <a:pt x="5978" y="3240"/>
                </a:cubicBezTo>
                <a:cubicBezTo>
                  <a:pt x="6121" y="3193"/>
                  <a:pt x="6240" y="3133"/>
                  <a:pt x="6359" y="3074"/>
                </a:cubicBezTo>
                <a:lnTo>
                  <a:pt x="6359" y="3074"/>
                </a:lnTo>
                <a:cubicBezTo>
                  <a:pt x="6311" y="3121"/>
                  <a:pt x="6264" y="3169"/>
                  <a:pt x="6216" y="3228"/>
                </a:cubicBezTo>
                <a:cubicBezTo>
                  <a:pt x="6183" y="3283"/>
                  <a:pt x="6211" y="3349"/>
                  <a:pt x="6281" y="3349"/>
                </a:cubicBezTo>
                <a:cubicBezTo>
                  <a:pt x="6287" y="3349"/>
                  <a:pt x="6293" y="3348"/>
                  <a:pt x="6299" y="3347"/>
                </a:cubicBezTo>
                <a:cubicBezTo>
                  <a:pt x="6442" y="3312"/>
                  <a:pt x="6573" y="3276"/>
                  <a:pt x="6692" y="3193"/>
                </a:cubicBezTo>
                <a:lnTo>
                  <a:pt x="6692" y="3193"/>
                </a:lnTo>
                <a:cubicBezTo>
                  <a:pt x="6680" y="3216"/>
                  <a:pt x="6656" y="3228"/>
                  <a:pt x="6633" y="3252"/>
                </a:cubicBezTo>
                <a:cubicBezTo>
                  <a:pt x="6615" y="3279"/>
                  <a:pt x="6637" y="3312"/>
                  <a:pt x="6659" y="3312"/>
                </a:cubicBezTo>
                <a:cubicBezTo>
                  <a:pt x="6667" y="3312"/>
                  <a:pt x="6674" y="3309"/>
                  <a:pt x="6680" y="3300"/>
                </a:cubicBezTo>
                <a:cubicBezTo>
                  <a:pt x="7145" y="2895"/>
                  <a:pt x="7621" y="2514"/>
                  <a:pt x="8097" y="2121"/>
                </a:cubicBezTo>
                <a:cubicBezTo>
                  <a:pt x="8121" y="2097"/>
                  <a:pt x="8121" y="2062"/>
                  <a:pt x="8097" y="2038"/>
                </a:cubicBezTo>
                <a:cubicBezTo>
                  <a:pt x="8276" y="1883"/>
                  <a:pt x="8442" y="1728"/>
                  <a:pt x="8597" y="1550"/>
                </a:cubicBezTo>
                <a:cubicBezTo>
                  <a:pt x="8687" y="1480"/>
                  <a:pt x="8627" y="1369"/>
                  <a:pt x="8535" y="1369"/>
                </a:cubicBezTo>
                <a:cubicBezTo>
                  <a:pt x="8517" y="1369"/>
                  <a:pt x="8498" y="1373"/>
                  <a:pt x="8478" y="1383"/>
                </a:cubicBezTo>
                <a:cubicBezTo>
                  <a:pt x="8442" y="1395"/>
                  <a:pt x="8407" y="1430"/>
                  <a:pt x="8359" y="1454"/>
                </a:cubicBezTo>
                <a:cubicBezTo>
                  <a:pt x="8359" y="1426"/>
                  <a:pt x="8323" y="1384"/>
                  <a:pt x="8290" y="1384"/>
                </a:cubicBezTo>
                <a:cubicBezTo>
                  <a:pt x="8280" y="1384"/>
                  <a:pt x="8272" y="1387"/>
                  <a:pt x="8264" y="1395"/>
                </a:cubicBezTo>
                <a:cubicBezTo>
                  <a:pt x="8038" y="1561"/>
                  <a:pt x="7823" y="1728"/>
                  <a:pt x="7609" y="1907"/>
                </a:cubicBezTo>
                <a:lnTo>
                  <a:pt x="7823" y="1633"/>
                </a:lnTo>
                <a:cubicBezTo>
                  <a:pt x="7978" y="1502"/>
                  <a:pt x="8121" y="1359"/>
                  <a:pt x="8276" y="1216"/>
                </a:cubicBezTo>
                <a:cubicBezTo>
                  <a:pt x="8324" y="1168"/>
                  <a:pt x="8286" y="1081"/>
                  <a:pt x="8220" y="1081"/>
                </a:cubicBezTo>
                <a:cubicBezTo>
                  <a:pt x="8204" y="1081"/>
                  <a:pt x="8187" y="1086"/>
                  <a:pt x="8169" y="1097"/>
                </a:cubicBezTo>
                <a:cubicBezTo>
                  <a:pt x="8121" y="1133"/>
                  <a:pt x="8085" y="1180"/>
                  <a:pt x="8038" y="1204"/>
                </a:cubicBezTo>
                <a:cubicBezTo>
                  <a:pt x="8015" y="1189"/>
                  <a:pt x="7983" y="1174"/>
                  <a:pt x="7956" y="1174"/>
                </a:cubicBezTo>
                <a:cubicBezTo>
                  <a:pt x="7941" y="1174"/>
                  <a:pt x="7927" y="1179"/>
                  <a:pt x="7919" y="1192"/>
                </a:cubicBezTo>
                <a:cubicBezTo>
                  <a:pt x="7859" y="1216"/>
                  <a:pt x="7811" y="1252"/>
                  <a:pt x="7752" y="1276"/>
                </a:cubicBezTo>
                <a:cubicBezTo>
                  <a:pt x="7799" y="1180"/>
                  <a:pt x="7811" y="1061"/>
                  <a:pt x="7764" y="954"/>
                </a:cubicBezTo>
                <a:cubicBezTo>
                  <a:pt x="7764" y="942"/>
                  <a:pt x="7752" y="942"/>
                  <a:pt x="7752" y="919"/>
                </a:cubicBezTo>
                <a:cubicBezTo>
                  <a:pt x="7764" y="883"/>
                  <a:pt x="7764" y="847"/>
                  <a:pt x="7764" y="799"/>
                </a:cubicBezTo>
                <a:cubicBezTo>
                  <a:pt x="7764" y="764"/>
                  <a:pt x="7740" y="728"/>
                  <a:pt x="7704" y="728"/>
                </a:cubicBezTo>
                <a:lnTo>
                  <a:pt x="7752" y="680"/>
                </a:lnTo>
                <a:cubicBezTo>
                  <a:pt x="7788" y="657"/>
                  <a:pt x="7788" y="597"/>
                  <a:pt x="7740" y="585"/>
                </a:cubicBezTo>
                <a:cubicBezTo>
                  <a:pt x="7692" y="553"/>
                  <a:pt x="7639" y="543"/>
                  <a:pt x="7588" y="543"/>
                </a:cubicBezTo>
                <a:cubicBezTo>
                  <a:pt x="7563" y="543"/>
                  <a:pt x="7538" y="545"/>
                  <a:pt x="7514" y="549"/>
                </a:cubicBezTo>
                <a:cubicBezTo>
                  <a:pt x="7526" y="526"/>
                  <a:pt x="7561" y="490"/>
                  <a:pt x="7573" y="442"/>
                </a:cubicBezTo>
                <a:cubicBezTo>
                  <a:pt x="7602" y="385"/>
                  <a:pt x="7555" y="306"/>
                  <a:pt x="7498" y="306"/>
                </a:cubicBezTo>
                <a:cubicBezTo>
                  <a:pt x="7484" y="306"/>
                  <a:pt x="7469" y="311"/>
                  <a:pt x="7454" y="323"/>
                </a:cubicBezTo>
                <a:cubicBezTo>
                  <a:pt x="7335" y="418"/>
                  <a:pt x="7216" y="502"/>
                  <a:pt x="7109" y="609"/>
                </a:cubicBezTo>
                <a:cubicBezTo>
                  <a:pt x="7147" y="551"/>
                  <a:pt x="7084" y="462"/>
                  <a:pt x="7015" y="462"/>
                </a:cubicBezTo>
                <a:cubicBezTo>
                  <a:pt x="6998" y="462"/>
                  <a:pt x="6982" y="467"/>
                  <a:pt x="6966" y="478"/>
                </a:cubicBezTo>
                <a:cubicBezTo>
                  <a:pt x="6918" y="502"/>
                  <a:pt x="6871" y="538"/>
                  <a:pt x="6811" y="561"/>
                </a:cubicBezTo>
                <a:cubicBezTo>
                  <a:pt x="6859" y="526"/>
                  <a:pt x="6918" y="478"/>
                  <a:pt x="6966" y="430"/>
                </a:cubicBezTo>
                <a:cubicBezTo>
                  <a:pt x="7036" y="361"/>
                  <a:pt x="6964" y="250"/>
                  <a:pt x="6883" y="250"/>
                </a:cubicBezTo>
                <a:cubicBezTo>
                  <a:pt x="6867" y="250"/>
                  <a:pt x="6851" y="254"/>
                  <a:pt x="6835" y="264"/>
                </a:cubicBezTo>
                <a:cubicBezTo>
                  <a:pt x="6716" y="323"/>
                  <a:pt x="6597" y="383"/>
                  <a:pt x="6478" y="466"/>
                </a:cubicBezTo>
                <a:cubicBezTo>
                  <a:pt x="6438" y="426"/>
                  <a:pt x="6390" y="410"/>
                  <a:pt x="6338" y="410"/>
                </a:cubicBezTo>
                <a:cubicBezTo>
                  <a:pt x="6173" y="410"/>
                  <a:pt x="5967" y="572"/>
                  <a:pt x="5859" y="645"/>
                </a:cubicBezTo>
                <a:cubicBezTo>
                  <a:pt x="5787" y="680"/>
                  <a:pt x="5716" y="740"/>
                  <a:pt x="5656" y="788"/>
                </a:cubicBezTo>
                <a:cubicBezTo>
                  <a:pt x="5728" y="728"/>
                  <a:pt x="5787" y="668"/>
                  <a:pt x="5859" y="597"/>
                </a:cubicBezTo>
                <a:cubicBezTo>
                  <a:pt x="5936" y="520"/>
                  <a:pt x="5872" y="411"/>
                  <a:pt x="5788" y="411"/>
                </a:cubicBezTo>
                <a:cubicBezTo>
                  <a:pt x="5769" y="411"/>
                  <a:pt x="5748" y="417"/>
                  <a:pt x="5728" y="430"/>
                </a:cubicBezTo>
                <a:lnTo>
                  <a:pt x="5323" y="704"/>
                </a:lnTo>
                <a:cubicBezTo>
                  <a:pt x="5537" y="526"/>
                  <a:pt x="5728" y="359"/>
                  <a:pt x="5918" y="180"/>
                </a:cubicBezTo>
                <a:cubicBezTo>
                  <a:pt x="5999" y="120"/>
                  <a:pt x="5926" y="0"/>
                  <a:pt x="5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3"/>
          <p:cNvSpPr/>
          <p:nvPr/>
        </p:nvSpPr>
        <p:spPr>
          <a:xfrm>
            <a:off x="5726488" y="1503820"/>
            <a:ext cx="1094873" cy="375812"/>
          </a:xfrm>
          <a:custGeom>
            <a:avLst/>
            <a:gdLst/>
            <a:ahLst/>
            <a:cxnLst/>
            <a:rect l="l" t="t" r="r" b="b"/>
            <a:pathLst>
              <a:path w="14610" h="5015" extrusionOk="0">
                <a:moveTo>
                  <a:pt x="7190" y="1"/>
                </a:moveTo>
                <a:cubicBezTo>
                  <a:pt x="6008" y="1"/>
                  <a:pt x="4829" y="65"/>
                  <a:pt x="3655" y="229"/>
                </a:cubicBezTo>
                <a:cubicBezTo>
                  <a:pt x="2786" y="348"/>
                  <a:pt x="1905" y="538"/>
                  <a:pt x="1191" y="1038"/>
                </a:cubicBezTo>
                <a:cubicBezTo>
                  <a:pt x="476" y="1550"/>
                  <a:pt x="0" y="2467"/>
                  <a:pt x="238" y="3300"/>
                </a:cubicBezTo>
                <a:cubicBezTo>
                  <a:pt x="417" y="3979"/>
                  <a:pt x="1036" y="4467"/>
                  <a:pt x="1703" y="4693"/>
                </a:cubicBezTo>
                <a:cubicBezTo>
                  <a:pt x="2324" y="4898"/>
                  <a:pt x="3018" y="4952"/>
                  <a:pt x="3713" y="4952"/>
                </a:cubicBezTo>
                <a:cubicBezTo>
                  <a:pt x="4311" y="4952"/>
                  <a:pt x="4909" y="4912"/>
                  <a:pt x="5465" y="4896"/>
                </a:cubicBezTo>
                <a:lnTo>
                  <a:pt x="9537" y="4812"/>
                </a:lnTo>
                <a:cubicBezTo>
                  <a:pt x="11180" y="4777"/>
                  <a:pt x="13240" y="5015"/>
                  <a:pt x="14169" y="3288"/>
                </a:cubicBezTo>
                <a:cubicBezTo>
                  <a:pt x="14609" y="2491"/>
                  <a:pt x="14573" y="1371"/>
                  <a:pt x="13871" y="788"/>
                </a:cubicBezTo>
                <a:cubicBezTo>
                  <a:pt x="13835" y="764"/>
                  <a:pt x="13776" y="717"/>
                  <a:pt x="13728" y="681"/>
                </a:cubicBezTo>
                <a:cubicBezTo>
                  <a:pt x="13276" y="383"/>
                  <a:pt x="12716" y="324"/>
                  <a:pt x="12180" y="288"/>
                </a:cubicBezTo>
                <a:cubicBezTo>
                  <a:pt x="10518" y="128"/>
                  <a:pt x="8851" y="1"/>
                  <a:pt x="7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3"/>
          <p:cNvSpPr/>
          <p:nvPr/>
        </p:nvSpPr>
        <p:spPr>
          <a:xfrm>
            <a:off x="5880618" y="2783191"/>
            <a:ext cx="984262" cy="390050"/>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49" name="Google Shape;3349;p53"/>
          <p:cNvSpPr/>
          <p:nvPr/>
        </p:nvSpPr>
        <p:spPr>
          <a:xfrm>
            <a:off x="5694569" y="3449067"/>
            <a:ext cx="1166291" cy="332048"/>
          </a:xfrm>
          <a:custGeom>
            <a:avLst/>
            <a:gdLst/>
            <a:ahLst/>
            <a:cxnLst/>
            <a:rect l="l" t="t" r="r" b="b"/>
            <a:pathLst>
              <a:path w="15563" h="4431" extrusionOk="0">
                <a:moveTo>
                  <a:pt x="6264" y="0"/>
                </a:moveTo>
                <a:cubicBezTo>
                  <a:pt x="4251" y="0"/>
                  <a:pt x="2238" y="44"/>
                  <a:pt x="227" y="133"/>
                </a:cubicBezTo>
                <a:cubicBezTo>
                  <a:pt x="1" y="145"/>
                  <a:pt x="298" y="3931"/>
                  <a:pt x="406" y="4288"/>
                </a:cubicBezTo>
                <a:cubicBezTo>
                  <a:pt x="672" y="4283"/>
                  <a:pt x="938" y="4280"/>
                  <a:pt x="1205" y="4280"/>
                </a:cubicBezTo>
                <a:cubicBezTo>
                  <a:pt x="3338" y="4280"/>
                  <a:pt x="5495" y="4431"/>
                  <a:pt x="7633" y="4431"/>
                </a:cubicBezTo>
                <a:cubicBezTo>
                  <a:pt x="10276" y="4431"/>
                  <a:pt x="12907" y="4336"/>
                  <a:pt x="15538" y="4098"/>
                </a:cubicBezTo>
                <a:cubicBezTo>
                  <a:pt x="15550" y="3693"/>
                  <a:pt x="15562" y="3288"/>
                  <a:pt x="15550" y="2883"/>
                </a:cubicBezTo>
                <a:cubicBezTo>
                  <a:pt x="15538" y="2240"/>
                  <a:pt x="15479" y="1609"/>
                  <a:pt x="15455" y="966"/>
                </a:cubicBezTo>
                <a:cubicBezTo>
                  <a:pt x="15431" y="752"/>
                  <a:pt x="15408" y="502"/>
                  <a:pt x="15241" y="371"/>
                </a:cubicBezTo>
                <a:cubicBezTo>
                  <a:pt x="15122" y="276"/>
                  <a:pt x="14979" y="276"/>
                  <a:pt x="14836" y="264"/>
                </a:cubicBezTo>
                <a:cubicBezTo>
                  <a:pt x="11984" y="89"/>
                  <a:pt x="9124" y="0"/>
                  <a:pt x="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3"/>
          <p:cNvSpPr/>
          <p:nvPr/>
        </p:nvSpPr>
        <p:spPr>
          <a:xfrm>
            <a:off x="4711089" y="2160104"/>
            <a:ext cx="788818" cy="309642"/>
          </a:xfrm>
          <a:custGeom>
            <a:avLst/>
            <a:gdLst/>
            <a:ahLst/>
            <a:cxnLst/>
            <a:rect l="l" t="t" r="r" b="b"/>
            <a:pathLst>
              <a:path w="10526" h="4132" extrusionOk="0">
                <a:moveTo>
                  <a:pt x="6980" y="292"/>
                </a:moveTo>
                <a:cubicBezTo>
                  <a:pt x="7291" y="292"/>
                  <a:pt x="7600" y="297"/>
                  <a:pt x="7907" y="310"/>
                </a:cubicBezTo>
                <a:cubicBezTo>
                  <a:pt x="8335" y="322"/>
                  <a:pt x="8752" y="358"/>
                  <a:pt x="9181" y="393"/>
                </a:cubicBezTo>
                <a:cubicBezTo>
                  <a:pt x="9490" y="429"/>
                  <a:pt x="9966" y="453"/>
                  <a:pt x="10085" y="798"/>
                </a:cubicBezTo>
                <a:cubicBezTo>
                  <a:pt x="10157" y="1000"/>
                  <a:pt x="10133" y="1215"/>
                  <a:pt x="10133" y="1417"/>
                </a:cubicBezTo>
                <a:cubicBezTo>
                  <a:pt x="10133" y="1620"/>
                  <a:pt x="10121" y="1834"/>
                  <a:pt x="10109" y="2036"/>
                </a:cubicBezTo>
                <a:lnTo>
                  <a:pt x="10062" y="2620"/>
                </a:lnTo>
                <a:cubicBezTo>
                  <a:pt x="10038" y="2810"/>
                  <a:pt x="10038" y="3060"/>
                  <a:pt x="9931" y="3227"/>
                </a:cubicBezTo>
                <a:cubicBezTo>
                  <a:pt x="9728" y="3513"/>
                  <a:pt x="9228" y="3465"/>
                  <a:pt x="8931" y="3477"/>
                </a:cubicBezTo>
                <a:cubicBezTo>
                  <a:pt x="8514" y="3513"/>
                  <a:pt x="8097" y="3525"/>
                  <a:pt x="7680" y="3536"/>
                </a:cubicBezTo>
                <a:cubicBezTo>
                  <a:pt x="5966" y="3632"/>
                  <a:pt x="4251" y="3751"/>
                  <a:pt x="2549" y="3775"/>
                </a:cubicBezTo>
                <a:cubicBezTo>
                  <a:pt x="2401" y="3782"/>
                  <a:pt x="2255" y="3785"/>
                  <a:pt x="2108" y="3785"/>
                </a:cubicBezTo>
                <a:cubicBezTo>
                  <a:pt x="1783" y="3785"/>
                  <a:pt x="1461" y="3771"/>
                  <a:pt x="1132" y="3763"/>
                </a:cubicBezTo>
                <a:cubicBezTo>
                  <a:pt x="941" y="3751"/>
                  <a:pt x="620" y="3775"/>
                  <a:pt x="465" y="3656"/>
                </a:cubicBezTo>
                <a:cubicBezTo>
                  <a:pt x="299" y="3536"/>
                  <a:pt x="287" y="3298"/>
                  <a:pt x="299" y="3120"/>
                </a:cubicBezTo>
                <a:cubicBezTo>
                  <a:pt x="299" y="2263"/>
                  <a:pt x="382" y="1381"/>
                  <a:pt x="418" y="512"/>
                </a:cubicBezTo>
                <a:cubicBezTo>
                  <a:pt x="1215" y="429"/>
                  <a:pt x="2037" y="417"/>
                  <a:pt x="2846" y="393"/>
                </a:cubicBezTo>
                <a:cubicBezTo>
                  <a:pt x="3692" y="369"/>
                  <a:pt x="4537" y="334"/>
                  <a:pt x="5383" y="322"/>
                </a:cubicBezTo>
                <a:cubicBezTo>
                  <a:pt x="5910" y="307"/>
                  <a:pt x="6446" y="292"/>
                  <a:pt x="6980" y="292"/>
                </a:cubicBezTo>
                <a:close/>
                <a:moveTo>
                  <a:pt x="6716" y="0"/>
                </a:moveTo>
                <a:cubicBezTo>
                  <a:pt x="5656" y="0"/>
                  <a:pt x="4585" y="60"/>
                  <a:pt x="3525" y="84"/>
                </a:cubicBezTo>
                <a:cubicBezTo>
                  <a:pt x="2465" y="119"/>
                  <a:pt x="1394" y="131"/>
                  <a:pt x="346" y="238"/>
                </a:cubicBezTo>
                <a:cubicBezTo>
                  <a:pt x="203" y="250"/>
                  <a:pt x="168" y="405"/>
                  <a:pt x="227" y="488"/>
                </a:cubicBezTo>
                <a:cubicBezTo>
                  <a:pt x="120" y="1370"/>
                  <a:pt x="13" y="2251"/>
                  <a:pt x="1" y="3120"/>
                </a:cubicBezTo>
                <a:cubicBezTo>
                  <a:pt x="1" y="3417"/>
                  <a:pt x="49" y="3763"/>
                  <a:pt x="310" y="3941"/>
                </a:cubicBezTo>
                <a:cubicBezTo>
                  <a:pt x="620" y="4132"/>
                  <a:pt x="1120" y="4096"/>
                  <a:pt x="1477" y="4108"/>
                </a:cubicBezTo>
                <a:cubicBezTo>
                  <a:pt x="1752" y="4117"/>
                  <a:pt x="2028" y="4121"/>
                  <a:pt x="2304" y="4121"/>
                </a:cubicBezTo>
                <a:cubicBezTo>
                  <a:pt x="3915" y="4121"/>
                  <a:pt x="5540" y="3989"/>
                  <a:pt x="7157" y="3917"/>
                </a:cubicBezTo>
                <a:cubicBezTo>
                  <a:pt x="7645" y="3882"/>
                  <a:pt x="8145" y="3870"/>
                  <a:pt x="8633" y="3834"/>
                </a:cubicBezTo>
                <a:cubicBezTo>
                  <a:pt x="9002" y="3822"/>
                  <a:pt x="9431" y="3858"/>
                  <a:pt x="9788" y="3715"/>
                </a:cubicBezTo>
                <a:cubicBezTo>
                  <a:pt x="10121" y="3596"/>
                  <a:pt x="10264" y="3346"/>
                  <a:pt x="10324" y="3025"/>
                </a:cubicBezTo>
                <a:cubicBezTo>
                  <a:pt x="10383" y="2584"/>
                  <a:pt x="10419" y="2143"/>
                  <a:pt x="10431" y="1691"/>
                </a:cubicBezTo>
                <a:cubicBezTo>
                  <a:pt x="10443" y="1298"/>
                  <a:pt x="10526" y="834"/>
                  <a:pt x="10288" y="524"/>
                </a:cubicBezTo>
                <a:cubicBezTo>
                  <a:pt x="10085" y="262"/>
                  <a:pt x="9776" y="179"/>
                  <a:pt x="9478" y="143"/>
                </a:cubicBezTo>
                <a:cubicBezTo>
                  <a:pt x="8573" y="12"/>
                  <a:pt x="7633" y="0"/>
                  <a:pt x="6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3"/>
          <p:cNvSpPr/>
          <p:nvPr/>
        </p:nvSpPr>
        <p:spPr>
          <a:xfrm>
            <a:off x="4659382" y="2719420"/>
            <a:ext cx="887814" cy="528384"/>
          </a:xfrm>
          <a:custGeom>
            <a:avLst/>
            <a:gdLst/>
            <a:ahLst/>
            <a:cxnLst/>
            <a:rect l="l" t="t" r="r" b="b"/>
            <a:pathLst>
              <a:path w="11847" h="7051" extrusionOk="0">
                <a:moveTo>
                  <a:pt x="7858" y="292"/>
                </a:moveTo>
                <a:cubicBezTo>
                  <a:pt x="8025" y="721"/>
                  <a:pt x="8216" y="1138"/>
                  <a:pt x="8454" y="1530"/>
                </a:cubicBezTo>
                <a:cubicBezTo>
                  <a:pt x="8482" y="1566"/>
                  <a:pt x="8527" y="1589"/>
                  <a:pt x="8572" y="1589"/>
                </a:cubicBezTo>
                <a:cubicBezTo>
                  <a:pt x="8602" y="1589"/>
                  <a:pt x="8632" y="1578"/>
                  <a:pt x="8656" y="1554"/>
                </a:cubicBezTo>
                <a:cubicBezTo>
                  <a:pt x="9013" y="1173"/>
                  <a:pt x="9394" y="840"/>
                  <a:pt x="9811" y="530"/>
                </a:cubicBezTo>
                <a:lnTo>
                  <a:pt x="9811" y="530"/>
                </a:lnTo>
                <a:cubicBezTo>
                  <a:pt x="9752" y="840"/>
                  <a:pt x="9680" y="1138"/>
                  <a:pt x="9621" y="1447"/>
                </a:cubicBezTo>
                <a:cubicBezTo>
                  <a:pt x="9573" y="1661"/>
                  <a:pt x="9525" y="1864"/>
                  <a:pt x="9490" y="2090"/>
                </a:cubicBezTo>
                <a:cubicBezTo>
                  <a:pt x="9454" y="2257"/>
                  <a:pt x="9371" y="2459"/>
                  <a:pt x="9442" y="2626"/>
                </a:cubicBezTo>
                <a:cubicBezTo>
                  <a:pt x="9502" y="2793"/>
                  <a:pt x="9680" y="2816"/>
                  <a:pt x="9823" y="2876"/>
                </a:cubicBezTo>
                <a:cubicBezTo>
                  <a:pt x="10025" y="2959"/>
                  <a:pt x="10228" y="3019"/>
                  <a:pt x="10418" y="3090"/>
                </a:cubicBezTo>
                <a:lnTo>
                  <a:pt x="11180" y="3352"/>
                </a:lnTo>
                <a:cubicBezTo>
                  <a:pt x="10716" y="3435"/>
                  <a:pt x="10240" y="3471"/>
                  <a:pt x="9787" y="3507"/>
                </a:cubicBezTo>
                <a:cubicBezTo>
                  <a:pt x="9704" y="3507"/>
                  <a:pt x="9621" y="3614"/>
                  <a:pt x="9680" y="3686"/>
                </a:cubicBezTo>
                <a:cubicBezTo>
                  <a:pt x="10049" y="4162"/>
                  <a:pt x="10383" y="4662"/>
                  <a:pt x="10656" y="5198"/>
                </a:cubicBezTo>
                <a:cubicBezTo>
                  <a:pt x="10037" y="5114"/>
                  <a:pt x="9406" y="5019"/>
                  <a:pt x="8787" y="4924"/>
                </a:cubicBezTo>
                <a:cubicBezTo>
                  <a:pt x="8774" y="4921"/>
                  <a:pt x="8762" y="4920"/>
                  <a:pt x="8751" y="4920"/>
                </a:cubicBezTo>
                <a:cubicBezTo>
                  <a:pt x="8667" y="4920"/>
                  <a:pt x="8622" y="4993"/>
                  <a:pt x="8632" y="5067"/>
                </a:cubicBezTo>
                <a:cubicBezTo>
                  <a:pt x="8716" y="5555"/>
                  <a:pt x="8751" y="6055"/>
                  <a:pt x="8787" y="6543"/>
                </a:cubicBezTo>
                <a:cubicBezTo>
                  <a:pt x="8299" y="6091"/>
                  <a:pt x="7787" y="5662"/>
                  <a:pt x="7299" y="5221"/>
                </a:cubicBezTo>
                <a:cubicBezTo>
                  <a:pt x="7273" y="5200"/>
                  <a:pt x="7242" y="5189"/>
                  <a:pt x="7211" y="5189"/>
                </a:cubicBezTo>
                <a:cubicBezTo>
                  <a:pt x="7158" y="5189"/>
                  <a:pt x="7107" y="5221"/>
                  <a:pt x="7085" y="5281"/>
                </a:cubicBezTo>
                <a:cubicBezTo>
                  <a:pt x="6942" y="5757"/>
                  <a:pt x="6751" y="6186"/>
                  <a:pt x="6513" y="6603"/>
                </a:cubicBezTo>
                <a:cubicBezTo>
                  <a:pt x="6346" y="6126"/>
                  <a:pt x="6156" y="5674"/>
                  <a:pt x="5930" y="5233"/>
                </a:cubicBezTo>
                <a:cubicBezTo>
                  <a:pt x="5906" y="5198"/>
                  <a:pt x="5864" y="5180"/>
                  <a:pt x="5822" y="5180"/>
                </a:cubicBezTo>
                <a:cubicBezTo>
                  <a:pt x="5781" y="5180"/>
                  <a:pt x="5739" y="5198"/>
                  <a:pt x="5715" y="5233"/>
                </a:cubicBezTo>
                <a:cubicBezTo>
                  <a:pt x="5465" y="5674"/>
                  <a:pt x="5168" y="6091"/>
                  <a:pt x="4846" y="6495"/>
                </a:cubicBezTo>
                <a:cubicBezTo>
                  <a:pt x="4739" y="6055"/>
                  <a:pt x="4572" y="5614"/>
                  <a:pt x="4370" y="5221"/>
                </a:cubicBezTo>
                <a:cubicBezTo>
                  <a:pt x="4347" y="5184"/>
                  <a:pt x="4296" y="5160"/>
                  <a:pt x="4246" y="5160"/>
                </a:cubicBezTo>
                <a:cubicBezTo>
                  <a:pt x="4218" y="5160"/>
                  <a:pt x="4189" y="5168"/>
                  <a:pt x="4168" y="5186"/>
                </a:cubicBezTo>
                <a:cubicBezTo>
                  <a:pt x="3858" y="5543"/>
                  <a:pt x="3560" y="5900"/>
                  <a:pt x="3251" y="6269"/>
                </a:cubicBezTo>
                <a:lnTo>
                  <a:pt x="3215" y="5079"/>
                </a:lnTo>
                <a:cubicBezTo>
                  <a:pt x="3215" y="5016"/>
                  <a:pt x="3161" y="4966"/>
                  <a:pt x="3098" y="4966"/>
                </a:cubicBezTo>
                <a:cubicBezTo>
                  <a:pt x="3078" y="4966"/>
                  <a:pt x="3057" y="4972"/>
                  <a:pt x="3036" y="4983"/>
                </a:cubicBezTo>
                <a:lnTo>
                  <a:pt x="1762" y="5662"/>
                </a:lnTo>
                <a:cubicBezTo>
                  <a:pt x="1929" y="5317"/>
                  <a:pt x="2084" y="4959"/>
                  <a:pt x="2251" y="4626"/>
                </a:cubicBezTo>
                <a:cubicBezTo>
                  <a:pt x="2283" y="4550"/>
                  <a:pt x="2256" y="4444"/>
                  <a:pt x="2170" y="4444"/>
                </a:cubicBezTo>
                <a:cubicBezTo>
                  <a:pt x="2162" y="4444"/>
                  <a:pt x="2153" y="4445"/>
                  <a:pt x="2143" y="4448"/>
                </a:cubicBezTo>
                <a:cubicBezTo>
                  <a:pt x="1864" y="4465"/>
                  <a:pt x="1578" y="4474"/>
                  <a:pt x="1292" y="4474"/>
                </a:cubicBezTo>
                <a:cubicBezTo>
                  <a:pt x="1006" y="4474"/>
                  <a:pt x="721" y="4465"/>
                  <a:pt x="441" y="4448"/>
                </a:cubicBezTo>
                <a:cubicBezTo>
                  <a:pt x="631" y="4293"/>
                  <a:pt x="822" y="4126"/>
                  <a:pt x="1036" y="3983"/>
                </a:cubicBezTo>
                <a:cubicBezTo>
                  <a:pt x="1167" y="3876"/>
                  <a:pt x="1286" y="3769"/>
                  <a:pt x="1417" y="3674"/>
                </a:cubicBezTo>
                <a:cubicBezTo>
                  <a:pt x="1548" y="3566"/>
                  <a:pt x="1703" y="3471"/>
                  <a:pt x="1810" y="3352"/>
                </a:cubicBezTo>
                <a:cubicBezTo>
                  <a:pt x="1893" y="3257"/>
                  <a:pt x="1893" y="3138"/>
                  <a:pt x="1810" y="3031"/>
                </a:cubicBezTo>
                <a:cubicBezTo>
                  <a:pt x="1703" y="2900"/>
                  <a:pt x="1572" y="2781"/>
                  <a:pt x="1465" y="2638"/>
                </a:cubicBezTo>
                <a:cubicBezTo>
                  <a:pt x="1334" y="2495"/>
                  <a:pt x="1191" y="2340"/>
                  <a:pt x="1060" y="2209"/>
                </a:cubicBezTo>
                <a:lnTo>
                  <a:pt x="1060" y="2209"/>
                </a:lnTo>
                <a:cubicBezTo>
                  <a:pt x="1346" y="2304"/>
                  <a:pt x="1643" y="2388"/>
                  <a:pt x="1929" y="2483"/>
                </a:cubicBezTo>
                <a:cubicBezTo>
                  <a:pt x="1939" y="2485"/>
                  <a:pt x="1949" y="2487"/>
                  <a:pt x="1958" y="2487"/>
                </a:cubicBezTo>
                <a:cubicBezTo>
                  <a:pt x="2081" y="2487"/>
                  <a:pt x="2133" y="2278"/>
                  <a:pt x="1989" y="2245"/>
                </a:cubicBezTo>
                <a:cubicBezTo>
                  <a:pt x="1882" y="1852"/>
                  <a:pt x="1774" y="1483"/>
                  <a:pt x="1667" y="1090"/>
                </a:cubicBezTo>
                <a:lnTo>
                  <a:pt x="1667" y="1090"/>
                </a:lnTo>
                <a:cubicBezTo>
                  <a:pt x="2132" y="1328"/>
                  <a:pt x="2620" y="1542"/>
                  <a:pt x="3132" y="1685"/>
                </a:cubicBezTo>
                <a:cubicBezTo>
                  <a:pt x="3144" y="1690"/>
                  <a:pt x="3157" y="1693"/>
                  <a:pt x="3169" y="1693"/>
                </a:cubicBezTo>
                <a:cubicBezTo>
                  <a:pt x="3214" y="1693"/>
                  <a:pt x="3253" y="1661"/>
                  <a:pt x="3263" y="1614"/>
                </a:cubicBezTo>
                <a:cubicBezTo>
                  <a:pt x="3394" y="1257"/>
                  <a:pt x="3536" y="888"/>
                  <a:pt x="3667" y="530"/>
                </a:cubicBezTo>
                <a:cubicBezTo>
                  <a:pt x="3977" y="899"/>
                  <a:pt x="4310" y="1257"/>
                  <a:pt x="4620" y="1626"/>
                </a:cubicBezTo>
                <a:cubicBezTo>
                  <a:pt x="4644" y="1650"/>
                  <a:pt x="4672" y="1660"/>
                  <a:pt x="4699" y="1660"/>
                </a:cubicBezTo>
                <a:cubicBezTo>
                  <a:pt x="4739" y="1660"/>
                  <a:pt x="4777" y="1637"/>
                  <a:pt x="4799" y="1602"/>
                </a:cubicBezTo>
                <a:cubicBezTo>
                  <a:pt x="5096" y="1185"/>
                  <a:pt x="5382" y="769"/>
                  <a:pt x="5680" y="352"/>
                </a:cubicBezTo>
                <a:cubicBezTo>
                  <a:pt x="5858" y="828"/>
                  <a:pt x="6120" y="1269"/>
                  <a:pt x="6489" y="1626"/>
                </a:cubicBezTo>
                <a:cubicBezTo>
                  <a:pt x="6513" y="1650"/>
                  <a:pt x="6543" y="1661"/>
                  <a:pt x="6573" y="1661"/>
                </a:cubicBezTo>
                <a:cubicBezTo>
                  <a:pt x="6602" y="1661"/>
                  <a:pt x="6632" y="1650"/>
                  <a:pt x="6656" y="1626"/>
                </a:cubicBezTo>
                <a:lnTo>
                  <a:pt x="7858" y="292"/>
                </a:lnTo>
                <a:close/>
                <a:moveTo>
                  <a:pt x="7952" y="1"/>
                </a:moveTo>
                <a:cubicBezTo>
                  <a:pt x="7927" y="1"/>
                  <a:pt x="7903" y="10"/>
                  <a:pt x="7882" y="30"/>
                </a:cubicBezTo>
                <a:cubicBezTo>
                  <a:pt x="7477" y="507"/>
                  <a:pt x="7061" y="959"/>
                  <a:pt x="6644" y="1423"/>
                </a:cubicBezTo>
                <a:cubicBezTo>
                  <a:pt x="6299" y="1054"/>
                  <a:pt x="6037" y="602"/>
                  <a:pt x="5894" y="102"/>
                </a:cubicBezTo>
                <a:cubicBezTo>
                  <a:pt x="5881" y="43"/>
                  <a:pt x="5835" y="16"/>
                  <a:pt x="5787" y="16"/>
                </a:cubicBezTo>
                <a:cubicBezTo>
                  <a:pt x="5748" y="16"/>
                  <a:pt x="5706" y="34"/>
                  <a:pt x="5680" y="66"/>
                </a:cubicBezTo>
                <a:cubicBezTo>
                  <a:pt x="5358" y="518"/>
                  <a:pt x="5060" y="947"/>
                  <a:pt x="4751" y="1400"/>
                </a:cubicBezTo>
                <a:cubicBezTo>
                  <a:pt x="4429" y="1019"/>
                  <a:pt x="4096" y="649"/>
                  <a:pt x="3775" y="268"/>
                </a:cubicBezTo>
                <a:cubicBezTo>
                  <a:pt x="3752" y="237"/>
                  <a:pt x="3723" y="224"/>
                  <a:pt x="3694" y="224"/>
                </a:cubicBezTo>
                <a:cubicBezTo>
                  <a:pt x="3645" y="224"/>
                  <a:pt x="3594" y="260"/>
                  <a:pt x="3572" y="304"/>
                </a:cubicBezTo>
                <a:cubicBezTo>
                  <a:pt x="3429" y="697"/>
                  <a:pt x="3298" y="1078"/>
                  <a:pt x="3144" y="1483"/>
                </a:cubicBezTo>
                <a:cubicBezTo>
                  <a:pt x="2608" y="1316"/>
                  <a:pt x="2108" y="1114"/>
                  <a:pt x="1608" y="840"/>
                </a:cubicBezTo>
                <a:cubicBezTo>
                  <a:pt x="1595" y="833"/>
                  <a:pt x="1581" y="831"/>
                  <a:pt x="1566" y="831"/>
                </a:cubicBezTo>
                <a:cubicBezTo>
                  <a:pt x="1502" y="831"/>
                  <a:pt x="1436" y="891"/>
                  <a:pt x="1465" y="959"/>
                </a:cubicBezTo>
                <a:cubicBezTo>
                  <a:pt x="1608" y="1376"/>
                  <a:pt x="1751" y="1816"/>
                  <a:pt x="1882" y="2233"/>
                </a:cubicBezTo>
                <a:cubicBezTo>
                  <a:pt x="1512" y="2114"/>
                  <a:pt x="1120" y="2007"/>
                  <a:pt x="750" y="1888"/>
                </a:cubicBezTo>
                <a:cubicBezTo>
                  <a:pt x="736" y="1882"/>
                  <a:pt x="722" y="1879"/>
                  <a:pt x="708" y="1879"/>
                </a:cubicBezTo>
                <a:cubicBezTo>
                  <a:pt x="611" y="1879"/>
                  <a:pt x="548" y="2017"/>
                  <a:pt x="631" y="2090"/>
                </a:cubicBezTo>
                <a:cubicBezTo>
                  <a:pt x="834" y="2316"/>
                  <a:pt x="1048" y="2543"/>
                  <a:pt x="1250" y="2781"/>
                </a:cubicBezTo>
                <a:cubicBezTo>
                  <a:pt x="1358" y="2900"/>
                  <a:pt x="1465" y="2995"/>
                  <a:pt x="1572" y="3114"/>
                </a:cubicBezTo>
                <a:cubicBezTo>
                  <a:pt x="1596" y="3150"/>
                  <a:pt x="1608" y="3174"/>
                  <a:pt x="1643" y="3197"/>
                </a:cubicBezTo>
                <a:lnTo>
                  <a:pt x="1667" y="3221"/>
                </a:lnTo>
                <a:cubicBezTo>
                  <a:pt x="1667" y="3229"/>
                  <a:pt x="1677" y="3232"/>
                  <a:pt x="1684" y="3233"/>
                </a:cubicBezTo>
                <a:lnTo>
                  <a:pt x="1684" y="3233"/>
                </a:lnTo>
                <a:cubicBezTo>
                  <a:pt x="1669" y="3240"/>
                  <a:pt x="1631" y="3271"/>
                  <a:pt x="1631" y="3281"/>
                </a:cubicBezTo>
                <a:cubicBezTo>
                  <a:pt x="1596" y="3316"/>
                  <a:pt x="1548" y="3340"/>
                  <a:pt x="1524" y="3352"/>
                </a:cubicBezTo>
                <a:lnTo>
                  <a:pt x="96" y="4471"/>
                </a:lnTo>
                <a:cubicBezTo>
                  <a:pt x="0" y="4543"/>
                  <a:pt x="96" y="4662"/>
                  <a:pt x="179" y="4686"/>
                </a:cubicBezTo>
                <a:cubicBezTo>
                  <a:pt x="550" y="4729"/>
                  <a:pt x="918" y="4750"/>
                  <a:pt x="1283" y="4750"/>
                </a:cubicBezTo>
                <a:cubicBezTo>
                  <a:pt x="1527" y="4750"/>
                  <a:pt x="1770" y="4740"/>
                  <a:pt x="2012" y="4721"/>
                </a:cubicBezTo>
                <a:lnTo>
                  <a:pt x="2012" y="4721"/>
                </a:lnTo>
                <a:cubicBezTo>
                  <a:pt x="1822" y="5126"/>
                  <a:pt x="1643" y="5519"/>
                  <a:pt x="1453" y="5912"/>
                </a:cubicBezTo>
                <a:cubicBezTo>
                  <a:pt x="1414" y="5999"/>
                  <a:pt x="1478" y="6095"/>
                  <a:pt x="1555" y="6095"/>
                </a:cubicBezTo>
                <a:cubicBezTo>
                  <a:pt x="1572" y="6095"/>
                  <a:pt x="1590" y="6090"/>
                  <a:pt x="1608" y="6079"/>
                </a:cubicBezTo>
                <a:lnTo>
                  <a:pt x="3036" y="5317"/>
                </a:lnTo>
                <a:cubicBezTo>
                  <a:pt x="3060" y="5757"/>
                  <a:pt x="3060" y="6186"/>
                  <a:pt x="3072" y="6614"/>
                </a:cubicBezTo>
                <a:cubicBezTo>
                  <a:pt x="3072" y="6683"/>
                  <a:pt x="3139" y="6739"/>
                  <a:pt x="3204" y="6739"/>
                </a:cubicBezTo>
                <a:cubicBezTo>
                  <a:pt x="3229" y="6739"/>
                  <a:pt x="3254" y="6730"/>
                  <a:pt x="3275" y="6710"/>
                </a:cubicBezTo>
                <a:cubicBezTo>
                  <a:pt x="3620" y="6317"/>
                  <a:pt x="3953" y="5912"/>
                  <a:pt x="4287" y="5531"/>
                </a:cubicBezTo>
                <a:cubicBezTo>
                  <a:pt x="4489" y="5948"/>
                  <a:pt x="4632" y="6376"/>
                  <a:pt x="4727" y="6829"/>
                </a:cubicBezTo>
                <a:cubicBezTo>
                  <a:pt x="4735" y="6884"/>
                  <a:pt x="4794" y="6918"/>
                  <a:pt x="4848" y="6918"/>
                </a:cubicBezTo>
                <a:cubicBezTo>
                  <a:pt x="4875" y="6918"/>
                  <a:pt x="4901" y="6909"/>
                  <a:pt x="4918" y="6888"/>
                </a:cubicBezTo>
                <a:cubicBezTo>
                  <a:pt x="5263" y="6472"/>
                  <a:pt x="5584" y="6031"/>
                  <a:pt x="5858" y="5579"/>
                </a:cubicBezTo>
                <a:cubicBezTo>
                  <a:pt x="6073" y="6019"/>
                  <a:pt x="6251" y="6483"/>
                  <a:pt x="6406" y="6960"/>
                </a:cubicBezTo>
                <a:cubicBezTo>
                  <a:pt x="6419" y="7020"/>
                  <a:pt x="6470" y="7050"/>
                  <a:pt x="6523" y="7050"/>
                </a:cubicBezTo>
                <a:cubicBezTo>
                  <a:pt x="6564" y="7050"/>
                  <a:pt x="6606" y="7032"/>
                  <a:pt x="6632" y="6995"/>
                </a:cubicBezTo>
                <a:cubicBezTo>
                  <a:pt x="6894" y="6543"/>
                  <a:pt x="7132" y="6067"/>
                  <a:pt x="7311" y="5579"/>
                </a:cubicBezTo>
                <a:cubicBezTo>
                  <a:pt x="7835" y="6043"/>
                  <a:pt x="8359" y="6507"/>
                  <a:pt x="8870" y="6972"/>
                </a:cubicBezTo>
                <a:cubicBezTo>
                  <a:pt x="8899" y="7000"/>
                  <a:pt x="8934" y="7014"/>
                  <a:pt x="8966" y="7014"/>
                </a:cubicBezTo>
                <a:cubicBezTo>
                  <a:pt x="9029" y="7014"/>
                  <a:pt x="9085" y="6966"/>
                  <a:pt x="9085" y="6888"/>
                </a:cubicBezTo>
                <a:cubicBezTo>
                  <a:pt x="9073" y="6329"/>
                  <a:pt x="9025" y="5781"/>
                  <a:pt x="8954" y="5245"/>
                </a:cubicBezTo>
                <a:lnTo>
                  <a:pt x="8954" y="5245"/>
                </a:lnTo>
                <a:cubicBezTo>
                  <a:pt x="9609" y="5340"/>
                  <a:pt x="10264" y="5436"/>
                  <a:pt x="10918" y="5531"/>
                </a:cubicBezTo>
                <a:cubicBezTo>
                  <a:pt x="10924" y="5532"/>
                  <a:pt x="10931" y="5532"/>
                  <a:pt x="10937" y="5532"/>
                </a:cubicBezTo>
                <a:cubicBezTo>
                  <a:pt x="11025" y="5532"/>
                  <a:pt x="11105" y="5453"/>
                  <a:pt x="11049" y="5352"/>
                </a:cubicBezTo>
                <a:cubicBezTo>
                  <a:pt x="10764" y="4805"/>
                  <a:pt x="10442" y="4281"/>
                  <a:pt x="10061" y="3769"/>
                </a:cubicBezTo>
                <a:cubicBezTo>
                  <a:pt x="10633" y="3733"/>
                  <a:pt x="11192" y="3650"/>
                  <a:pt x="11764" y="3555"/>
                </a:cubicBezTo>
                <a:cubicBezTo>
                  <a:pt x="11847" y="3507"/>
                  <a:pt x="11823" y="3328"/>
                  <a:pt x="11728" y="3305"/>
                </a:cubicBezTo>
                <a:lnTo>
                  <a:pt x="10656" y="2924"/>
                </a:lnTo>
                <a:lnTo>
                  <a:pt x="10121" y="2745"/>
                </a:lnTo>
                <a:cubicBezTo>
                  <a:pt x="10037" y="2721"/>
                  <a:pt x="9930" y="2685"/>
                  <a:pt x="9847" y="2638"/>
                </a:cubicBezTo>
                <a:cubicBezTo>
                  <a:pt x="9787" y="2626"/>
                  <a:pt x="9692" y="2614"/>
                  <a:pt x="9692" y="2531"/>
                </a:cubicBezTo>
                <a:cubicBezTo>
                  <a:pt x="9692" y="2447"/>
                  <a:pt x="9728" y="2352"/>
                  <a:pt x="9740" y="2269"/>
                </a:cubicBezTo>
                <a:cubicBezTo>
                  <a:pt x="9752" y="2185"/>
                  <a:pt x="9787" y="2090"/>
                  <a:pt x="9799" y="2007"/>
                </a:cubicBezTo>
                <a:cubicBezTo>
                  <a:pt x="9847" y="1828"/>
                  <a:pt x="9871" y="1638"/>
                  <a:pt x="9918" y="1459"/>
                </a:cubicBezTo>
                <a:cubicBezTo>
                  <a:pt x="9990" y="1078"/>
                  <a:pt x="10061" y="709"/>
                  <a:pt x="10156" y="340"/>
                </a:cubicBezTo>
                <a:cubicBezTo>
                  <a:pt x="10166" y="265"/>
                  <a:pt x="10102" y="190"/>
                  <a:pt x="10034" y="190"/>
                </a:cubicBezTo>
                <a:cubicBezTo>
                  <a:pt x="10015" y="190"/>
                  <a:pt x="9996" y="196"/>
                  <a:pt x="9978" y="209"/>
                </a:cubicBezTo>
                <a:cubicBezTo>
                  <a:pt x="9490" y="518"/>
                  <a:pt x="9037" y="899"/>
                  <a:pt x="8632" y="1316"/>
                </a:cubicBezTo>
                <a:cubicBezTo>
                  <a:pt x="8418" y="923"/>
                  <a:pt x="8216" y="518"/>
                  <a:pt x="8073" y="90"/>
                </a:cubicBezTo>
                <a:cubicBezTo>
                  <a:pt x="8049" y="35"/>
                  <a:pt x="8000" y="1"/>
                  <a:pt x="7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3"/>
          <p:cNvSpPr/>
          <p:nvPr/>
        </p:nvSpPr>
        <p:spPr>
          <a:xfrm>
            <a:off x="5628770" y="2075875"/>
            <a:ext cx="1309427" cy="435911"/>
          </a:xfrm>
          <a:custGeom>
            <a:avLst/>
            <a:gdLst/>
            <a:ahLst/>
            <a:cxnLst/>
            <a:rect l="l" t="t" r="r" b="b"/>
            <a:pathLst>
              <a:path w="17473" h="5817" extrusionOk="0">
                <a:moveTo>
                  <a:pt x="4447" y="303"/>
                </a:moveTo>
                <a:cubicBezTo>
                  <a:pt x="4447" y="469"/>
                  <a:pt x="4436" y="636"/>
                  <a:pt x="4388" y="779"/>
                </a:cubicBezTo>
                <a:cubicBezTo>
                  <a:pt x="4378" y="840"/>
                  <a:pt x="4428" y="918"/>
                  <a:pt x="4494" y="918"/>
                </a:cubicBezTo>
                <a:cubicBezTo>
                  <a:pt x="4506" y="918"/>
                  <a:pt x="4518" y="915"/>
                  <a:pt x="4531" y="910"/>
                </a:cubicBezTo>
                <a:cubicBezTo>
                  <a:pt x="5031" y="708"/>
                  <a:pt x="5519" y="517"/>
                  <a:pt x="6031" y="303"/>
                </a:cubicBezTo>
                <a:lnTo>
                  <a:pt x="6031" y="303"/>
                </a:lnTo>
                <a:cubicBezTo>
                  <a:pt x="5971" y="493"/>
                  <a:pt x="5924" y="696"/>
                  <a:pt x="5864" y="886"/>
                </a:cubicBezTo>
                <a:cubicBezTo>
                  <a:pt x="5846" y="951"/>
                  <a:pt x="5900" y="1024"/>
                  <a:pt x="5970" y="1024"/>
                </a:cubicBezTo>
                <a:cubicBezTo>
                  <a:pt x="5989" y="1024"/>
                  <a:pt x="6010" y="1018"/>
                  <a:pt x="6031" y="1005"/>
                </a:cubicBezTo>
                <a:cubicBezTo>
                  <a:pt x="6460" y="720"/>
                  <a:pt x="6936" y="517"/>
                  <a:pt x="7424" y="362"/>
                </a:cubicBezTo>
                <a:lnTo>
                  <a:pt x="7424" y="362"/>
                </a:lnTo>
                <a:cubicBezTo>
                  <a:pt x="7353" y="529"/>
                  <a:pt x="7293" y="708"/>
                  <a:pt x="7222" y="862"/>
                </a:cubicBezTo>
                <a:cubicBezTo>
                  <a:pt x="7190" y="936"/>
                  <a:pt x="7260" y="1009"/>
                  <a:pt x="7327" y="1009"/>
                </a:cubicBezTo>
                <a:cubicBezTo>
                  <a:pt x="7335" y="1009"/>
                  <a:pt x="7344" y="1008"/>
                  <a:pt x="7353" y="1005"/>
                </a:cubicBezTo>
                <a:cubicBezTo>
                  <a:pt x="7995" y="779"/>
                  <a:pt x="8650" y="589"/>
                  <a:pt x="9305" y="422"/>
                </a:cubicBezTo>
                <a:lnTo>
                  <a:pt x="9305" y="422"/>
                </a:lnTo>
                <a:cubicBezTo>
                  <a:pt x="9150" y="624"/>
                  <a:pt x="8996" y="839"/>
                  <a:pt x="8829" y="1029"/>
                </a:cubicBezTo>
                <a:cubicBezTo>
                  <a:pt x="8765" y="1114"/>
                  <a:pt x="8806" y="1237"/>
                  <a:pt x="8908" y="1237"/>
                </a:cubicBezTo>
                <a:cubicBezTo>
                  <a:pt x="8921" y="1237"/>
                  <a:pt x="8934" y="1235"/>
                  <a:pt x="8948" y="1231"/>
                </a:cubicBezTo>
                <a:cubicBezTo>
                  <a:pt x="9508" y="1053"/>
                  <a:pt x="10067" y="850"/>
                  <a:pt x="10627" y="672"/>
                </a:cubicBezTo>
                <a:lnTo>
                  <a:pt x="10627" y="672"/>
                </a:lnTo>
                <a:cubicBezTo>
                  <a:pt x="10567" y="767"/>
                  <a:pt x="10520" y="874"/>
                  <a:pt x="10496" y="970"/>
                </a:cubicBezTo>
                <a:cubicBezTo>
                  <a:pt x="10464" y="1054"/>
                  <a:pt x="10535" y="1128"/>
                  <a:pt x="10609" y="1128"/>
                </a:cubicBezTo>
                <a:cubicBezTo>
                  <a:pt x="10619" y="1128"/>
                  <a:pt x="10629" y="1127"/>
                  <a:pt x="10639" y="1124"/>
                </a:cubicBezTo>
                <a:cubicBezTo>
                  <a:pt x="11234" y="958"/>
                  <a:pt x="11817" y="779"/>
                  <a:pt x="12413" y="612"/>
                </a:cubicBezTo>
                <a:lnTo>
                  <a:pt x="12413" y="612"/>
                </a:lnTo>
                <a:lnTo>
                  <a:pt x="12187" y="934"/>
                </a:lnTo>
                <a:cubicBezTo>
                  <a:pt x="12124" y="1007"/>
                  <a:pt x="12171" y="1145"/>
                  <a:pt x="12264" y="1145"/>
                </a:cubicBezTo>
                <a:cubicBezTo>
                  <a:pt x="12277" y="1145"/>
                  <a:pt x="12291" y="1142"/>
                  <a:pt x="12306" y="1136"/>
                </a:cubicBezTo>
                <a:cubicBezTo>
                  <a:pt x="12722" y="1005"/>
                  <a:pt x="13127" y="850"/>
                  <a:pt x="13544" y="720"/>
                </a:cubicBezTo>
                <a:lnTo>
                  <a:pt x="13544" y="720"/>
                </a:lnTo>
                <a:cubicBezTo>
                  <a:pt x="13484" y="779"/>
                  <a:pt x="13425" y="839"/>
                  <a:pt x="13365" y="886"/>
                </a:cubicBezTo>
                <a:cubicBezTo>
                  <a:pt x="13267" y="952"/>
                  <a:pt x="13309" y="1117"/>
                  <a:pt x="13426" y="1117"/>
                </a:cubicBezTo>
                <a:cubicBezTo>
                  <a:pt x="13437" y="1117"/>
                  <a:pt x="13448" y="1115"/>
                  <a:pt x="13460" y="1112"/>
                </a:cubicBezTo>
                <a:cubicBezTo>
                  <a:pt x="13782" y="1029"/>
                  <a:pt x="14091" y="946"/>
                  <a:pt x="14425" y="874"/>
                </a:cubicBezTo>
                <a:lnTo>
                  <a:pt x="14425" y="874"/>
                </a:lnTo>
                <a:lnTo>
                  <a:pt x="14306" y="993"/>
                </a:lnTo>
                <a:cubicBezTo>
                  <a:pt x="14237" y="1062"/>
                  <a:pt x="14267" y="1196"/>
                  <a:pt x="14375" y="1196"/>
                </a:cubicBezTo>
                <a:cubicBezTo>
                  <a:pt x="14380" y="1196"/>
                  <a:pt x="14384" y="1196"/>
                  <a:pt x="14389" y="1196"/>
                </a:cubicBezTo>
                <a:cubicBezTo>
                  <a:pt x="14830" y="1136"/>
                  <a:pt x="15246" y="1077"/>
                  <a:pt x="15675" y="1029"/>
                </a:cubicBezTo>
                <a:lnTo>
                  <a:pt x="15675" y="1029"/>
                </a:lnTo>
                <a:cubicBezTo>
                  <a:pt x="15580" y="1124"/>
                  <a:pt x="15496" y="1196"/>
                  <a:pt x="15389" y="1255"/>
                </a:cubicBezTo>
                <a:cubicBezTo>
                  <a:pt x="15311" y="1311"/>
                  <a:pt x="15317" y="1484"/>
                  <a:pt x="15427" y="1484"/>
                </a:cubicBezTo>
                <a:cubicBezTo>
                  <a:pt x="15434" y="1484"/>
                  <a:pt x="15441" y="1483"/>
                  <a:pt x="15449" y="1482"/>
                </a:cubicBezTo>
                <a:cubicBezTo>
                  <a:pt x="15784" y="1442"/>
                  <a:pt x="16120" y="1419"/>
                  <a:pt x="16441" y="1419"/>
                </a:cubicBezTo>
                <a:cubicBezTo>
                  <a:pt x="16508" y="1419"/>
                  <a:pt x="16574" y="1420"/>
                  <a:pt x="16639" y="1422"/>
                </a:cubicBezTo>
                <a:cubicBezTo>
                  <a:pt x="16556" y="1505"/>
                  <a:pt x="16449" y="1601"/>
                  <a:pt x="16354" y="1672"/>
                </a:cubicBezTo>
                <a:cubicBezTo>
                  <a:pt x="16282" y="1732"/>
                  <a:pt x="16330" y="1851"/>
                  <a:pt x="16413" y="1874"/>
                </a:cubicBezTo>
                <a:cubicBezTo>
                  <a:pt x="16639" y="1934"/>
                  <a:pt x="16854" y="1982"/>
                  <a:pt x="17068" y="2041"/>
                </a:cubicBezTo>
                <a:cubicBezTo>
                  <a:pt x="16854" y="2255"/>
                  <a:pt x="16616" y="2470"/>
                  <a:pt x="16389" y="2684"/>
                </a:cubicBezTo>
                <a:cubicBezTo>
                  <a:pt x="16330" y="2744"/>
                  <a:pt x="16342" y="2851"/>
                  <a:pt x="16413" y="2875"/>
                </a:cubicBezTo>
                <a:cubicBezTo>
                  <a:pt x="16532" y="2934"/>
                  <a:pt x="16651" y="2982"/>
                  <a:pt x="16770" y="3029"/>
                </a:cubicBezTo>
                <a:cubicBezTo>
                  <a:pt x="16568" y="3339"/>
                  <a:pt x="16330" y="3529"/>
                  <a:pt x="16044" y="3684"/>
                </a:cubicBezTo>
                <a:cubicBezTo>
                  <a:pt x="15949" y="3732"/>
                  <a:pt x="15973" y="3851"/>
                  <a:pt x="16044" y="3887"/>
                </a:cubicBezTo>
                <a:cubicBezTo>
                  <a:pt x="16092" y="3922"/>
                  <a:pt x="16151" y="3946"/>
                  <a:pt x="16199" y="3982"/>
                </a:cubicBezTo>
                <a:cubicBezTo>
                  <a:pt x="15175" y="4530"/>
                  <a:pt x="14115" y="4958"/>
                  <a:pt x="13008" y="5280"/>
                </a:cubicBezTo>
                <a:cubicBezTo>
                  <a:pt x="13020" y="5184"/>
                  <a:pt x="13068" y="5113"/>
                  <a:pt x="13115" y="5018"/>
                </a:cubicBezTo>
                <a:cubicBezTo>
                  <a:pt x="13164" y="4950"/>
                  <a:pt x="13094" y="4859"/>
                  <a:pt x="13015" y="4859"/>
                </a:cubicBezTo>
                <a:cubicBezTo>
                  <a:pt x="12997" y="4859"/>
                  <a:pt x="12978" y="4864"/>
                  <a:pt x="12960" y="4875"/>
                </a:cubicBezTo>
                <a:cubicBezTo>
                  <a:pt x="12579" y="5113"/>
                  <a:pt x="12127" y="5280"/>
                  <a:pt x="11686" y="5351"/>
                </a:cubicBezTo>
                <a:cubicBezTo>
                  <a:pt x="11710" y="5292"/>
                  <a:pt x="11746" y="5232"/>
                  <a:pt x="11782" y="5172"/>
                </a:cubicBezTo>
                <a:cubicBezTo>
                  <a:pt x="11824" y="5088"/>
                  <a:pt x="11773" y="5014"/>
                  <a:pt x="11695" y="5014"/>
                </a:cubicBezTo>
                <a:cubicBezTo>
                  <a:pt x="11685" y="5014"/>
                  <a:pt x="11674" y="5015"/>
                  <a:pt x="11663" y="5018"/>
                </a:cubicBezTo>
                <a:cubicBezTo>
                  <a:pt x="11282" y="5113"/>
                  <a:pt x="10889" y="5220"/>
                  <a:pt x="10520" y="5363"/>
                </a:cubicBezTo>
                <a:cubicBezTo>
                  <a:pt x="10555" y="5256"/>
                  <a:pt x="10567" y="5161"/>
                  <a:pt x="10567" y="5053"/>
                </a:cubicBezTo>
                <a:cubicBezTo>
                  <a:pt x="10567" y="4999"/>
                  <a:pt x="10508" y="4945"/>
                  <a:pt x="10452" y="4945"/>
                </a:cubicBezTo>
                <a:cubicBezTo>
                  <a:pt x="10447" y="4945"/>
                  <a:pt x="10441" y="4945"/>
                  <a:pt x="10436" y="4946"/>
                </a:cubicBezTo>
                <a:cubicBezTo>
                  <a:pt x="10067" y="5101"/>
                  <a:pt x="9686" y="5220"/>
                  <a:pt x="9305" y="5315"/>
                </a:cubicBezTo>
                <a:lnTo>
                  <a:pt x="9389" y="5053"/>
                </a:lnTo>
                <a:cubicBezTo>
                  <a:pt x="9420" y="4990"/>
                  <a:pt x="9350" y="4918"/>
                  <a:pt x="9284" y="4918"/>
                </a:cubicBezTo>
                <a:cubicBezTo>
                  <a:pt x="9275" y="4918"/>
                  <a:pt x="9266" y="4920"/>
                  <a:pt x="9258" y="4922"/>
                </a:cubicBezTo>
                <a:cubicBezTo>
                  <a:pt x="8817" y="5018"/>
                  <a:pt x="8377" y="5161"/>
                  <a:pt x="7948" y="5315"/>
                </a:cubicBezTo>
                <a:cubicBezTo>
                  <a:pt x="7900" y="5172"/>
                  <a:pt x="7769" y="5053"/>
                  <a:pt x="7603" y="5053"/>
                </a:cubicBezTo>
                <a:cubicBezTo>
                  <a:pt x="7460" y="5053"/>
                  <a:pt x="7341" y="5113"/>
                  <a:pt x="7222" y="5184"/>
                </a:cubicBezTo>
                <a:cubicBezTo>
                  <a:pt x="7109" y="5252"/>
                  <a:pt x="6985" y="5352"/>
                  <a:pt x="6841" y="5352"/>
                </a:cubicBezTo>
                <a:cubicBezTo>
                  <a:pt x="6833" y="5352"/>
                  <a:pt x="6825" y="5352"/>
                  <a:pt x="6817" y="5351"/>
                </a:cubicBezTo>
                <a:cubicBezTo>
                  <a:pt x="6674" y="5327"/>
                  <a:pt x="6591" y="5184"/>
                  <a:pt x="6460" y="5149"/>
                </a:cubicBezTo>
                <a:cubicBezTo>
                  <a:pt x="6437" y="5145"/>
                  <a:pt x="6415" y="5143"/>
                  <a:pt x="6392" y="5143"/>
                </a:cubicBezTo>
                <a:cubicBezTo>
                  <a:pt x="6269" y="5143"/>
                  <a:pt x="6142" y="5194"/>
                  <a:pt x="6031" y="5244"/>
                </a:cubicBezTo>
                <a:cubicBezTo>
                  <a:pt x="5733" y="5351"/>
                  <a:pt x="5448" y="5446"/>
                  <a:pt x="5150" y="5553"/>
                </a:cubicBezTo>
                <a:cubicBezTo>
                  <a:pt x="5162" y="5482"/>
                  <a:pt x="5186" y="5399"/>
                  <a:pt x="5209" y="5315"/>
                </a:cubicBezTo>
                <a:cubicBezTo>
                  <a:pt x="5240" y="5254"/>
                  <a:pt x="5200" y="5165"/>
                  <a:pt x="5127" y="5165"/>
                </a:cubicBezTo>
                <a:cubicBezTo>
                  <a:pt x="5116" y="5165"/>
                  <a:pt x="5103" y="5168"/>
                  <a:pt x="5090" y="5172"/>
                </a:cubicBezTo>
                <a:cubicBezTo>
                  <a:pt x="4555" y="5292"/>
                  <a:pt x="4031" y="5422"/>
                  <a:pt x="3495" y="5542"/>
                </a:cubicBezTo>
                <a:cubicBezTo>
                  <a:pt x="3495" y="5399"/>
                  <a:pt x="3483" y="5232"/>
                  <a:pt x="3483" y="5077"/>
                </a:cubicBezTo>
                <a:cubicBezTo>
                  <a:pt x="3483" y="5030"/>
                  <a:pt x="3459" y="4994"/>
                  <a:pt x="3412" y="4982"/>
                </a:cubicBezTo>
                <a:cubicBezTo>
                  <a:pt x="3377" y="4977"/>
                  <a:pt x="3343" y="4974"/>
                  <a:pt x="3310" y="4974"/>
                </a:cubicBezTo>
                <a:cubicBezTo>
                  <a:pt x="3051" y="4974"/>
                  <a:pt x="2848" y="5128"/>
                  <a:pt x="2626" y="5244"/>
                </a:cubicBezTo>
                <a:cubicBezTo>
                  <a:pt x="2538" y="5288"/>
                  <a:pt x="2425" y="5338"/>
                  <a:pt x="2320" y="5338"/>
                </a:cubicBezTo>
                <a:cubicBezTo>
                  <a:pt x="2281" y="5338"/>
                  <a:pt x="2244" y="5331"/>
                  <a:pt x="2209" y="5315"/>
                </a:cubicBezTo>
                <a:cubicBezTo>
                  <a:pt x="2114" y="5280"/>
                  <a:pt x="2030" y="5149"/>
                  <a:pt x="2102" y="5065"/>
                </a:cubicBezTo>
                <a:cubicBezTo>
                  <a:pt x="2155" y="5001"/>
                  <a:pt x="2085" y="4919"/>
                  <a:pt x="2010" y="4919"/>
                </a:cubicBezTo>
                <a:cubicBezTo>
                  <a:pt x="2001" y="4919"/>
                  <a:pt x="1992" y="4920"/>
                  <a:pt x="1983" y="4922"/>
                </a:cubicBezTo>
                <a:cubicBezTo>
                  <a:pt x="1649" y="4994"/>
                  <a:pt x="1328" y="5053"/>
                  <a:pt x="995" y="5125"/>
                </a:cubicBezTo>
                <a:cubicBezTo>
                  <a:pt x="1018" y="4934"/>
                  <a:pt x="1042" y="4720"/>
                  <a:pt x="1054" y="4530"/>
                </a:cubicBezTo>
                <a:cubicBezTo>
                  <a:pt x="1054" y="4482"/>
                  <a:pt x="1007" y="4422"/>
                  <a:pt x="947" y="4422"/>
                </a:cubicBezTo>
                <a:cubicBezTo>
                  <a:pt x="745" y="4458"/>
                  <a:pt x="554" y="4470"/>
                  <a:pt x="340" y="4506"/>
                </a:cubicBezTo>
                <a:cubicBezTo>
                  <a:pt x="399" y="4232"/>
                  <a:pt x="709" y="4029"/>
                  <a:pt x="578" y="3732"/>
                </a:cubicBezTo>
                <a:cubicBezTo>
                  <a:pt x="530" y="3625"/>
                  <a:pt x="447" y="3565"/>
                  <a:pt x="340" y="3529"/>
                </a:cubicBezTo>
                <a:cubicBezTo>
                  <a:pt x="447" y="3291"/>
                  <a:pt x="554" y="3065"/>
                  <a:pt x="649" y="2839"/>
                </a:cubicBezTo>
                <a:cubicBezTo>
                  <a:pt x="683" y="2761"/>
                  <a:pt x="643" y="2683"/>
                  <a:pt x="570" y="2683"/>
                </a:cubicBezTo>
                <a:cubicBezTo>
                  <a:pt x="565" y="2683"/>
                  <a:pt x="559" y="2683"/>
                  <a:pt x="554" y="2684"/>
                </a:cubicBezTo>
                <a:cubicBezTo>
                  <a:pt x="566" y="2672"/>
                  <a:pt x="578" y="2636"/>
                  <a:pt x="590" y="2625"/>
                </a:cubicBezTo>
                <a:cubicBezTo>
                  <a:pt x="673" y="2517"/>
                  <a:pt x="757" y="2398"/>
                  <a:pt x="768" y="2279"/>
                </a:cubicBezTo>
                <a:lnTo>
                  <a:pt x="768" y="2196"/>
                </a:lnTo>
                <a:cubicBezTo>
                  <a:pt x="935" y="2029"/>
                  <a:pt x="1102" y="1851"/>
                  <a:pt x="1268" y="1684"/>
                </a:cubicBezTo>
                <a:cubicBezTo>
                  <a:pt x="1280" y="1672"/>
                  <a:pt x="1280" y="1660"/>
                  <a:pt x="1292" y="1648"/>
                </a:cubicBezTo>
                <a:cubicBezTo>
                  <a:pt x="1507" y="1446"/>
                  <a:pt x="1697" y="1255"/>
                  <a:pt x="1911" y="1077"/>
                </a:cubicBezTo>
                <a:cubicBezTo>
                  <a:pt x="2042" y="958"/>
                  <a:pt x="2173" y="839"/>
                  <a:pt x="2328" y="720"/>
                </a:cubicBezTo>
                <a:cubicBezTo>
                  <a:pt x="2376" y="672"/>
                  <a:pt x="2447" y="612"/>
                  <a:pt x="2519" y="577"/>
                </a:cubicBezTo>
                <a:cubicBezTo>
                  <a:pt x="2564" y="542"/>
                  <a:pt x="2675" y="421"/>
                  <a:pt x="2747" y="421"/>
                </a:cubicBezTo>
                <a:cubicBezTo>
                  <a:pt x="2750" y="421"/>
                  <a:pt x="2754" y="421"/>
                  <a:pt x="2757" y="422"/>
                </a:cubicBezTo>
                <a:cubicBezTo>
                  <a:pt x="2876" y="469"/>
                  <a:pt x="2804" y="660"/>
                  <a:pt x="2769" y="731"/>
                </a:cubicBezTo>
                <a:cubicBezTo>
                  <a:pt x="2709" y="886"/>
                  <a:pt x="2662" y="1029"/>
                  <a:pt x="2757" y="1172"/>
                </a:cubicBezTo>
                <a:cubicBezTo>
                  <a:pt x="2769" y="1203"/>
                  <a:pt x="2798" y="1218"/>
                  <a:pt x="2828" y="1218"/>
                </a:cubicBezTo>
                <a:cubicBezTo>
                  <a:pt x="2855" y="1218"/>
                  <a:pt x="2883" y="1206"/>
                  <a:pt x="2900" y="1184"/>
                </a:cubicBezTo>
                <a:cubicBezTo>
                  <a:pt x="3376" y="815"/>
                  <a:pt x="3900" y="517"/>
                  <a:pt x="4447" y="303"/>
                </a:cubicBezTo>
                <a:close/>
                <a:moveTo>
                  <a:pt x="6163" y="1"/>
                </a:moveTo>
                <a:cubicBezTo>
                  <a:pt x="6155" y="1"/>
                  <a:pt x="6147" y="2"/>
                  <a:pt x="6138" y="5"/>
                </a:cubicBezTo>
                <a:cubicBezTo>
                  <a:pt x="5626" y="219"/>
                  <a:pt x="5126" y="422"/>
                  <a:pt x="4602" y="636"/>
                </a:cubicBezTo>
                <a:cubicBezTo>
                  <a:pt x="4626" y="469"/>
                  <a:pt x="4626" y="303"/>
                  <a:pt x="4614" y="160"/>
                </a:cubicBezTo>
                <a:cubicBezTo>
                  <a:pt x="4614" y="106"/>
                  <a:pt x="4565" y="51"/>
                  <a:pt x="4502" y="51"/>
                </a:cubicBezTo>
                <a:cubicBezTo>
                  <a:pt x="4496" y="51"/>
                  <a:pt x="4489" y="52"/>
                  <a:pt x="4483" y="53"/>
                </a:cubicBezTo>
                <a:cubicBezTo>
                  <a:pt x="3888" y="255"/>
                  <a:pt x="3340" y="577"/>
                  <a:pt x="2840" y="946"/>
                </a:cubicBezTo>
                <a:cubicBezTo>
                  <a:pt x="2840" y="827"/>
                  <a:pt x="2935" y="696"/>
                  <a:pt x="2947" y="577"/>
                </a:cubicBezTo>
                <a:cubicBezTo>
                  <a:pt x="2947" y="469"/>
                  <a:pt x="2923" y="339"/>
                  <a:pt x="2816" y="279"/>
                </a:cubicBezTo>
                <a:cubicBezTo>
                  <a:pt x="2780" y="256"/>
                  <a:pt x="2745" y="247"/>
                  <a:pt x="2711" y="247"/>
                </a:cubicBezTo>
                <a:cubicBezTo>
                  <a:pt x="2621" y="247"/>
                  <a:pt x="2540" y="311"/>
                  <a:pt x="2471" y="362"/>
                </a:cubicBezTo>
                <a:cubicBezTo>
                  <a:pt x="2304" y="493"/>
                  <a:pt x="2161" y="636"/>
                  <a:pt x="1995" y="767"/>
                </a:cubicBezTo>
                <a:cubicBezTo>
                  <a:pt x="1733" y="1005"/>
                  <a:pt x="1471" y="1243"/>
                  <a:pt x="1221" y="1493"/>
                </a:cubicBezTo>
                <a:cubicBezTo>
                  <a:pt x="1209" y="1487"/>
                  <a:pt x="1188" y="1482"/>
                  <a:pt x="1166" y="1482"/>
                </a:cubicBezTo>
                <a:cubicBezTo>
                  <a:pt x="1143" y="1482"/>
                  <a:pt x="1120" y="1487"/>
                  <a:pt x="1102" y="1505"/>
                </a:cubicBezTo>
                <a:cubicBezTo>
                  <a:pt x="923" y="1708"/>
                  <a:pt x="745" y="1886"/>
                  <a:pt x="554" y="2077"/>
                </a:cubicBezTo>
                <a:cubicBezTo>
                  <a:pt x="495" y="2089"/>
                  <a:pt x="435" y="2148"/>
                  <a:pt x="459" y="2244"/>
                </a:cubicBezTo>
                <a:cubicBezTo>
                  <a:pt x="459" y="2255"/>
                  <a:pt x="483" y="2267"/>
                  <a:pt x="483" y="2267"/>
                </a:cubicBezTo>
                <a:cubicBezTo>
                  <a:pt x="423" y="2339"/>
                  <a:pt x="340" y="2398"/>
                  <a:pt x="280" y="2482"/>
                </a:cubicBezTo>
                <a:cubicBezTo>
                  <a:pt x="256" y="2517"/>
                  <a:pt x="280" y="2565"/>
                  <a:pt x="328" y="2565"/>
                </a:cubicBezTo>
                <a:cubicBezTo>
                  <a:pt x="268" y="2636"/>
                  <a:pt x="209" y="2696"/>
                  <a:pt x="149" y="2779"/>
                </a:cubicBezTo>
                <a:cubicBezTo>
                  <a:pt x="81" y="2847"/>
                  <a:pt x="143" y="2959"/>
                  <a:pt x="242" y="2959"/>
                </a:cubicBezTo>
                <a:cubicBezTo>
                  <a:pt x="246" y="2959"/>
                  <a:pt x="251" y="2958"/>
                  <a:pt x="256" y="2958"/>
                </a:cubicBezTo>
                <a:cubicBezTo>
                  <a:pt x="280" y="2934"/>
                  <a:pt x="328" y="2934"/>
                  <a:pt x="364" y="2922"/>
                </a:cubicBezTo>
                <a:lnTo>
                  <a:pt x="364" y="2922"/>
                </a:lnTo>
                <a:lnTo>
                  <a:pt x="42" y="3637"/>
                </a:lnTo>
                <a:cubicBezTo>
                  <a:pt x="1" y="3719"/>
                  <a:pt x="68" y="3796"/>
                  <a:pt x="137" y="3796"/>
                </a:cubicBezTo>
                <a:cubicBezTo>
                  <a:pt x="168" y="3796"/>
                  <a:pt x="199" y="3780"/>
                  <a:pt x="221" y="3744"/>
                </a:cubicBezTo>
                <a:cubicBezTo>
                  <a:pt x="232" y="3729"/>
                  <a:pt x="246" y="3723"/>
                  <a:pt x="262" y="3723"/>
                </a:cubicBezTo>
                <a:cubicBezTo>
                  <a:pt x="297" y="3723"/>
                  <a:pt x="339" y="3751"/>
                  <a:pt x="364" y="3768"/>
                </a:cubicBezTo>
                <a:cubicBezTo>
                  <a:pt x="423" y="3851"/>
                  <a:pt x="364" y="3982"/>
                  <a:pt x="316" y="4053"/>
                </a:cubicBezTo>
                <a:cubicBezTo>
                  <a:pt x="209" y="4232"/>
                  <a:pt x="90" y="4387"/>
                  <a:pt x="102" y="4601"/>
                </a:cubicBezTo>
                <a:cubicBezTo>
                  <a:pt x="102" y="4649"/>
                  <a:pt x="149" y="4708"/>
                  <a:pt x="209" y="4708"/>
                </a:cubicBezTo>
                <a:cubicBezTo>
                  <a:pt x="423" y="4684"/>
                  <a:pt x="614" y="4660"/>
                  <a:pt x="816" y="4637"/>
                </a:cubicBezTo>
                <a:lnTo>
                  <a:pt x="816" y="4637"/>
                </a:lnTo>
                <a:cubicBezTo>
                  <a:pt x="804" y="4839"/>
                  <a:pt x="780" y="5041"/>
                  <a:pt x="757" y="5244"/>
                </a:cubicBezTo>
                <a:cubicBezTo>
                  <a:pt x="757" y="5308"/>
                  <a:pt x="824" y="5353"/>
                  <a:pt x="880" y="5353"/>
                </a:cubicBezTo>
                <a:cubicBezTo>
                  <a:pt x="887" y="5353"/>
                  <a:pt x="893" y="5352"/>
                  <a:pt x="899" y="5351"/>
                </a:cubicBezTo>
                <a:cubicBezTo>
                  <a:pt x="1221" y="5280"/>
                  <a:pt x="1530" y="5220"/>
                  <a:pt x="1864" y="5137"/>
                </a:cubicBezTo>
                <a:cubicBezTo>
                  <a:pt x="1876" y="5339"/>
                  <a:pt x="2066" y="5530"/>
                  <a:pt x="2281" y="5542"/>
                </a:cubicBezTo>
                <a:cubicBezTo>
                  <a:pt x="2292" y="5542"/>
                  <a:pt x="2303" y="5543"/>
                  <a:pt x="2315" y="5543"/>
                </a:cubicBezTo>
                <a:cubicBezTo>
                  <a:pt x="2482" y="5543"/>
                  <a:pt x="2647" y="5464"/>
                  <a:pt x="2781" y="5375"/>
                </a:cubicBezTo>
                <a:cubicBezTo>
                  <a:pt x="2935" y="5292"/>
                  <a:pt x="3102" y="5172"/>
                  <a:pt x="3281" y="5172"/>
                </a:cubicBezTo>
                <a:cubicBezTo>
                  <a:pt x="3281" y="5339"/>
                  <a:pt x="3293" y="5494"/>
                  <a:pt x="3293" y="5673"/>
                </a:cubicBezTo>
                <a:cubicBezTo>
                  <a:pt x="3293" y="5745"/>
                  <a:pt x="3338" y="5782"/>
                  <a:pt x="3397" y="5782"/>
                </a:cubicBezTo>
                <a:cubicBezTo>
                  <a:pt x="3406" y="5782"/>
                  <a:pt x="3415" y="5781"/>
                  <a:pt x="3424" y="5780"/>
                </a:cubicBezTo>
                <a:cubicBezTo>
                  <a:pt x="3935" y="5661"/>
                  <a:pt x="4447" y="5542"/>
                  <a:pt x="4959" y="5411"/>
                </a:cubicBezTo>
                <a:lnTo>
                  <a:pt x="4959" y="5411"/>
                </a:lnTo>
                <a:cubicBezTo>
                  <a:pt x="4924" y="5494"/>
                  <a:pt x="4912" y="5601"/>
                  <a:pt x="4912" y="5708"/>
                </a:cubicBezTo>
                <a:cubicBezTo>
                  <a:pt x="4912" y="5763"/>
                  <a:pt x="4971" y="5817"/>
                  <a:pt x="5027" y="5817"/>
                </a:cubicBezTo>
                <a:cubicBezTo>
                  <a:pt x="5032" y="5817"/>
                  <a:pt x="5038" y="5816"/>
                  <a:pt x="5043" y="5815"/>
                </a:cubicBezTo>
                <a:cubicBezTo>
                  <a:pt x="5317" y="5720"/>
                  <a:pt x="5602" y="5613"/>
                  <a:pt x="5864" y="5530"/>
                </a:cubicBezTo>
                <a:cubicBezTo>
                  <a:pt x="5995" y="5482"/>
                  <a:pt x="6138" y="5422"/>
                  <a:pt x="6269" y="5399"/>
                </a:cubicBezTo>
                <a:cubicBezTo>
                  <a:pt x="6305" y="5387"/>
                  <a:pt x="6338" y="5378"/>
                  <a:pt x="6370" y="5378"/>
                </a:cubicBezTo>
                <a:cubicBezTo>
                  <a:pt x="6403" y="5378"/>
                  <a:pt x="6436" y="5387"/>
                  <a:pt x="6472" y="5411"/>
                </a:cubicBezTo>
                <a:cubicBezTo>
                  <a:pt x="6519" y="5434"/>
                  <a:pt x="6567" y="5482"/>
                  <a:pt x="6614" y="5518"/>
                </a:cubicBezTo>
                <a:cubicBezTo>
                  <a:pt x="6681" y="5564"/>
                  <a:pt x="6754" y="5582"/>
                  <a:pt x="6828" y="5582"/>
                </a:cubicBezTo>
                <a:cubicBezTo>
                  <a:pt x="6965" y="5582"/>
                  <a:pt x="7106" y="5520"/>
                  <a:pt x="7222" y="5458"/>
                </a:cubicBezTo>
                <a:cubicBezTo>
                  <a:pt x="7329" y="5399"/>
                  <a:pt x="7424" y="5315"/>
                  <a:pt x="7543" y="5292"/>
                </a:cubicBezTo>
                <a:cubicBezTo>
                  <a:pt x="7550" y="5290"/>
                  <a:pt x="7558" y="5290"/>
                  <a:pt x="7567" y="5290"/>
                </a:cubicBezTo>
                <a:cubicBezTo>
                  <a:pt x="7659" y="5290"/>
                  <a:pt x="7824" y="5347"/>
                  <a:pt x="7769" y="5434"/>
                </a:cubicBezTo>
                <a:cubicBezTo>
                  <a:pt x="7749" y="5505"/>
                  <a:pt x="7788" y="5600"/>
                  <a:pt x="7851" y="5600"/>
                </a:cubicBezTo>
                <a:cubicBezTo>
                  <a:pt x="7863" y="5600"/>
                  <a:pt x="7875" y="5597"/>
                  <a:pt x="7888" y="5589"/>
                </a:cubicBezTo>
                <a:cubicBezTo>
                  <a:pt x="8305" y="5422"/>
                  <a:pt x="8722" y="5292"/>
                  <a:pt x="9150" y="5184"/>
                </a:cubicBezTo>
                <a:lnTo>
                  <a:pt x="9150" y="5184"/>
                </a:lnTo>
                <a:lnTo>
                  <a:pt x="9067" y="5458"/>
                </a:lnTo>
                <a:cubicBezTo>
                  <a:pt x="9034" y="5524"/>
                  <a:pt x="9113" y="5590"/>
                  <a:pt x="9182" y="5590"/>
                </a:cubicBezTo>
                <a:cubicBezTo>
                  <a:pt x="9187" y="5590"/>
                  <a:pt x="9193" y="5590"/>
                  <a:pt x="9198" y="5589"/>
                </a:cubicBezTo>
                <a:cubicBezTo>
                  <a:pt x="9591" y="5482"/>
                  <a:pt x="9972" y="5363"/>
                  <a:pt x="10365" y="5220"/>
                </a:cubicBezTo>
                <a:lnTo>
                  <a:pt x="10365" y="5220"/>
                </a:lnTo>
                <a:cubicBezTo>
                  <a:pt x="10329" y="5315"/>
                  <a:pt x="10305" y="5422"/>
                  <a:pt x="10222" y="5518"/>
                </a:cubicBezTo>
                <a:cubicBezTo>
                  <a:pt x="10192" y="5578"/>
                  <a:pt x="10238" y="5672"/>
                  <a:pt x="10303" y="5672"/>
                </a:cubicBezTo>
                <a:cubicBezTo>
                  <a:pt x="10315" y="5672"/>
                  <a:pt x="10328" y="5668"/>
                  <a:pt x="10341" y="5661"/>
                </a:cubicBezTo>
                <a:cubicBezTo>
                  <a:pt x="10722" y="5518"/>
                  <a:pt x="11103" y="5375"/>
                  <a:pt x="11496" y="5292"/>
                </a:cubicBezTo>
                <a:lnTo>
                  <a:pt x="11496" y="5292"/>
                </a:lnTo>
                <a:cubicBezTo>
                  <a:pt x="11460" y="5339"/>
                  <a:pt x="11436" y="5375"/>
                  <a:pt x="11413" y="5434"/>
                </a:cubicBezTo>
                <a:cubicBezTo>
                  <a:pt x="11377" y="5494"/>
                  <a:pt x="11436" y="5601"/>
                  <a:pt x="11508" y="5601"/>
                </a:cubicBezTo>
                <a:cubicBezTo>
                  <a:pt x="11972" y="5577"/>
                  <a:pt x="12413" y="5434"/>
                  <a:pt x="12818" y="5244"/>
                </a:cubicBezTo>
                <a:lnTo>
                  <a:pt x="12818" y="5244"/>
                </a:lnTo>
                <a:cubicBezTo>
                  <a:pt x="12806" y="5315"/>
                  <a:pt x="12782" y="5375"/>
                  <a:pt x="12782" y="5458"/>
                </a:cubicBezTo>
                <a:cubicBezTo>
                  <a:pt x="12782" y="5517"/>
                  <a:pt x="12838" y="5560"/>
                  <a:pt x="12891" y="5560"/>
                </a:cubicBezTo>
                <a:cubicBezTo>
                  <a:pt x="12903" y="5560"/>
                  <a:pt x="12914" y="5558"/>
                  <a:pt x="12925" y="5553"/>
                </a:cubicBezTo>
                <a:cubicBezTo>
                  <a:pt x="14175" y="5232"/>
                  <a:pt x="15377" y="4744"/>
                  <a:pt x="16508" y="4113"/>
                </a:cubicBezTo>
                <a:cubicBezTo>
                  <a:pt x="16580" y="4065"/>
                  <a:pt x="16580" y="3946"/>
                  <a:pt x="16508" y="3910"/>
                </a:cubicBezTo>
                <a:cubicBezTo>
                  <a:pt x="16461" y="3875"/>
                  <a:pt x="16401" y="3851"/>
                  <a:pt x="16354" y="3815"/>
                </a:cubicBezTo>
                <a:cubicBezTo>
                  <a:pt x="16651" y="3637"/>
                  <a:pt x="16913" y="3398"/>
                  <a:pt x="17104" y="3101"/>
                </a:cubicBezTo>
                <a:cubicBezTo>
                  <a:pt x="17151" y="3041"/>
                  <a:pt x="17104" y="2934"/>
                  <a:pt x="17032" y="2922"/>
                </a:cubicBezTo>
                <a:cubicBezTo>
                  <a:pt x="16925" y="2898"/>
                  <a:pt x="16806" y="2863"/>
                  <a:pt x="16711" y="2815"/>
                </a:cubicBezTo>
                <a:lnTo>
                  <a:pt x="17425" y="2148"/>
                </a:lnTo>
                <a:cubicBezTo>
                  <a:pt x="17473" y="2065"/>
                  <a:pt x="17425" y="1946"/>
                  <a:pt x="17342" y="1910"/>
                </a:cubicBezTo>
                <a:cubicBezTo>
                  <a:pt x="17116" y="1851"/>
                  <a:pt x="16913" y="1803"/>
                  <a:pt x="16687" y="1743"/>
                </a:cubicBezTo>
                <a:cubicBezTo>
                  <a:pt x="16806" y="1648"/>
                  <a:pt x="16913" y="1541"/>
                  <a:pt x="17032" y="1446"/>
                </a:cubicBezTo>
                <a:cubicBezTo>
                  <a:pt x="17116" y="1374"/>
                  <a:pt x="17044" y="1243"/>
                  <a:pt x="16937" y="1243"/>
                </a:cubicBezTo>
                <a:cubicBezTo>
                  <a:pt x="16753" y="1226"/>
                  <a:pt x="16571" y="1217"/>
                  <a:pt x="16389" y="1217"/>
                </a:cubicBezTo>
                <a:cubicBezTo>
                  <a:pt x="16208" y="1217"/>
                  <a:pt x="16026" y="1226"/>
                  <a:pt x="15842" y="1243"/>
                </a:cubicBezTo>
                <a:cubicBezTo>
                  <a:pt x="15925" y="1172"/>
                  <a:pt x="15997" y="1077"/>
                  <a:pt x="16080" y="993"/>
                </a:cubicBezTo>
                <a:cubicBezTo>
                  <a:pt x="16137" y="913"/>
                  <a:pt x="16106" y="778"/>
                  <a:pt x="15998" y="778"/>
                </a:cubicBezTo>
                <a:cubicBezTo>
                  <a:pt x="15994" y="778"/>
                  <a:pt x="15989" y="779"/>
                  <a:pt x="15985" y="779"/>
                </a:cubicBezTo>
                <a:cubicBezTo>
                  <a:pt x="15568" y="839"/>
                  <a:pt x="15139" y="886"/>
                  <a:pt x="14723" y="946"/>
                </a:cubicBezTo>
                <a:cubicBezTo>
                  <a:pt x="14782" y="886"/>
                  <a:pt x="14842" y="827"/>
                  <a:pt x="14889" y="767"/>
                </a:cubicBezTo>
                <a:cubicBezTo>
                  <a:pt x="14966" y="679"/>
                  <a:pt x="14901" y="550"/>
                  <a:pt x="14796" y="550"/>
                </a:cubicBezTo>
                <a:cubicBezTo>
                  <a:pt x="14788" y="550"/>
                  <a:pt x="14779" y="551"/>
                  <a:pt x="14770" y="553"/>
                </a:cubicBezTo>
                <a:cubicBezTo>
                  <a:pt x="14449" y="636"/>
                  <a:pt x="14127" y="720"/>
                  <a:pt x="13818" y="791"/>
                </a:cubicBezTo>
                <a:cubicBezTo>
                  <a:pt x="13877" y="720"/>
                  <a:pt x="13913" y="660"/>
                  <a:pt x="13961" y="577"/>
                </a:cubicBezTo>
                <a:cubicBezTo>
                  <a:pt x="14001" y="495"/>
                  <a:pt x="13955" y="388"/>
                  <a:pt x="13874" y="388"/>
                </a:cubicBezTo>
                <a:cubicBezTo>
                  <a:pt x="13860" y="388"/>
                  <a:pt x="13845" y="391"/>
                  <a:pt x="13830" y="398"/>
                </a:cubicBezTo>
                <a:cubicBezTo>
                  <a:pt x="13425" y="529"/>
                  <a:pt x="13008" y="672"/>
                  <a:pt x="12603" y="815"/>
                </a:cubicBezTo>
                <a:cubicBezTo>
                  <a:pt x="12663" y="720"/>
                  <a:pt x="12746" y="612"/>
                  <a:pt x="12782" y="517"/>
                </a:cubicBezTo>
                <a:cubicBezTo>
                  <a:pt x="12834" y="434"/>
                  <a:pt x="12777" y="332"/>
                  <a:pt x="12689" y="332"/>
                </a:cubicBezTo>
                <a:cubicBezTo>
                  <a:pt x="12677" y="332"/>
                  <a:pt x="12664" y="334"/>
                  <a:pt x="12651" y="339"/>
                </a:cubicBezTo>
                <a:cubicBezTo>
                  <a:pt x="12044" y="517"/>
                  <a:pt x="11436" y="672"/>
                  <a:pt x="10817" y="850"/>
                </a:cubicBezTo>
                <a:cubicBezTo>
                  <a:pt x="10901" y="731"/>
                  <a:pt x="10972" y="636"/>
                  <a:pt x="11091" y="541"/>
                </a:cubicBezTo>
                <a:cubicBezTo>
                  <a:pt x="11188" y="476"/>
                  <a:pt x="11100" y="334"/>
                  <a:pt x="11003" y="334"/>
                </a:cubicBezTo>
                <a:cubicBezTo>
                  <a:pt x="10992" y="334"/>
                  <a:pt x="10982" y="335"/>
                  <a:pt x="10972" y="339"/>
                </a:cubicBezTo>
                <a:cubicBezTo>
                  <a:pt x="10389" y="529"/>
                  <a:pt x="9829" y="708"/>
                  <a:pt x="9246" y="898"/>
                </a:cubicBezTo>
                <a:cubicBezTo>
                  <a:pt x="9389" y="708"/>
                  <a:pt x="9531" y="517"/>
                  <a:pt x="9650" y="315"/>
                </a:cubicBezTo>
                <a:cubicBezTo>
                  <a:pt x="9707" y="236"/>
                  <a:pt x="9624" y="135"/>
                  <a:pt x="9524" y="135"/>
                </a:cubicBezTo>
                <a:cubicBezTo>
                  <a:pt x="9519" y="135"/>
                  <a:pt x="9513" y="135"/>
                  <a:pt x="9508" y="136"/>
                </a:cubicBezTo>
                <a:cubicBezTo>
                  <a:pt x="8829" y="303"/>
                  <a:pt x="8162" y="493"/>
                  <a:pt x="7484" y="720"/>
                </a:cubicBezTo>
                <a:cubicBezTo>
                  <a:pt x="7543" y="553"/>
                  <a:pt x="7626" y="398"/>
                  <a:pt x="7686" y="219"/>
                </a:cubicBezTo>
                <a:cubicBezTo>
                  <a:pt x="7707" y="137"/>
                  <a:pt x="7646" y="72"/>
                  <a:pt x="7576" y="72"/>
                </a:cubicBezTo>
                <a:cubicBezTo>
                  <a:pt x="7565" y="72"/>
                  <a:pt x="7554" y="73"/>
                  <a:pt x="7543" y="77"/>
                </a:cubicBezTo>
                <a:cubicBezTo>
                  <a:pt x="7043" y="196"/>
                  <a:pt x="6567" y="410"/>
                  <a:pt x="6114" y="660"/>
                </a:cubicBezTo>
                <a:cubicBezTo>
                  <a:pt x="6162" y="481"/>
                  <a:pt x="6221" y="303"/>
                  <a:pt x="6269" y="136"/>
                </a:cubicBezTo>
                <a:cubicBezTo>
                  <a:pt x="6280" y="73"/>
                  <a:pt x="6225" y="1"/>
                  <a:pt x="6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3"/>
          <p:cNvSpPr/>
          <p:nvPr/>
        </p:nvSpPr>
        <p:spPr>
          <a:xfrm>
            <a:off x="5573916" y="4033711"/>
            <a:ext cx="1374100" cy="341190"/>
          </a:xfrm>
          <a:custGeom>
            <a:avLst/>
            <a:gdLst/>
            <a:ahLst/>
            <a:cxnLst/>
            <a:rect l="l" t="t" r="r" b="b"/>
            <a:pathLst>
              <a:path w="18336" h="4553" extrusionOk="0">
                <a:moveTo>
                  <a:pt x="12085" y="361"/>
                </a:moveTo>
                <a:cubicBezTo>
                  <a:pt x="11990" y="515"/>
                  <a:pt x="11883" y="670"/>
                  <a:pt x="11776" y="813"/>
                </a:cubicBezTo>
                <a:cubicBezTo>
                  <a:pt x="11799" y="718"/>
                  <a:pt x="11835" y="611"/>
                  <a:pt x="11835" y="503"/>
                </a:cubicBezTo>
                <a:cubicBezTo>
                  <a:pt x="11895" y="456"/>
                  <a:pt x="11954" y="420"/>
                  <a:pt x="12026" y="372"/>
                </a:cubicBezTo>
                <a:cubicBezTo>
                  <a:pt x="12037" y="372"/>
                  <a:pt x="12061" y="361"/>
                  <a:pt x="12085" y="361"/>
                </a:cubicBezTo>
                <a:close/>
                <a:moveTo>
                  <a:pt x="15276" y="658"/>
                </a:moveTo>
                <a:cubicBezTo>
                  <a:pt x="15288" y="682"/>
                  <a:pt x="15288" y="718"/>
                  <a:pt x="15288" y="753"/>
                </a:cubicBezTo>
                <a:cubicBezTo>
                  <a:pt x="15240" y="789"/>
                  <a:pt x="15181" y="813"/>
                  <a:pt x="15145" y="861"/>
                </a:cubicBezTo>
                <a:cubicBezTo>
                  <a:pt x="15157" y="825"/>
                  <a:pt x="15169" y="789"/>
                  <a:pt x="15181" y="753"/>
                </a:cubicBezTo>
                <a:lnTo>
                  <a:pt x="15181" y="694"/>
                </a:lnTo>
                <a:lnTo>
                  <a:pt x="15276" y="658"/>
                </a:lnTo>
                <a:close/>
                <a:moveTo>
                  <a:pt x="17737" y="528"/>
                </a:moveTo>
                <a:lnTo>
                  <a:pt x="17737" y="528"/>
                </a:lnTo>
                <a:cubicBezTo>
                  <a:pt x="17727" y="532"/>
                  <a:pt x="17717" y="553"/>
                  <a:pt x="17717" y="575"/>
                </a:cubicBezTo>
                <a:cubicBezTo>
                  <a:pt x="17598" y="670"/>
                  <a:pt x="17491" y="753"/>
                  <a:pt x="17371" y="849"/>
                </a:cubicBezTo>
                <a:cubicBezTo>
                  <a:pt x="17312" y="861"/>
                  <a:pt x="17240" y="873"/>
                  <a:pt x="17181" y="908"/>
                </a:cubicBezTo>
                <a:lnTo>
                  <a:pt x="17360" y="634"/>
                </a:lnTo>
                <a:lnTo>
                  <a:pt x="17360" y="623"/>
                </a:lnTo>
                <a:cubicBezTo>
                  <a:pt x="17478" y="575"/>
                  <a:pt x="17607" y="551"/>
                  <a:pt x="17737" y="528"/>
                </a:cubicBezTo>
                <a:close/>
                <a:moveTo>
                  <a:pt x="18038" y="587"/>
                </a:moveTo>
                <a:cubicBezTo>
                  <a:pt x="18014" y="718"/>
                  <a:pt x="17955" y="813"/>
                  <a:pt x="17883" y="908"/>
                </a:cubicBezTo>
                <a:cubicBezTo>
                  <a:pt x="17860" y="920"/>
                  <a:pt x="17848" y="932"/>
                  <a:pt x="17848" y="944"/>
                </a:cubicBezTo>
                <a:cubicBezTo>
                  <a:pt x="17848" y="944"/>
                  <a:pt x="17848" y="932"/>
                  <a:pt x="17836" y="932"/>
                </a:cubicBezTo>
                <a:cubicBezTo>
                  <a:pt x="17824" y="920"/>
                  <a:pt x="17800" y="908"/>
                  <a:pt x="17788" y="908"/>
                </a:cubicBezTo>
                <a:cubicBezTo>
                  <a:pt x="17836" y="825"/>
                  <a:pt x="17895" y="753"/>
                  <a:pt x="17943" y="670"/>
                </a:cubicBezTo>
                <a:cubicBezTo>
                  <a:pt x="17967" y="634"/>
                  <a:pt x="18014" y="623"/>
                  <a:pt x="18038" y="587"/>
                </a:cubicBezTo>
                <a:close/>
                <a:moveTo>
                  <a:pt x="10835" y="694"/>
                </a:moveTo>
                <a:cubicBezTo>
                  <a:pt x="10811" y="742"/>
                  <a:pt x="10763" y="789"/>
                  <a:pt x="10716" y="849"/>
                </a:cubicBezTo>
                <a:cubicBezTo>
                  <a:pt x="10621" y="908"/>
                  <a:pt x="10525" y="980"/>
                  <a:pt x="10454" y="1051"/>
                </a:cubicBezTo>
                <a:lnTo>
                  <a:pt x="10406" y="1051"/>
                </a:lnTo>
                <a:cubicBezTo>
                  <a:pt x="10430" y="992"/>
                  <a:pt x="10466" y="944"/>
                  <a:pt x="10502" y="884"/>
                </a:cubicBezTo>
                <a:cubicBezTo>
                  <a:pt x="10621" y="825"/>
                  <a:pt x="10716" y="753"/>
                  <a:pt x="10835" y="694"/>
                </a:cubicBezTo>
                <a:close/>
                <a:moveTo>
                  <a:pt x="16133" y="563"/>
                </a:moveTo>
                <a:cubicBezTo>
                  <a:pt x="16097" y="670"/>
                  <a:pt x="16038" y="777"/>
                  <a:pt x="15978" y="896"/>
                </a:cubicBezTo>
                <a:cubicBezTo>
                  <a:pt x="15883" y="956"/>
                  <a:pt x="15800" y="1015"/>
                  <a:pt x="15705" y="1087"/>
                </a:cubicBezTo>
                <a:cubicBezTo>
                  <a:pt x="15705" y="1039"/>
                  <a:pt x="15693" y="980"/>
                  <a:pt x="15645" y="956"/>
                </a:cubicBezTo>
                <a:cubicBezTo>
                  <a:pt x="15657" y="908"/>
                  <a:pt x="15693" y="849"/>
                  <a:pt x="15705" y="801"/>
                </a:cubicBezTo>
                <a:cubicBezTo>
                  <a:pt x="15764" y="753"/>
                  <a:pt x="15824" y="718"/>
                  <a:pt x="15895" y="670"/>
                </a:cubicBezTo>
                <a:cubicBezTo>
                  <a:pt x="15955" y="623"/>
                  <a:pt x="16062" y="563"/>
                  <a:pt x="16133" y="563"/>
                </a:cubicBezTo>
                <a:close/>
                <a:moveTo>
                  <a:pt x="7573" y="432"/>
                </a:moveTo>
                <a:lnTo>
                  <a:pt x="7573" y="432"/>
                </a:lnTo>
                <a:cubicBezTo>
                  <a:pt x="7561" y="575"/>
                  <a:pt x="7501" y="706"/>
                  <a:pt x="7442" y="825"/>
                </a:cubicBezTo>
                <a:cubicBezTo>
                  <a:pt x="7311" y="920"/>
                  <a:pt x="7192" y="1027"/>
                  <a:pt x="7073" y="1123"/>
                </a:cubicBezTo>
                <a:cubicBezTo>
                  <a:pt x="7049" y="1146"/>
                  <a:pt x="7013" y="1158"/>
                  <a:pt x="6977" y="1182"/>
                </a:cubicBezTo>
                <a:cubicBezTo>
                  <a:pt x="7073" y="1087"/>
                  <a:pt x="7144" y="968"/>
                  <a:pt x="7239" y="861"/>
                </a:cubicBezTo>
                <a:cubicBezTo>
                  <a:pt x="7275" y="789"/>
                  <a:pt x="7239" y="706"/>
                  <a:pt x="7156" y="694"/>
                </a:cubicBezTo>
                <a:cubicBezTo>
                  <a:pt x="7299" y="611"/>
                  <a:pt x="7430" y="515"/>
                  <a:pt x="7573" y="432"/>
                </a:cubicBezTo>
                <a:close/>
                <a:moveTo>
                  <a:pt x="11609" y="670"/>
                </a:moveTo>
                <a:lnTo>
                  <a:pt x="11609" y="670"/>
                </a:lnTo>
                <a:cubicBezTo>
                  <a:pt x="11585" y="789"/>
                  <a:pt x="11525" y="896"/>
                  <a:pt x="11466" y="992"/>
                </a:cubicBezTo>
                <a:cubicBezTo>
                  <a:pt x="11437" y="977"/>
                  <a:pt x="11403" y="967"/>
                  <a:pt x="11370" y="967"/>
                </a:cubicBezTo>
                <a:cubicBezTo>
                  <a:pt x="11349" y="967"/>
                  <a:pt x="11329" y="971"/>
                  <a:pt x="11311" y="980"/>
                </a:cubicBezTo>
                <a:cubicBezTo>
                  <a:pt x="11180" y="1039"/>
                  <a:pt x="11049" y="1111"/>
                  <a:pt x="10918" y="1206"/>
                </a:cubicBezTo>
                <a:lnTo>
                  <a:pt x="11311" y="884"/>
                </a:lnTo>
                <a:cubicBezTo>
                  <a:pt x="11418" y="813"/>
                  <a:pt x="11514" y="742"/>
                  <a:pt x="11609" y="670"/>
                </a:cubicBezTo>
                <a:close/>
                <a:moveTo>
                  <a:pt x="9097" y="1015"/>
                </a:moveTo>
                <a:lnTo>
                  <a:pt x="9097" y="1015"/>
                </a:lnTo>
                <a:cubicBezTo>
                  <a:pt x="9049" y="1087"/>
                  <a:pt x="9013" y="1158"/>
                  <a:pt x="8966" y="1254"/>
                </a:cubicBezTo>
                <a:cubicBezTo>
                  <a:pt x="8966" y="1254"/>
                  <a:pt x="8954" y="1254"/>
                  <a:pt x="8954" y="1265"/>
                </a:cubicBezTo>
                <a:cubicBezTo>
                  <a:pt x="8930" y="1230"/>
                  <a:pt x="8906" y="1206"/>
                  <a:pt x="8870" y="1194"/>
                </a:cubicBezTo>
                <a:cubicBezTo>
                  <a:pt x="8906" y="1158"/>
                  <a:pt x="8954" y="1134"/>
                  <a:pt x="8978" y="1099"/>
                </a:cubicBezTo>
                <a:cubicBezTo>
                  <a:pt x="8989" y="1087"/>
                  <a:pt x="9025" y="1051"/>
                  <a:pt x="9073" y="1027"/>
                </a:cubicBezTo>
                <a:cubicBezTo>
                  <a:pt x="9085" y="1015"/>
                  <a:pt x="9097" y="1015"/>
                  <a:pt x="9097" y="1015"/>
                </a:cubicBezTo>
                <a:close/>
                <a:moveTo>
                  <a:pt x="5334" y="1087"/>
                </a:moveTo>
                <a:lnTo>
                  <a:pt x="5334" y="1087"/>
                </a:lnTo>
                <a:cubicBezTo>
                  <a:pt x="5287" y="1123"/>
                  <a:pt x="5239" y="1170"/>
                  <a:pt x="5215" y="1218"/>
                </a:cubicBezTo>
                <a:cubicBezTo>
                  <a:pt x="5179" y="1254"/>
                  <a:pt x="5144" y="1265"/>
                  <a:pt x="5108" y="1289"/>
                </a:cubicBezTo>
                <a:lnTo>
                  <a:pt x="5156" y="1206"/>
                </a:lnTo>
                <a:cubicBezTo>
                  <a:pt x="5203" y="1170"/>
                  <a:pt x="5239" y="1123"/>
                  <a:pt x="5299" y="1099"/>
                </a:cubicBezTo>
                <a:cubicBezTo>
                  <a:pt x="5322" y="1099"/>
                  <a:pt x="5322" y="1087"/>
                  <a:pt x="5334" y="1087"/>
                </a:cubicBezTo>
                <a:close/>
                <a:moveTo>
                  <a:pt x="2989" y="932"/>
                </a:moveTo>
                <a:lnTo>
                  <a:pt x="2989" y="932"/>
                </a:lnTo>
                <a:cubicBezTo>
                  <a:pt x="2893" y="1075"/>
                  <a:pt x="2798" y="1206"/>
                  <a:pt x="2715" y="1337"/>
                </a:cubicBezTo>
                <a:lnTo>
                  <a:pt x="2691" y="1349"/>
                </a:lnTo>
                <a:cubicBezTo>
                  <a:pt x="2715" y="1313"/>
                  <a:pt x="2715" y="1254"/>
                  <a:pt x="2679" y="1206"/>
                </a:cubicBezTo>
                <a:lnTo>
                  <a:pt x="2989" y="932"/>
                </a:lnTo>
                <a:close/>
                <a:moveTo>
                  <a:pt x="13871" y="932"/>
                </a:moveTo>
                <a:cubicBezTo>
                  <a:pt x="13823" y="1015"/>
                  <a:pt x="13788" y="1087"/>
                  <a:pt x="13740" y="1146"/>
                </a:cubicBezTo>
                <a:cubicBezTo>
                  <a:pt x="13669" y="1218"/>
                  <a:pt x="13573" y="1289"/>
                  <a:pt x="13502" y="1385"/>
                </a:cubicBezTo>
                <a:cubicBezTo>
                  <a:pt x="13478" y="1396"/>
                  <a:pt x="13454" y="1408"/>
                  <a:pt x="13430" y="1408"/>
                </a:cubicBezTo>
                <a:cubicBezTo>
                  <a:pt x="13514" y="1289"/>
                  <a:pt x="13609" y="1158"/>
                  <a:pt x="13692" y="1027"/>
                </a:cubicBezTo>
                <a:lnTo>
                  <a:pt x="13871" y="932"/>
                </a:lnTo>
                <a:close/>
                <a:moveTo>
                  <a:pt x="16312" y="1146"/>
                </a:moveTo>
                <a:lnTo>
                  <a:pt x="16312" y="1146"/>
                </a:lnTo>
                <a:cubicBezTo>
                  <a:pt x="16288" y="1170"/>
                  <a:pt x="16252" y="1218"/>
                  <a:pt x="16228" y="1254"/>
                </a:cubicBezTo>
                <a:cubicBezTo>
                  <a:pt x="16181" y="1289"/>
                  <a:pt x="16121" y="1337"/>
                  <a:pt x="16074" y="1385"/>
                </a:cubicBezTo>
                <a:cubicBezTo>
                  <a:pt x="16062" y="1396"/>
                  <a:pt x="16050" y="1396"/>
                  <a:pt x="16038" y="1408"/>
                </a:cubicBezTo>
                <a:cubicBezTo>
                  <a:pt x="16050" y="1385"/>
                  <a:pt x="16062" y="1337"/>
                  <a:pt x="16086" y="1289"/>
                </a:cubicBezTo>
                <a:cubicBezTo>
                  <a:pt x="16169" y="1230"/>
                  <a:pt x="16240" y="1194"/>
                  <a:pt x="16312" y="1146"/>
                </a:cubicBezTo>
                <a:close/>
                <a:moveTo>
                  <a:pt x="13133" y="753"/>
                </a:moveTo>
                <a:cubicBezTo>
                  <a:pt x="12859" y="944"/>
                  <a:pt x="12609" y="1158"/>
                  <a:pt x="12359" y="1385"/>
                </a:cubicBezTo>
                <a:cubicBezTo>
                  <a:pt x="12311" y="1408"/>
                  <a:pt x="12252" y="1420"/>
                  <a:pt x="12204" y="1456"/>
                </a:cubicBezTo>
                <a:lnTo>
                  <a:pt x="12204" y="1408"/>
                </a:lnTo>
                <a:cubicBezTo>
                  <a:pt x="12204" y="1396"/>
                  <a:pt x="12228" y="1396"/>
                  <a:pt x="12228" y="1385"/>
                </a:cubicBezTo>
                <a:lnTo>
                  <a:pt x="12252" y="1349"/>
                </a:lnTo>
                <a:cubicBezTo>
                  <a:pt x="12383" y="1218"/>
                  <a:pt x="12538" y="1099"/>
                  <a:pt x="12680" y="980"/>
                </a:cubicBezTo>
                <a:cubicBezTo>
                  <a:pt x="12788" y="908"/>
                  <a:pt x="12907" y="825"/>
                  <a:pt x="13026" y="777"/>
                </a:cubicBezTo>
                <a:cubicBezTo>
                  <a:pt x="13061" y="753"/>
                  <a:pt x="13097" y="753"/>
                  <a:pt x="13133" y="753"/>
                </a:cubicBezTo>
                <a:close/>
                <a:moveTo>
                  <a:pt x="11002" y="1432"/>
                </a:moveTo>
                <a:lnTo>
                  <a:pt x="11002" y="1432"/>
                </a:lnTo>
                <a:cubicBezTo>
                  <a:pt x="10990" y="1456"/>
                  <a:pt x="10978" y="1468"/>
                  <a:pt x="10954" y="1492"/>
                </a:cubicBezTo>
                <a:cubicBezTo>
                  <a:pt x="10859" y="1563"/>
                  <a:pt x="10752" y="1635"/>
                  <a:pt x="10644" y="1730"/>
                </a:cubicBezTo>
                <a:cubicBezTo>
                  <a:pt x="10656" y="1694"/>
                  <a:pt x="10680" y="1670"/>
                  <a:pt x="10704" y="1623"/>
                </a:cubicBezTo>
                <a:cubicBezTo>
                  <a:pt x="10811" y="1563"/>
                  <a:pt x="10894" y="1492"/>
                  <a:pt x="11002" y="1432"/>
                </a:cubicBezTo>
                <a:close/>
                <a:moveTo>
                  <a:pt x="17086" y="1349"/>
                </a:moveTo>
                <a:cubicBezTo>
                  <a:pt x="17121" y="1373"/>
                  <a:pt x="17145" y="1385"/>
                  <a:pt x="17169" y="1408"/>
                </a:cubicBezTo>
                <a:cubicBezTo>
                  <a:pt x="17074" y="1527"/>
                  <a:pt x="17002" y="1646"/>
                  <a:pt x="16907" y="1766"/>
                </a:cubicBezTo>
                <a:cubicBezTo>
                  <a:pt x="16907" y="1682"/>
                  <a:pt x="16907" y="1611"/>
                  <a:pt x="16883" y="1527"/>
                </a:cubicBezTo>
                <a:cubicBezTo>
                  <a:pt x="16955" y="1468"/>
                  <a:pt x="17026" y="1408"/>
                  <a:pt x="17086" y="1349"/>
                </a:cubicBezTo>
                <a:close/>
                <a:moveTo>
                  <a:pt x="5810" y="1408"/>
                </a:moveTo>
                <a:lnTo>
                  <a:pt x="5763" y="1456"/>
                </a:lnTo>
                <a:cubicBezTo>
                  <a:pt x="5584" y="1611"/>
                  <a:pt x="5418" y="1754"/>
                  <a:pt x="5263" y="1908"/>
                </a:cubicBezTo>
                <a:cubicBezTo>
                  <a:pt x="5299" y="1849"/>
                  <a:pt x="5346" y="1789"/>
                  <a:pt x="5382" y="1718"/>
                </a:cubicBezTo>
                <a:cubicBezTo>
                  <a:pt x="5513" y="1623"/>
                  <a:pt x="5656" y="1515"/>
                  <a:pt x="5810" y="1408"/>
                </a:cubicBezTo>
                <a:close/>
                <a:moveTo>
                  <a:pt x="4036" y="1992"/>
                </a:moveTo>
                <a:lnTo>
                  <a:pt x="4036" y="1992"/>
                </a:lnTo>
                <a:cubicBezTo>
                  <a:pt x="3989" y="2039"/>
                  <a:pt x="3953" y="2087"/>
                  <a:pt x="3905" y="2147"/>
                </a:cubicBezTo>
                <a:cubicBezTo>
                  <a:pt x="3846" y="2182"/>
                  <a:pt x="3775" y="2242"/>
                  <a:pt x="3703" y="2289"/>
                </a:cubicBezTo>
                <a:cubicBezTo>
                  <a:pt x="3727" y="2266"/>
                  <a:pt x="3751" y="2218"/>
                  <a:pt x="3763" y="2182"/>
                </a:cubicBezTo>
                <a:cubicBezTo>
                  <a:pt x="3858" y="2111"/>
                  <a:pt x="3941" y="2051"/>
                  <a:pt x="4036" y="1992"/>
                </a:cubicBezTo>
                <a:close/>
                <a:moveTo>
                  <a:pt x="8906" y="1980"/>
                </a:moveTo>
                <a:lnTo>
                  <a:pt x="8906" y="1980"/>
                </a:lnTo>
                <a:cubicBezTo>
                  <a:pt x="8858" y="2051"/>
                  <a:pt x="8811" y="2111"/>
                  <a:pt x="8751" y="2170"/>
                </a:cubicBezTo>
                <a:cubicBezTo>
                  <a:pt x="8701" y="2220"/>
                  <a:pt x="8640" y="2264"/>
                  <a:pt x="8579" y="2307"/>
                </a:cubicBezTo>
                <a:lnTo>
                  <a:pt x="8579" y="2307"/>
                </a:lnTo>
                <a:cubicBezTo>
                  <a:pt x="8585" y="2301"/>
                  <a:pt x="8591" y="2295"/>
                  <a:pt x="8597" y="2289"/>
                </a:cubicBezTo>
                <a:cubicBezTo>
                  <a:pt x="8644" y="2230"/>
                  <a:pt x="8716" y="2158"/>
                  <a:pt x="8763" y="2099"/>
                </a:cubicBezTo>
                <a:cubicBezTo>
                  <a:pt x="8811" y="2051"/>
                  <a:pt x="8858" y="2004"/>
                  <a:pt x="8906" y="1980"/>
                </a:cubicBezTo>
                <a:close/>
                <a:moveTo>
                  <a:pt x="16645" y="1694"/>
                </a:moveTo>
                <a:cubicBezTo>
                  <a:pt x="16657" y="1766"/>
                  <a:pt x="16645" y="1849"/>
                  <a:pt x="16609" y="1885"/>
                </a:cubicBezTo>
                <a:cubicBezTo>
                  <a:pt x="16598" y="1944"/>
                  <a:pt x="16574" y="2004"/>
                  <a:pt x="16538" y="2051"/>
                </a:cubicBezTo>
                <a:lnTo>
                  <a:pt x="15978" y="2361"/>
                </a:lnTo>
                <a:cubicBezTo>
                  <a:pt x="16193" y="2170"/>
                  <a:pt x="16407" y="1968"/>
                  <a:pt x="16598" y="1742"/>
                </a:cubicBezTo>
                <a:lnTo>
                  <a:pt x="16645" y="1694"/>
                </a:lnTo>
                <a:close/>
                <a:moveTo>
                  <a:pt x="2858" y="2361"/>
                </a:moveTo>
                <a:lnTo>
                  <a:pt x="2858" y="2361"/>
                </a:lnTo>
                <a:cubicBezTo>
                  <a:pt x="2846" y="2385"/>
                  <a:pt x="2834" y="2408"/>
                  <a:pt x="2834" y="2420"/>
                </a:cubicBezTo>
                <a:cubicBezTo>
                  <a:pt x="2810" y="2456"/>
                  <a:pt x="2786" y="2480"/>
                  <a:pt x="2774" y="2516"/>
                </a:cubicBezTo>
                <a:cubicBezTo>
                  <a:pt x="2643" y="2623"/>
                  <a:pt x="2501" y="2742"/>
                  <a:pt x="2370" y="2837"/>
                </a:cubicBezTo>
                <a:cubicBezTo>
                  <a:pt x="2381" y="2825"/>
                  <a:pt x="2405" y="2813"/>
                  <a:pt x="2417" y="2778"/>
                </a:cubicBezTo>
                <a:cubicBezTo>
                  <a:pt x="2560" y="2647"/>
                  <a:pt x="2715" y="2516"/>
                  <a:pt x="2858" y="2361"/>
                </a:cubicBezTo>
                <a:close/>
                <a:moveTo>
                  <a:pt x="9489" y="2873"/>
                </a:moveTo>
                <a:lnTo>
                  <a:pt x="9489" y="2873"/>
                </a:lnTo>
                <a:cubicBezTo>
                  <a:pt x="9442" y="2932"/>
                  <a:pt x="9394" y="2992"/>
                  <a:pt x="9347" y="3039"/>
                </a:cubicBezTo>
                <a:cubicBezTo>
                  <a:pt x="9303" y="3057"/>
                  <a:pt x="9258" y="3068"/>
                  <a:pt x="9214" y="3087"/>
                </a:cubicBezTo>
                <a:lnTo>
                  <a:pt x="9214" y="3087"/>
                </a:lnTo>
                <a:cubicBezTo>
                  <a:pt x="9215" y="3084"/>
                  <a:pt x="9216" y="3080"/>
                  <a:pt x="9216" y="3075"/>
                </a:cubicBezTo>
                <a:cubicBezTo>
                  <a:pt x="9311" y="3016"/>
                  <a:pt x="9394" y="2944"/>
                  <a:pt x="9489" y="2873"/>
                </a:cubicBezTo>
                <a:close/>
                <a:moveTo>
                  <a:pt x="2239" y="1075"/>
                </a:moveTo>
                <a:lnTo>
                  <a:pt x="2239" y="1075"/>
                </a:lnTo>
                <a:cubicBezTo>
                  <a:pt x="2143" y="1218"/>
                  <a:pt x="2048" y="1373"/>
                  <a:pt x="1941" y="1515"/>
                </a:cubicBezTo>
                <a:cubicBezTo>
                  <a:pt x="1750" y="1694"/>
                  <a:pt x="1548" y="1885"/>
                  <a:pt x="1358" y="2075"/>
                </a:cubicBezTo>
                <a:cubicBezTo>
                  <a:pt x="1036" y="2349"/>
                  <a:pt x="738" y="2658"/>
                  <a:pt x="500" y="3016"/>
                </a:cubicBezTo>
                <a:cubicBezTo>
                  <a:pt x="465" y="3051"/>
                  <a:pt x="441" y="3087"/>
                  <a:pt x="393" y="3123"/>
                </a:cubicBezTo>
                <a:cubicBezTo>
                  <a:pt x="381" y="3159"/>
                  <a:pt x="357" y="3182"/>
                  <a:pt x="357" y="3206"/>
                </a:cubicBezTo>
                <a:lnTo>
                  <a:pt x="322" y="3301"/>
                </a:lnTo>
                <a:cubicBezTo>
                  <a:pt x="357" y="3123"/>
                  <a:pt x="512" y="2909"/>
                  <a:pt x="584" y="2801"/>
                </a:cubicBezTo>
                <a:cubicBezTo>
                  <a:pt x="750" y="2528"/>
                  <a:pt x="929" y="2277"/>
                  <a:pt x="1119" y="2016"/>
                </a:cubicBezTo>
                <a:cubicBezTo>
                  <a:pt x="1429" y="1635"/>
                  <a:pt x="1786" y="1277"/>
                  <a:pt x="2239" y="1075"/>
                </a:cubicBezTo>
                <a:close/>
                <a:moveTo>
                  <a:pt x="15812" y="2873"/>
                </a:moveTo>
                <a:lnTo>
                  <a:pt x="15812" y="2873"/>
                </a:lnTo>
                <a:cubicBezTo>
                  <a:pt x="15645" y="2992"/>
                  <a:pt x="15478" y="3111"/>
                  <a:pt x="15312" y="3206"/>
                </a:cubicBezTo>
                <a:cubicBezTo>
                  <a:pt x="15228" y="3266"/>
                  <a:pt x="15121" y="3313"/>
                  <a:pt x="15038" y="3361"/>
                </a:cubicBezTo>
                <a:cubicBezTo>
                  <a:pt x="15097" y="3290"/>
                  <a:pt x="15169" y="3206"/>
                  <a:pt x="15228" y="3135"/>
                </a:cubicBezTo>
                <a:cubicBezTo>
                  <a:pt x="15347" y="3063"/>
                  <a:pt x="15478" y="3004"/>
                  <a:pt x="15597" y="2932"/>
                </a:cubicBezTo>
                <a:lnTo>
                  <a:pt x="15657" y="2932"/>
                </a:lnTo>
                <a:cubicBezTo>
                  <a:pt x="15705" y="2909"/>
                  <a:pt x="15764" y="2885"/>
                  <a:pt x="15812" y="2873"/>
                </a:cubicBezTo>
                <a:close/>
                <a:moveTo>
                  <a:pt x="5703" y="2992"/>
                </a:moveTo>
                <a:lnTo>
                  <a:pt x="5703" y="3039"/>
                </a:lnTo>
                <a:cubicBezTo>
                  <a:pt x="5632" y="3111"/>
                  <a:pt x="5560" y="3170"/>
                  <a:pt x="5477" y="3242"/>
                </a:cubicBezTo>
                <a:lnTo>
                  <a:pt x="5299" y="3373"/>
                </a:lnTo>
                <a:lnTo>
                  <a:pt x="5346" y="3242"/>
                </a:lnTo>
                <a:cubicBezTo>
                  <a:pt x="5406" y="3194"/>
                  <a:pt x="5453" y="3159"/>
                  <a:pt x="5513" y="3111"/>
                </a:cubicBezTo>
                <a:cubicBezTo>
                  <a:pt x="5572" y="3063"/>
                  <a:pt x="5644" y="3039"/>
                  <a:pt x="5703" y="2992"/>
                </a:cubicBezTo>
                <a:close/>
                <a:moveTo>
                  <a:pt x="4977" y="3420"/>
                </a:moveTo>
                <a:cubicBezTo>
                  <a:pt x="4977" y="3425"/>
                  <a:pt x="4974" y="3427"/>
                  <a:pt x="4970" y="3430"/>
                </a:cubicBezTo>
                <a:lnTo>
                  <a:pt x="4970" y="3430"/>
                </a:lnTo>
                <a:cubicBezTo>
                  <a:pt x="4973" y="3427"/>
                  <a:pt x="4975" y="3424"/>
                  <a:pt x="4977" y="3420"/>
                </a:cubicBezTo>
                <a:close/>
                <a:moveTo>
                  <a:pt x="4525" y="3206"/>
                </a:moveTo>
                <a:cubicBezTo>
                  <a:pt x="4513" y="3242"/>
                  <a:pt x="4501" y="3254"/>
                  <a:pt x="4501" y="3290"/>
                </a:cubicBezTo>
                <a:cubicBezTo>
                  <a:pt x="4501" y="3301"/>
                  <a:pt x="4477" y="3313"/>
                  <a:pt x="4477" y="3325"/>
                </a:cubicBezTo>
                <a:cubicBezTo>
                  <a:pt x="4394" y="3385"/>
                  <a:pt x="4298" y="3432"/>
                  <a:pt x="4215" y="3480"/>
                </a:cubicBezTo>
                <a:cubicBezTo>
                  <a:pt x="4227" y="3456"/>
                  <a:pt x="4251" y="3420"/>
                  <a:pt x="4275" y="3373"/>
                </a:cubicBezTo>
                <a:cubicBezTo>
                  <a:pt x="4370" y="3313"/>
                  <a:pt x="4441" y="3266"/>
                  <a:pt x="4525" y="3206"/>
                </a:cubicBezTo>
                <a:close/>
                <a:moveTo>
                  <a:pt x="10216" y="3111"/>
                </a:moveTo>
                <a:lnTo>
                  <a:pt x="10216" y="3111"/>
                </a:lnTo>
                <a:cubicBezTo>
                  <a:pt x="10156" y="3182"/>
                  <a:pt x="10085" y="3278"/>
                  <a:pt x="10013" y="3349"/>
                </a:cubicBezTo>
                <a:cubicBezTo>
                  <a:pt x="10013" y="3361"/>
                  <a:pt x="10001" y="3361"/>
                  <a:pt x="10001" y="3373"/>
                </a:cubicBezTo>
                <a:cubicBezTo>
                  <a:pt x="9990" y="3409"/>
                  <a:pt x="9978" y="3420"/>
                  <a:pt x="9978" y="3456"/>
                </a:cubicBezTo>
                <a:cubicBezTo>
                  <a:pt x="9930" y="3480"/>
                  <a:pt x="9882" y="3516"/>
                  <a:pt x="9823" y="3528"/>
                </a:cubicBezTo>
                <a:cubicBezTo>
                  <a:pt x="9763" y="3551"/>
                  <a:pt x="9728" y="3587"/>
                  <a:pt x="9656" y="3611"/>
                </a:cubicBezTo>
                <a:cubicBezTo>
                  <a:pt x="9859" y="3456"/>
                  <a:pt x="10037" y="3290"/>
                  <a:pt x="10216" y="3111"/>
                </a:cubicBezTo>
                <a:close/>
                <a:moveTo>
                  <a:pt x="3703" y="3349"/>
                </a:moveTo>
                <a:cubicBezTo>
                  <a:pt x="3723" y="3389"/>
                  <a:pt x="3751" y="3412"/>
                  <a:pt x="3787" y="3412"/>
                </a:cubicBezTo>
                <a:cubicBezTo>
                  <a:pt x="3794" y="3412"/>
                  <a:pt x="3802" y="3411"/>
                  <a:pt x="3810" y="3409"/>
                </a:cubicBezTo>
                <a:lnTo>
                  <a:pt x="3810" y="3409"/>
                </a:lnTo>
                <a:cubicBezTo>
                  <a:pt x="3798" y="3432"/>
                  <a:pt x="3798" y="3468"/>
                  <a:pt x="3798" y="3492"/>
                </a:cubicBezTo>
                <a:cubicBezTo>
                  <a:pt x="3786" y="3540"/>
                  <a:pt x="3763" y="3587"/>
                  <a:pt x="3763" y="3635"/>
                </a:cubicBezTo>
                <a:cubicBezTo>
                  <a:pt x="3679" y="3635"/>
                  <a:pt x="3608" y="3611"/>
                  <a:pt x="3548" y="3587"/>
                </a:cubicBezTo>
                <a:cubicBezTo>
                  <a:pt x="3560" y="3540"/>
                  <a:pt x="3560" y="3492"/>
                  <a:pt x="3572" y="3468"/>
                </a:cubicBezTo>
                <a:cubicBezTo>
                  <a:pt x="3620" y="3420"/>
                  <a:pt x="3667" y="3397"/>
                  <a:pt x="3703" y="3349"/>
                </a:cubicBezTo>
                <a:close/>
                <a:moveTo>
                  <a:pt x="13740" y="3492"/>
                </a:moveTo>
                <a:cubicBezTo>
                  <a:pt x="13758" y="3504"/>
                  <a:pt x="13776" y="3510"/>
                  <a:pt x="13794" y="3510"/>
                </a:cubicBezTo>
                <a:cubicBezTo>
                  <a:pt x="13811" y="3510"/>
                  <a:pt x="13829" y="3504"/>
                  <a:pt x="13847" y="3492"/>
                </a:cubicBezTo>
                <a:lnTo>
                  <a:pt x="13847" y="3492"/>
                </a:lnTo>
                <a:cubicBezTo>
                  <a:pt x="13847" y="3516"/>
                  <a:pt x="13823" y="3516"/>
                  <a:pt x="13823" y="3528"/>
                </a:cubicBezTo>
                <a:cubicBezTo>
                  <a:pt x="13740" y="3551"/>
                  <a:pt x="13669" y="3599"/>
                  <a:pt x="13573" y="3635"/>
                </a:cubicBezTo>
                <a:cubicBezTo>
                  <a:pt x="13633" y="3587"/>
                  <a:pt x="13681" y="3540"/>
                  <a:pt x="13740" y="3492"/>
                </a:cubicBezTo>
                <a:close/>
                <a:moveTo>
                  <a:pt x="7787" y="3313"/>
                </a:moveTo>
                <a:cubicBezTo>
                  <a:pt x="7795" y="3373"/>
                  <a:pt x="7847" y="3421"/>
                  <a:pt x="7902" y="3421"/>
                </a:cubicBezTo>
                <a:cubicBezTo>
                  <a:pt x="7923" y="3421"/>
                  <a:pt x="7945" y="3413"/>
                  <a:pt x="7965" y="3397"/>
                </a:cubicBezTo>
                <a:lnTo>
                  <a:pt x="7965" y="3397"/>
                </a:lnTo>
                <a:cubicBezTo>
                  <a:pt x="7906" y="3456"/>
                  <a:pt x="7858" y="3492"/>
                  <a:pt x="7823" y="3551"/>
                </a:cubicBezTo>
                <a:cubicBezTo>
                  <a:pt x="7715" y="3599"/>
                  <a:pt x="7596" y="3647"/>
                  <a:pt x="7489" y="3694"/>
                </a:cubicBezTo>
                <a:cubicBezTo>
                  <a:pt x="7596" y="3575"/>
                  <a:pt x="7680" y="3456"/>
                  <a:pt x="7787" y="3313"/>
                </a:cubicBezTo>
                <a:close/>
                <a:moveTo>
                  <a:pt x="12014" y="2682"/>
                </a:moveTo>
                <a:cubicBezTo>
                  <a:pt x="11918" y="2766"/>
                  <a:pt x="11835" y="2861"/>
                  <a:pt x="11764" y="2944"/>
                </a:cubicBezTo>
                <a:cubicBezTo>
                  <a:pt x="11597" y="3099"/>
                  <a:pt x="11430" y="3254"/>
                  <a:pt x="11275" y="3420"/>
                </a:cubicBezTo>
                <a:cubicBezTo>
                  <a:pt x="11252" y="3468"/>
                  <a:pt x="11240" y="3528"/>
                  <a:pt x="11252" y="3575"/>
                </a:cubicBezTo>
                <a:cubicBezTo>
                  <a:pt x="11240" y="3575"/>
                  <a:pt x="11240" y="3575"/>
                  <a:pt x="11228" y="3587"/>
                </a:cubicBezTo>
                <a:cubicBezTo>
                  <a:pt x="11168" y="3599"/>
                  <a:pt x="11109" y="3611"/>
                  <a:pt x="11049" y="3647"/>
                </a:cubicBezTo>
                <a:cubicBezTo>
                  <a:pt x="10996" y="3657"/>
                  <a:pt x="10905" y="3696"/>
                  <a:pt x="10844" y="3696"/>
                </a:cubicBezTo>
                <a:cubicBezTo>
                  <a:pt x="10837" y="3696"/>
                  <a:pt x="10830" y="3696"/>
                  <a:pt x="10823" y="3694"/>
                </a:cubicBezTo>
                <a:cubicBezTo>
                  <a:pt x="10716" y="3659"/>
                  <a:pt x="10799" y="3528"/>
                  <a:pt x="10871" y="3409"/>
                </a:cubicBezTo>
                <a:cubicBezTo>
                  <a:pt x="10883" y="3397"/>
                  <a:pt x="10894" y="3373"/>
                  <a:pt x="10930" y="3361"/>
                </a:cubicBezTo>
                <a:cubicBezTo>
                  <a:pt x="10954" y="3379"/>
                  <a:pt x="10975" y="3388"/>
                  <a:pt x="10996" y="3388"/>
                </a:cubicBezTo>
                <a:cubicBezTo>
                  <a:pt x="11016" y="3388"/>
                  <a:pt x="11037" y="3379"/>
                  <a:pt x="11061" y="3361"/>
                </a:cubicBezTo>
                <a:cubicBezTo>
                  <a:pt x="11180" y="3290"/>
                  <a:pt x="11299" y="3194"/>
                  <a:pt x="11418" y="3099"/>
                </a:cubicBezTo>
                <a:cubicBezTo>
                  <a:pt x="11442" y="3099"/>
                  <a:pt x="11466" y="3099"/>
                  <a:pt x="11490" y="3075"/>
                </a:cubicBezTo>
                <a:cubicBezTo>
                  <a:pt x="11668" y="2956"/>
                  <a:pt x="11847" y="2813"/>
                  <a:pt x="12014" y="2682"/>
                </a:cubicBezTo>
                <a:close/>
                <a:moveTo>
                  <a:pt x="13550" y="3182"/>
                </a:moveTo>
                <a:cubicBezTo>
                  <a:pt x="13419" y="3349"/>
                  <a:pt x="13299" y="3528"/>
                  <a:pt x="13180" y="3694"/>
                </a:cubicBezTo>
                <a:cubicBezTo>
                  <a:pt x="13180" y="3706"/>
                  <a:pt x="13157" y="3706"/>
                  <a:pt x="13157" y="3718"/>
                </a:cubicBezTo>
                <a:lnTo>
                  <a:pt x="13133" y="3718"/>
                </a:lnTo>
                <a:cubicBezTo>
                  <a:pt x="13228" y="3575"/>
                  <a:pt x="13323" y="3409"/>
                  <a:pt x="13442" y="3254"/>
                </a:cubicBezTo>
                <a:cubicBezTo>
                  <a:pt x="13478" y="3230"/>
                  <a:pt x="13514" y="3194"/>
                  <a:pt x="13550" y="3182"/>
                </a:cubicBezTo>
                <a:close/>
                <a:moveTo>
                  <a:pt x="5413" y="3590"/>
                </a:moveTo>
                <a:cubicBezTo>
                  <a:pt x="5394" y="3603"/>
                  <a:pt x="5394" y="3636"/>
                  <a:pt x="5406" y="3659"/>
                </a:cubicBezTo>
                <a:cubicBezTo>
                  <a:pt x="5334" y="3694"/>
                  <a:pt x="5275" y="3706"/>
                  <a:pt x="5203" y="3730"/>
                </a:cubicBezTo>
                <a:cubicBezTo>
                  <a:pt x="5203" y="3706"/>
                  <a:pt x="5215" y="3694"/>
                  <a:pt x="5227" y="3659"/>
                </a:cubicBezTo>
                <a:cubicBezTo>
                  <a:pt x="5297" y="3647"/>
                  <a:pt x="5355" y="3624"/>
                  <a:pt x="5413" y="3590"/>
                </a:cubicBezTo>
                <a:close/>
                <a:moveTo>
                  <a:pt x="7263" y="3540"/>
                </a:moveTo>
                <a:lnTo>
                  <a:pt x="7263" y="3540"/>
                </a:lnTo>
                <a:cubicBezTo>
                  <a:pt x="7251" y="3575"/>
                  <a:pt x="7239" y="3599"/>
                  <a:pt x="7239" y="3647"/>
                </a:cubicBezTo>
                <a:cubicBezTo>
                  <a:pt x="7227" y="3694"/>
                  <a:pt x="7239" y="3730"/>
                  <a:pt x="7287" y="3766"/>
                </a:cubicBezTo>
                <a:cubicBezTo>
                  <a:pt x="7227" y="3778"/>
                  <a:pt x="7180" y="3801"/>
                  <a:pt x="7120" y="3825"/>
                </a:cubicBezTo>
                <a:cubicBezTo>
                  <a:pt x="7144" y="3718"/>
                  <a:pt x="7203" y="3635"/>
                  <a:pt x="7263" y="3540"/>
                </a:cubicBezTo>
                <a:close/>
                <a:moveTo>
                  <a:pt x="4953" y="3455"/>
                </a:moveTo>
                <a:cubicBezTo>
                  <a:pt x="4953" y="3456"/>
                  <a:pt x="4953" y="3456"/>
                  <a:pt x="4953" y="3456"/>
                </a:cubicBezTo>
                <a:cubicBezTo>
                  <a:pt x="4929" y="3516"/>
                  <a:pt x="4941" y="3551"/>
                  <a:pt x="4977" y="3599"/>
                </a:cubicBezTo>
                <a:cubicBezTo>
                  <a:pt x="4953" y="3647"/>
                  <a:pt x="4941" y="3706"/>
                  <a:pt x="4929" y="3754"/>
                </a:cubicBezTo>
                <a:lnTo>
                  <a:pt x="4929" y="3813"/>
                </a:lnTo>
                <a:cubicBezTo>
                  <a:pt x="4858" y="3837"/>
                  <a:pt x="4775" y="3849"/>
                  <a:pt x="4691" y="3873"/>
                </a:cubicBezTo>
                <a:cubicBezTo>
                  <a:pt x="4779" y="3730"/>
                  <a:pt x="4857" y="3597"/>
                  <a:pt x="4953" y="3455"/>
                </a:cubicBezTo>
                <a:close/>
                <a:moveTo>
                  <a:pt x="1727" y="3635"/>
                </a:moveTo>
                <a:cubicBezTo>
                  <a:pt x="1727" y="3659"/>
                  <a:pt x="1750" y="3694"/>
                  <a:pt x="1750" y="3706"/>
                </a:cubicBezTo>
                <a:cubicBezTo>
                  <a:pt x="1762" y="3754"/>
                  <a:pt x="1774" y="3790"/>
                  <a:pt x="1810" y="3837"/>
                </a:cubicBezTo>
                <a:cubicBezTo>
                  <a:pt x="1715" y="3909"/>
                  <a:pt x="1608" y="3992"/>
                  <a:pt x="1512" y="4016"/>
                </a:cubicBezTo>
                <a:cubicBezTo>
                  <a:pt x="1572" y="3897"/>
                  <a:pt x="1631" y="3778"/>
                  <a:pt x="1667" y="3659"/>
                </a:cubicBezTo>
                <a:cubicBezTo>
                  <a:pt x="1703" y="3659"/>
                  <a:pt x="1715" y="3647"/>
                  <a:pt x="1727" y="3635"/>
                </a:cubicBezTo>
                <a:close/>
                <a:moveTo>
                  <a:pt x="14335" y="3694"/>
                </a:moveTo>
                <a:lnTo>
                  <a:pt x="14347" y="3706"/>
                </a:lnTo>
                <a:cubicBezTo>
                  <a:pt x="14347" y="3718"/>
                  <a:pt x="14371" y="3730"/>
                  <a:pt x="14371" y="3754"/>
                </a:cubicBezTo>
                <a:cubicBezTo>
                  <a:pt x="14335" y="3801"/>
                  <a:pt x="14288" y="3885"/>
                  <a:pt x="14264" y="3944"/>
                </a:cubicBezTo>
                <a:lnTo>
                  <a:pt x="14252" y="3956"/>
                </a:lnTo>
                <a:lnTo>
                  <a:pt x="14228" y="3968"/>
                </a:lnTo>
                <a:lnTo>
                  <a:pt x="14050" y="4194"/>
                </a:lnTo>
                <a:cubicBezTo>
                  <a:pt x="14026" y="4230"/>
                  <a:pt x="14026" y="4266"/>
                  <a:pt x="14038" y="4302"/>
                </a:cubicBezTo>
                <a:cubicBezTo>
                  <a:pt x="14002" y="4313"/>
                  <a:pt x="13978" y="4313"/>
                  <a:pt x="13942" y="4325"/>
                </a:cubicBezTo>
                <a:cubicBezTo>
                  <a:pt x="13926" y="4336"/>
                  <a:pt x="13907" y="4345"/>
                  <a:pt x="13887" y="4345"/>
                </a:cubicBezTo>
                <a:cubicBezTo>
                  <a:pt x="13865" y="4345"/>
                  <a:pt x="13843" y="4334"/>
                  <a:pt x="13823" y="4302"/>
                </a:cubicBezTo>
                <a:cubicBezTo>
                  <a:pt x="13811" y="4266"/>
                  <a:pt x="13823" y="4194"/>
                  <a:pt x="13823" y="4171"/>
                </a:cubicBezTo>
                <a:cubicBezTo>
                  <a:pt x="13847" y="4052"/>
                  <a:pt x="13871" y="3944"/>
                  <a:pt x="13919" y="3837"/>
                </a:cubicBezTo>
                <a:cubicBezTo>
                  <a:pt x="13936" y="3864"/>
                  <a:pt x="13968" y="3877"/>
                  <a:pt x="14002" y="3877"/>
                </a:cubicBezTo>
                <a:cubicBezTo>
                  <a:pt x="14014" y="3877"/>
                  <a:pt x="14026" y="3876"/>
                  <a:pt x="14038" y="3873"/>
                </a:cubicBezTo>
                <a:cubicBezTo>
                  <a:pt x="14145" y="3813"/>
                  <a:pt x="14228" y="3754"/>
                  <a:pt x="14335" y="3694"/>
                </a:cubicBezTo>
                <a:close/>
                <a:moveTo>
                  <a:pt x="9314" y="0"/>
                </a:moveTo>
                <a:cubicBezTo>
                  <a:pt x="9297" y="0"/>
                  <a:pt x="9280" y="5"/>
                  <a:pt x="9263" y="15"/>
                </a:cubicBezTo>
                <a:cubicBezTo>
                  <a:pt x="8989" y="218"/>
                  <a:pt x="8728" y="444"/>
                  <a:pt x="8454" y="658"/>
                </a:cubicBezTo>
                <a:cubicBezTo>
                  <a:pt x="8454" y="634"/>
                  <a:pt x="8442" y="623"/>
                  <a:pt x="8430" y="611"/>
                </a:cubicBezTo>
                <a:cubicBezTo>
                  <a:pt x="8489" y="492"/>
                  <a:pt x="8513" y="372"/>
                  <a:pt x="8525" y="242"/>
                </a:cubicBezTo>
                <a:cubicBezTo>
                  <a:pt x="8543" y="169"/>
                  <a:pt x="8479" y="118"/>
                  <a:pt x="8411" y="118"/>
                </a:cubicBezTo>
                <a:cubicBezTo>
                  <a:pt x="8389" y="118"/>
                  <a:pt x="8367" y="123"/>
                  <a:pt x="8347" y="134"/>
                </a:cubicBezTo>
                <a:cubicBezTo>
                  <a:pt x="8156" y="265"/>
                  <a:pt x="7977" y="396"/>
                  <a:pt x="7787" y="539"/>
                </a:cubicBezTo>
                <a:cubicBezTo>
                  <a:pt x="7799" y="432"/>
                  <a:pt x="7811" y="313"/>
                  <a:pt x="7799" y="194"/>
                </a:cubicBezTo>
                <a:cubicBezTo>
                  <a:pt x="7790" y="122"/>
                  <a:pt x="7747" y="70"/>
                  <a:pt x="7685" y="70"/>
                </a:cubicBezTo>
                <a:cubicBezTo>
                  <a:pt x="7665" y="70"/>
                  <a:pt x="7643" y="75"/>
                  <a:pt x="7620" y="87"/>
                </a:cubicBezTo>
                <a:cubicBezTo>
                  <a:pt x="7430" y="206"/>
                  <a:pt x="7239" y="325"/>
                  <a:pt x="7037" y="456"/>
                </a:cubicBezTo>
                <a:cubicBezTo>
                  <a:pt x="7020" y="413"/>
                  <a:pt x="6977" y="382"/>
                  <a:pt x="6933" y="382"/>
                </a:cubicBezTo>
                <a:cubicBezTo>
                  <a:pt x="6916" y="382"/>
                  <a:pt x="6898" y="386"/>
                  <a:pt x="6882" y="396"/>
                </a:cubicBezTo>
                <a:cubicBezTo>
                  <a:pt x="6799" y="444"/>
                  <a:pt x="6715" y="503"/>
                  <a:pt x="6644" y="551"/>
                </a:cubicBezTo>
                <a:cubicBezTo>
                  <a:pt x="6358" y="599"/>
                  <a:pt x="6108" y="682"/>
                  <a:pt x="5846" y="813"/>
                </a:cubicBezTo>
                <a:cubicBezTo>
                  <a:pt x="5906" y="742"/>
                  <a:pt x="5989" y="670"/>
                  <a:pt x="6049" y="575"/>
                </a:cubicBezTo>
                <a:cubicBezTo>
                  <a:pt x="6106" y="498"/>
                  <a:pt x="6055" y="374"/>
                  <a:pt x="5964" y="374"/>
                </a:cubicBezTo>
                <a:cubicBezTo>
                  <a:pt x="5942" y="374"/>
                  <a:pt x="5919" y="380"/>
                  <a:pt x="5894" y="396"/>
                </a:cubicBezTo>
                <a:cubicBezTo>
                  <a:pt x="5656" y="551"/>
                  <a:pt x="5418" y="694"/>
                  <a:pt x="5179" y="861"/>
                </a:cubicBezTo>
                <a:cubicBezTo>
                  <a:pt x="5168" y="849"/>
                  <a:pt x="5156" y="849"/>
                  <a:pt x="5132" y="849"/>
                </a:cubicBezTo>
                <a:cubicBezTo>
                  <a:pt x="5132" y="803"/>
                  <a:pt x="5084" y="765"/>
                  <a:pt x="5039" y="765"/>
                </a:cubicBezTo>
                <a:cubicBezTo>
                  <a:pt x="5026" y="765"/>
                  <a:pt x="5012" y="769"/>
                  <a:pt x="5001" y="777"/>
                </a:cubicBezTo>
                <a:lnTo>
                  <a:pt x="4822" y="861"/>
                </a:lnTo>
                <a:cubicBezTo>
                  <a:pt x="4834" y="837"/>
                  <a:pt x="4870" y="801"/>
                  <a:pt x="4882" y="777"/>
                </a:cubicBezTo>
                <a:cubicBezTo>
                  <a:pt x="4929" y="718"/>
                  <a:pt x="4882" y="623"/>
                  <a:pt x="4822" y="611"/>
                </a:cubicBezTo>
                <a:cubicBezTo>
                  <a:pt x="4858" y="575"/>
                  <a:pt x="4870" y="551"/>
                  <a:pt x="4894" y="503"/>
                </a:cubicBezTo>
                <a:cubicBezTo>
                  <a:pt x="4961" y="419"/>
                  <a:pt x="4874" y="335"/>
                  <a:pt x="4787" y="335"/>
                </a:cubicBezTo>
                <a:cubicBezTo>
                  <a:pt x="4751" y="335"/>
                  <a:pt x="4716" y="350"/>
                  <a:pt x="4691" y="384"/>
                </a:cubicBezTo>
                <a:cubicBezTo>
                  <a:pt x="4620" y="492"/>
                  <a:pt x="4525" y="599"/>
                  <a:pt x="4453" y="694"/>
                </a:cubicBezTo>
                <a:cubicBezTo>
                  <a:pt x="4334" y="742"/>
                  <a:pt x="4227" y="789"/>
                  <a:pt x="4108" y="837"/>
                </a:cubicBezTo>
                <a:cubicBezTo>
                  <a:pt x="4096" y="837"/>
                  <a:pt x="4096" y="837"/>
                  <a:pt x="4084" y="849"/>
                </a:cubicBezTo>
                <a:cubicBezTo>
                  <a:pt x="4048" y="822"/>
                  <a:pt x="4013" y="809"/>
                  <a:pt x="3972" y="809"/>
                </a:cubicBezTo>
                <a:cubicBezTo>
                  <a:pt x="3958" y="809"/>
                  <a:pt x="3944" y="810"/>
                  <a:pt x="3929" y="813"/>
                </a:cubicBezTo>
                <a:cubicBezTo>
                  <a:pt x="3917" y="789"/>
                  <a:pt x="3917" y="753"/>
                  <a:pt x="3905" y="730"/>
                </a:cubicBezTo>
                <a:cubicBezTo>
                  <a:pt x="3882" y="684"/>
                  <a:pt x="3830" y="657"/>
                  <a:pt x="3779" y="657"/>
                </a:cubicBezTo>
                <a:cubicBezTo>
                  <a:pt x="3751" y="657"/>
                  <a:pt x="3724" y="665"/>
                  <a:pt x="3703" y="682"/>
                </a:cubicBezTo>
                <a:cubicBezTo>
                  <a:pt x="3584" y="742"/>
                  <a:pt x="3465" y="813"/>
                  <a:pt x="3346" y="873"/>
                </a:cubicBezTo>
                <a:lnTo>
                  <a:pt x="3441" y="742"/>
                </a:lnTo>
                <a:cubicBezTo>
                  <a:pt x="3465" y="694"/>
                  <a:pt x="3465" y="634"/>
                  <a:pt x="3441" y="611"/>
                </a:cubicBezTo>
                <a:cubicBezTo>
                  <a:pt x="3465" y="563"/>
                  <a:pt x="3501" y="515"/>
                  <a:pt x="3513" y="456"/>
                </a:cubicBezTo>
                <a:cubicBezTo>
                  <a:pt x="3557" y="358"/>
                  <a:pt x="3489" y="287"/>
                  <a:pt x="3406" y="287"/>
                </a:cubicBezTo>
                <a:cubicBezTo>
                  <a:pt x="3379" y="287"/>
                  <a:pt x="3349" y="295"/>
                  <a:pt x="3322" y="313"/>
                </a:cubicBezTo>
                <a:lnTo>
                  <a:pt x="2608" y="896"/>
                </a:lnTo>
                <a:cubicBezTo>
                  <a:pt x="2608" y="873"/>
                  <a:pt x="2620" y="861"/>
                  <a:pt x="2632" y="849"/>
                </a:cubicBezTo>
                <a:cubicBezTo>
                  <a:pt x="2673" y="765"/>
                  <a:pt x="2624" y="664"/>
                  <a:pt x="2539" y="664"/>
                </a:cubicBezTo>
                <a:cubicBezTo>
                  <a:pt x="2527" y="664"/>
                  <a:pt x="2514" y="666"/>
                  <a:pt x="2501" y="670"/>
                </a:cubicBezTo>
                <a:cubicBezTo>
                  <a:pt x="1822" y="873"/>
                  <a:pt x="1298" y="1373"/>
                  <a:pt x="881" y="1920"/>
                </a:cubicBezTo>
                <a:cubicBezTo>
                  <a:pt x="655" y="2206"/>
                  <a:pt x="465" y="2504"/>
                  <a:pt x="274" y="2801"/>
                </a:cubicBezTo>
                <a:cubicBezTo>
                  <a:pt x="131" y="3016"/>
                  <a:pt x="0" y="3349"/>
                  <a:pt x="167" y="3587"/>
                </a:cubicBezTo>
                <a:lnTo>
                  <a:pt x="167" y="3599"/>
                </a:lnTo>
                <a:cubicBezTo>
                  <a:pt x="120" y="3703"/>
                  <a:pt x="192" y="3830"/>
                  <a:pt x="290" y="3830"/>
                </a:cubicBezTo>
                <a:cubicBezTo>
                  <a:pt x="315" y="3830"/>
                  <a:pt x="342" y="3821"/>
                  <a:pt x="369" y="3801"/>
                </a:cubicBezTo>
                <a:cubicBezTo>
                  <a:pt x="631" y="3659"/>
                  <a:pt x="881" y="3492"/>
                  <a:pt x="1108" y="3313"/>
                </a:cubicBezTo>
                <a:cubicBezTo>
                  <a:pt x="1119" y="3337"/>
                  <a:pt x="1131" y="3337"/>
                  <a:pt x="1143" y="3349"/>
                </a:cubicBezTo>
                <a:lnTo>
                  <a:pt x="1143" y="3397"/>
                </a:lnTo>
                <a:cubicBezTo>
                  <a:pt x="1084" y="3492"/>
                  <a:pt x="1012" y="3599"/>
                  <a:pt x="953" y="3706"/>
                </a:cubicBezTo>
                <a:cubicBezTo>
                  <a:pt x="895" y="3812"/>
                  <a:pt x="976" y="3917"/>
                  <a:pt x="1072" y="3917"/>
                </a:cubicBezTo>
                <a:cubicBezTo>
                  <a:pt x="1096" y="3917"/>
                  <a:pt x="1120" y="3911"/>
                  <a:pt x="1143" y="3897"/>
                </a:cubicBezTo>
                <a:cubicBezTo>
                  <a:pt x="1191" y="3861"/>
                  <a:pt x="1238" y="3849"/>
                  <a:pt x="1298" y="3825"/>
                </a:cubicBezTo>
                <a:lnTo>
                  <a:pt x="1298" y="3825"/>
                </a:lnTo>
                <a:cubicBezTo>
                  <a:pt x="1250" y="3897"/>
                  <a:pt x="1227" y="3992"/>
                  <a:pt x="1179" y="4063"/>
                </a:cubicBezTo>
                <a:cubicBezTo>
                  <a:pt x="1131" y="4147"/>
                  <a:pt x="1179" y="4242"/>
                  <a:pt x="1286" y="4254"/>
                </a:cubicBezTo>
                <a:cubicBezTo>
                  <a:pt x="1295" y="4254"/>
                  <a:pt x="1305" y="4255"/>
                  <a:pt x="1314" y="4255"/>
                </a:cubicBezTo>
                <a:cubicBezTo>
                  <a:pt x="1578" y="4255"/>
                  <a:pt x="1828" y="4093"/>
                  <a:pt x="2012" y="3909"/>
                </a:cubicBezTo>
                <a:cubicBezTo>
                  <a:pt x="2012" y="3909"/>
                  <a:pt x="2024" y="3909"/>
                  <a:pt x="2024" y="3897"/>
                </a:cubicBezTo>
                <a:cubicBezTo>
                  <a:pt x="2143" y="3885"/>
                  <a:pt x="2262" y="3825"/>
                  <a:pt x="2370" y="3790"/>
                </a:cubicBezTo>
                <a:cubicBezTo>
                  <a:pt x="2417" y="3778"/>
                  <a:pt x="2477" y="3754"/>
                  <a:pt x="2512" y="3730"/>
                </a:cubicBezTo>
                <a:lnTo>
                  <a:pt x="2512" y="3730"/>
                </a:lnTo>
                <a:lnTo>
                  <a:pt x="2381" y="4004"/>
                </a:lnTo>
                <a:cubicBezTo>
                  <a:pt x="2335" y="4097"/>
                  <a:pt x="2405" y="4227"/>
                  <a:pt x="2495" y="4227"/>
                </a:cubicBezTo>
                <a:cubicBezTo>
                  <a:pt x="2520" y="4227"/>
                  <a:pt x="2546" y="4217"/>
                  <a:pt x="2572" y="4194"/>
                </a:cubicBezTo>
                <a:cubicBezTo>
                  <a:pt x="2798" y="4028"/>
                  <a:pt x="3013" y="3849"/>
                  <a:pt x="3215" y="3671"/>
                </a:cubicBezTo>
                <a:cubicBezTo>
                  <a:pt x="3215" y="3671"/>
                  <a:pt x="3215" y="3682"/>
                  <a:pt x="3239" y="3682"/>
                </a:cubicBezTo>
                <a:cubicBezTo>
                  <a:pt x="3358" y="3801"/>
                  <a:pt x="3513" y="3849"/>
                  <a:pt x="3667" y="3849"/>
                </a:cubicBezTo>
                <a:cubicBezTo>
                  <a:pt x="3644" y="3921"/>
                  <a:pt x="3632" y="4016"/>
                  <a:pt x="3620" y="4087"/>
                </a:cubicBezTo>
                <a:cubicBezTo>
                  <a:pt x="3611" y="4160"/>
                  <a:pt x="3664" y="4246"/>
                  <a:pt x="3732" y="4246"/>
                </a:cubicBezTo>
                <a:cubicBezTo>
                  <a:pt x="3753" y="4246"/>
                  <a:pt x="3776" y="4238"/>
                  <a:pt x="3798" y="4218"/>
                </a:cubicBezTo>
                <a:cubicBezTo>
                  <a:pt x="4001" y="4087"/>
                  <a:pt x="4179" y="3921"/>
                  <a:pt x="4358" y="3766"/>
                </a:cubicBezTo>
                <a:lnTo>
                  <a:pt x="4358" y="3766"/>
                </a:lnTo>
                <a:cubicBezTo>
                  <a:pt x="4334" y="3825"/>
                  <a:pt x="4286" y="3885"/>
                  <a:pt x="4263" y="3956"/>
                </a:cubicBezTo>
                <a:cubicBezTo>
                  <a:pt x="4210" y="4061"/>
                  <a:pt x="4268" y="4165"/>
                  <a:pt x="4380" y="4165"/>
                </a:cubicBezTo>
                <a:cubicBezTo>
                  <a:pt x="4395" y="4165"/>
                  <a:pt x="4412" y="4163"/>
                  <a:pt x="4429" y="4159"/>
                </a:cubicBezTo>
                <a:cubicBezTo>
                  <a:pt x="4727" y="4099"/>
                  <a:pt x="5025" y="4016"/>
                  <a:pt x="5299" y="3921"/>
                </a:cubicBezTo>
                <a:cubicBezTo>
                  <a:pt x="5453" y="3909"/>
                  <a:pt x="5596" y="3849"/>
                  <a:pt x="5715" y="3766"/>
                </a:cubicBezTo>
                <a:cubicBezTo>
                  <a:pt x="5894" y="3682"/>
                  <a:pt x="6084" y="3611"/>
                  <a:pt x="6251" y="3504"/>
                </a:cubicBezTo>
                <a:cubicBezTo>
                  <a:pt x="6287" y="3528"/>
                  <a:pt x="6311" y="3528"/>
                  <a:pt x="6346" y="3528"/>
                </a:cubicBezTo>
                <a:lnTo>
                  <a:pt x="6311" y="3551"/>
                </a:lnTo>
                <a:cubicBezTo>
                  <a:pt x="6202" y="3650"/>
                  <a:pt x="6297" y="3813"/>
                  <a:pt x="6428" y="3813"/>
                </a:cubicBezTo>
                <a:cubicBezTo>
                  <a:pt x="6455" y="3813"/>
                  <a:pt x="6484" y="3806"/>
                  <a:pt x="6513" y="3790"/>
                </a:cubicBezTo>
                <a:cubicBezTo>
                  <a:pt x="6608" y="3730"/>
                  <a:pt x="6715" y="3671"/>
                  <a:pt x="6811" y="3611"/>
                </a:cubicBezTo>
                <a:lnTo>
                  <a:pt x="6811" y="3611"/>
                </a:lnTo>
                <a:cubicBezTo>
                  <a:pt x="6751" y="3718"/>
                  <a:pt x="6703" y="3801"/>
                  <a:pt x="6656" y="3909"/>
                </a:cubicBezTo>
                <a:cubicBezTo>
                  <a:pt x="6612" y="4007"/>
                  <a:pt x="6679" y="4126"/>
                  <a:pt x="6792" y="4126"/>
                </a:cubicBezTo>
                <a:cubicBezTo>
                  <a:pt x="6802" y="4126"/>
                  <a:pt x="6812" y="4125"/>
                  <a:pt x="6823" y="4123"/>
                </a:cubicBezTo>
                <a:cubicBezTo>
                  <a:pt x="7144" y="4028"/>
                  <a:pt x="7465" y="3921"/>
                  <a:pt x="7775" y="3801"/>
                </a:cubicBezTo>
                <a:cubicBezTo>
                  <a:pt x="7796" y="3812"/>
                  <a:pt x="7813" y="3818"/>
                  <a:pt x="7829" y="3818"/>
                </a:cubicBezTo>
                <a:cubicBezTo>
                  <a:pt x="7849" y="3818"/>
                  <a:pt x="7868" y="3809"/>
                  <a:pt x="7894" y="3790"/>
                </a:cubicBezTo>
                <a:cubicBezTo>
                  <a:pt x="7942" y="3766"/>
                  <a:pt x="7966" y="3730"/>
                  <a:pt x="8013" y="3706"/>
                </a:cubicBezTo>
                <a:cubicBezTo>
                  <a:pt x="8144" y="3647"/>
                  <a:pt x="8299" y="3563"/>
                  <a:pt x="8430" y="3492"/>
                </a:cubicBezTo>
                <a:cubicBezTo>
                  <a:pt x="8449" y="3539"/>
                  <a:pt x="8504" y="3571"/>
                  <a:pt x="8556" y="3571"/>
                </a:cubicBezTo>
                <a:cubicBezTo>
                  <a:pt x="8570" y="3571"/>
                  <a:pt x="8584" y="3568"/>
                  <a:pt x="8597" y="3563"/>
                </a:cubicBezTo>
                <a:cubicBezTo>
                  <a:pt x="8632" y="3551"/>
                  <a:pt x="8668" y="3540"/>
                  <a:pt x="8716" y="3528"/>
                </a:cubicBezTo>
                <a:cubicBezTo>
                  <a:pt x="8724" y="3530"/>
                  <a:pt x="8734" y="3532"/>
                  <a:pt x="8744" y="3532"/>
                </a:cubicBezTo>
                <a:cubicBezTo>
                  <a:pt x="8779" y="3532"/>
                  <a:pt x="8822" y="3516"/>
                  <a:pt x="8858" y="3480"/>
                </a:cubicBezTo>
                <a:cubicBezTo>
                  <a:pt x="8930" y="3444"/>
                  <a:pt x="8989" y="3432"/>
                  <a:pt x="9073" y="3409"/>
                </a:cubicBezTo>
                <a:lnTo>
                  <a:pt x="9073" y="3409"/>
                </a:lnTo>
                <a:cubicBezTo>
                  <a:pt x="8954" y="3599"/>
                  <a:pt x="8847" y="3790"/>
                  <a:pt x="8739" y="4004"/>
                </a:cubicBezTo>
                <a:cubicBezTo>
                  <a:pt x="8691" y="4111"/>
                  <a:pt x="8761" y="4210"/>
                  <a:pt x="8861" y="4210"/>
                </a:cubicBezTo>
                <a:cubicBezTo>
                  <a:pt x="8883" y="4210"/>
                  <a:pt x="8906" y="4205"/>
                  <a:pt x="8930" y="4194"/>
                </a:cubicBezTo>
                <a:cubicBezTo>
                  <a:pt x="9263" y="4063"/>
                  <a:pt x="9573" y="3897"/>
                  <a:pt x="9882" y="3730"/>
                </a:cubicBezTo>
                <a:lnTo>
                  <a:pt x="9882" y="3730"/>
                </a:lnTo>
                <a:lnTo>
                  <a:pt x="9799" y="3861"/>
                </a:lnTo>
                <a:cubicBezTo>
                  <a:pt x="9747" y="3940"/>
                  <a:pt x="9810" y="4012"/>
                  <a:pt x="9884" y="4012"/>
                </a:cubicBezTo>
                <a:cubicBezTo>
                  <a:pt x="9912" y="4012"/>
                  <a:pt x="9940" y="4002"/>
                  <a:pt x="9966" y="3980"/>
                </a:cubicBezTo>
                <a:cubicBezTo>
                  <a:pt x="10037" y="3909"/>
                  <a:pt x="10121" y="3837"/>
                  <a:pt x="10204" y="3778"/>
                </a:cubicBezTo>
                <a:cubicBezTo>
                  <a:pt x="10216" y="3778"/>
                  <a:pt x="10216" y="3778"/>
                  <a:pt x="10228" y="3766"/>
                </a:cubicBezTo>
                <a:cubicBezTo>
                  <a:pt x="10323" y="3706"/>
                  <a:pt x="10406" y="3647"/>
                  <a:pt x="10513" y="3587"/>
                </a:cubicBezTo>
                <a:cubicBezTo>
                  <a:pt x="10513" y="3599"/>
                  <a:pt x="10513" y="3623"/>
                  <a:pt x="10525" y="3647"/>
                </a:cubicBezTo>
                <a:cubicBezTo>
                  <a:pt x="10561" y="3742"/>
                  <a:pt x="10633" y="3825"/>
                  <a:pt x="10716" y="3861"/>
                </a:cubicBezTo>
                <a:cubicBezTo>
                  <a:pt x="10763" y="3879"/>
                  <a:pt x="10810" y="3886"/>
                  <a:pt x="10855" y="3886"/>
                </a:cubicBezTo>
                <a:cubicBezTo>
                  <a:pt x="10959" y="3886"/>
                  <a:pt x="11061" y="3850"/>
                  <a:pt x="11168" y="3825"/>
                </a:cubicBezTo>
                <a:cubicBezTo>
                  <a:pt x="11228" y="3801"/>
                  <a:pt x="11287" y="3778"/>
                  <a:pt x="11335" y="3766"/>
                </a:cubicBezTo>
                <a:lnTo>
                  <a:pt x="11335" y="3766"/>
                </a:lnTo>
                <a:cubicBezTo>
                  <a:pt x="11287" y="3825"/>
                  <a:pt x="11240" y="3861"/>
                  <a:pt x="11192" y="3921"/>
                </a:cubicBezTo>
                <a:cubicBezTo>
                  <a:pt x="11137" y="3994"/>
                  <a:pt x="11202" y="4095"/>
                  <a:pt x="11272" y="4095"/>
                </a:cubicBezTo>
                <a:cubicBezTo>
                  <a:pt x="11294" y="4095"/>
                  <a:pt x="11316" y="4086"/>
                  <a:pt x="11335" y="4063"/>
                </a:cubicBezTo>
                <a:cubicBezTo>
                  <a:pt x="11454" y="3909"/>
                  <a:pt x="11585" y="3766"/>
                  <a:pt x="11704" y="3623"/>
                </a:cubicBezTo>
                <a:cubicBezTo>
                  <a:pt x="11728" y="3635"/>
                  <a:pt x="11755" y="3644"/>
                  <a:pt x="11780" y="3644"/>
                </a:cubicBezTo>
                <a:cubicBezTo>
                  <a:pt x="11805" y="3644"/>
                  <a:pt x="11829" y="3635"/>
                  <a:pt x="11847" y="3611"/>
                </a:cubicBezTo>
                <a:lnTo>
                  <a:pt x="11942" y="3528"/>
                </a:lnTo>
                <a:lnTo>
                  <a:pt x="11954" y="3528"/>
                </a:lnTo>
                <a:cubicBezTo>
                  <a:pt x="12002" y="3504"/>
                  <a:pt x="12026" y="3480"/>
                  <a:pt x="12073" y="3468"/>
                </a:cubicBezTo>
                <a:lnTo>
                  <a:pt x="12073" y="3468"/>
                </a:lnTo>
                <a:cubicBezTo>
                  <a:pt x="12061" y="3540"/>
                  <a:pt x="12109" y="3611"/>
                  <a:pt x="12168" y="3623"/>
                </a:cubicBezTo>
                <a:cubicBezTo>
                  <a:pt x="12192" y="3647"/>
                  <a:pt x="12228" y="3647"/>
                  <a:pt x="12264" y="3647"/>
                </a:cubicBezTo>
                <a:cubicBezTo>
                  <a:pt x="12252" y="3671"/>
                  <a:pt x="12228" y="3706"/>
                  <a:pt x="12204" y="3742"/>
                </a:cubicBezTo>
                <a:cubicBezTo>
                  <a:pt x="12180" y="3790"/>
                  <a:pt x="12192" y="3825"/>
                  <a:pt x="12204" y="3861"/>
                </a:cubicBezTo>
                <a:cubicBezTo>
                  <a:pt x="12121" y="3956"/>
                  <a:pt x="12026" y="4028"/>
                  <a:pt x="11930" y="4123"/>
                </a:cubicBezTo>
                <a:cubicBezTo>
                  <a:pt x="11816" y="4199"/>
                  <a:pt x="11923" y="4344"/>
                  <a:pt x="12037" y="4344"/>
                </a:cubicBezTo>
                <a:cubicBezTo>
                  <a:pt x="12066" y="4344"/>
                  <a:pt x="12095" y="4335"/>
                  <a:pt x="12121" y="4313"/>
                </a:cubicBezTo>
                <a:cubicBezTo>
                  <a:pt x="12347" y="4123"/>
                  <a:pt x="12549" y="3944"/>
                  <a:pt x="12776" y="3766"/>
                </a:cubicBezTo>
                <a:cubicBezTo>
                  <a:pt x="12776" y="3801"/>
                  <a:pt x="12799" y="3849"/>
                  <a:pt x="12835" y="3861"/>
                </a:cubicBezTo>
                <a:cubicBezTo>
                  <a:pt x="12944" y="3928"/>
                  <a:pt x="13057" y="3955"/>
                  <a:pt x="13171" y="3955"/>
                </a:cubicBezTo>
                <a:cubicBezTo>
                  <a:pt x="13319" y="3955"/>
                  <a:pt x="13468" y="3910"/>
                  <a:pt x="13609" y="3849"/>
                </a:cubicBezTo>
                <a:lnTo>
                  <a:pt x="13609" y="3849"/>
                </a:lnTo>
                <a:cubicBezTo>
                  <a:pt x="13561" y="3968"/>
                  <a:pt x="13550" y="4087"/>
                  <a:pt x="13550" y="4218"/>
                </a:cubicBezTo>
                <a:cubicBezTo>
                  <a:pt x="13550" y="4397"/>
                  <a:pt x="13657" y="4552"/>
                  <a:pt x="13835" y="4552"/>
                </a:cubicBezTo>
                <a:cubicBezTo>
                  <a:pt x="13847" y="4552"/>
                  <a:pt x="13859" y="4553"/>
                  <a:pt x="13870" y="4553"/>
                </a:cubicBezTo>
                <a:cubicBezTo>
                  <a:pt x="14039" y="4553"/>
                  <a:pt x="14215" y="4476"/>
                  <a:pt x="14371" y="4421"/>
                </a:cubicBezTo>
                <a:cubicBezTo>
                  <a:pt x="15062" y="4159"/>
                  <a:pt x="15705" y="3718"/>
                  <a:pt x="16240" y="3206"/>
                </a:cubicBezTo>
                <a:cubicBezTo>
                  <a:pt x="16478" y="2992"/>
                  <a:pt x="16705" y="2730"/>
                  <a:pt x="16907" y="2468"/>
                </a:cubicBezTo>
                <a:lnTo>
                  <a:pt x="17062" y="2313"/>
                </a:lnTo>
                <a:cubicBezTo>
                  <a:pt x="17074" y="2301"/>
                  <a:pt x="17086" y="2277"/>
                  <a:pt x="17086" y="2242"/>
                </a:cubicBezTo>
                <a:cubicBezTo>
                  <a:pt x="17193" y="2111"/>
                  <a:pt x="17312" y="1956"/>
                  <a:pt x="17371" y="1801"/>
                </a:cubicBezTo>
                <a:lnTo>
                  <a:pt x="17729" y="1396"/>
                </a:lnTo>
                <a:cubicBezTo>
                  <a:pt x="17991" y="1123"/>
                  <a:pt x="18336" y="777"/>
                  <a:pt x="18264" y="361"/>
                </a:cubicBezTo>
                <a:cubicBezTo>
                  <a:pt x="18257" y="306"/>
                  <a:pt x="18213" y="277"/>
                  <a:pt x="18167" y="277"/>
                </a:cubicBezTo>
                <a:cubicBezTo>
                  <a:pt x="18143" y="277"/>
                  <a:pt x="18118" y="285"/>
                  <a:pt x="18098" y="301"/>
                </a:cubicBezTo>
                <a:cubicBezTo>
                  <a:pt x="18086" y="301"/>
                  <a:pt x="18086" y="313"/>
                  <a:pt x="18074" y="313"/>
                </a:cubicBezTo>
                <a:cubicBezTo>
                  <a:pt x="18050" y="277"/>
                  <a:pt x="18014" y="253"/>
                  <a:pt x="17967" y="253"/>
                </a:cubicBezTo>
                <a:cubicBezTo>
                  <a:pt x="17681" y="265"/>
                  <a:pt x="17395" y="325"/>
                  <a:pt x="17133" y="420"/>
                </a:cubicBezTo>
                <a:cubicBezTo>
                  <a:pt x="17124" y="354"/>
                  <a:pt x="17054" y="318"/>
                  <a:pt x="16990" y="318"/>
                </a:cubicBezTo>
                <a:cubicBezTo>
                  <a:pt x="16973" y="318"/>
                  <a:pt x="16957" y="320"/>
                  <a:pt x="16943" y="325"/>
                </a:cubicBezTo>
                <a:cubicBezTo>
                  <a:pt x="16740" y="420"/>
                  <a:pt x="16562" y="515"/>
                  <a:pt x="16371" y="634"/>
                </a:cubicBezTo>
                <a:cubicBezTo>
                  <a:pt x="16383" y="623"/>
                  <a:pt x="16383" y="611"/>
                  <a:pt x="16407" y="575"/>
                </a:cubicBezTo>
                <a:cubicBezTo>
                  <a:pt x="16431" y="515"/>
                  <a:pt x="16419" y="480"/>
                  <a:pt x="16383" y="432"/>
                </a:cubicBezTo>
                <a:cubicBezTo>
                  <a:pt x="16316" y="352"/>
                  <a:pt x="16233" y="321"/>
                  <a:pt x="16145" y="321"/>
                </a:cubicBezTo>
                <a:cubicBezTo>
                  <a:pt x="15985" y="321"/>
                  <a:pt x="15807" y="423"/>
                  <a:pt x="15669" y="515"/>
                </a:cubicBezTo>
                <a:cubicBezTo>
                  <a:pt x="15657" y="515"/>
                  <a:pt x="15633" y="515"/>
                  <a:pt x="15609" y="539"/>
                </a:cubicBezTo>
                <a:cubicBezTo>
                  <a:pt x="15586" y="551"/>
                  <a:pt x="15550" y="575"/>
                  <a:pt x="15526" y="599"/>
                </a:cubicBezTo>
                <a:cubicBezTo>
                  <a:pt x="15526" y="575"/>
                  <a:pt x="15514" y="551"/>
                  <a:pt x="15514" y="539"/>
                </a:cubicBezTo>
                <a:cubicBezTo>
                  <a:pt x="15526" y="503"/>
                  <a:pt x="15514" y="456"/>
                  <a:pt x="15478" y="456"/>
                </a:cubicBezTo>
                <a:cubicBezTo>
                  <a:pt x="15455" y="420"/>
                  <a:pt x="15419" y="372"/>
                  <a:pt x="15395" y="337"/>
                </a:cubicBezTo>
                <a:cubicBezTo>
                  <a:pt x="15369" y="317"/>
                  <a:pt x="15339" y="308"/>
                  <a:pt x="15309" y="308"/>
                </a:cubicBezTo>
                <a:cubicBezTo>
                  <a:pt x="15285" y="308"/>
                  <a:pt x="15262" y="314"/>
                  <a:pt x="15240" y="325"/>
                </a:cubicBezTo>
                <a:cubicBezTo>
                  <a:pt x="15074" y="396"/>
                  <a:pt x="14931" y="480"/>
                  <a:pt x="14764" y="563"/>
                </a:cubicBezTo>
                <a:cubicBezTo>
                  <a:pt x="14776" y="551"/>
                  <a:pt x="14776" y="539"/>
                  <a:pt x="14800" y="515"/>
                </a:cubicBezTo>
                <a:cubicBezTo>
                  <a:pt x="14844" y="427"/>
                  <a:pt x="14776" y="338"/>
                  <a:pt x="14699" y="338"/>
                </a:cubicBezTo>
                <a:cubicBezTo>
                  <a:pt x="14673" y="338"/>
                  <a:pt x="14645" y="348"/>
                  <a:pt x="14621" y="372"/>
                </a:cubicBezTo>
                <a:cubicBezTo>
                  <a:pt x="14526" y="444"/>
                  <a:pt x="14443" y="539"/>
                  <a:pt x="14347" y="611"/>
                </a:cubicBezTo>
                <a:cubicBezTo>
                  <a:pt x="14325" y="609"/>
                  <a:pt x="14302" y="608"/>
                  <a:pt x="14280" y="608"/>
                </a:cubicBezTo>
                <a:cubicBezTo>
                  <a:pt x="14172" y="608"/>
                  <a:pt x="14065" y="631"/>
                  <a:pt x="13966" y="670"/>
                </a:cubicBezTo>
                <a:lnTo>
                  <a:pt x="13931" y="670"/>
                </a:lnTo>
                <a:cubicBezTo>
                  <a:pt x="13920" y="605"/>
                  <a:pt x="13839" y="550"/>
                  <a:pt x="13771" y="550"/>
                </a:cubicBezTo>
                <a:cubicBezTo>
                  <a:pt x="13764" y="550"/>
                  <a:pt x="13758" y="550"/>
                  <a:pt x="13752" y="551"/>
                </a:cubicBezTo>
                <a:cubicBezTo>
                  <a:pt x="13752" y="539"/>
                  <a:pt x="13740" y="515"/>
                  <a:pt x="13728" y="515"/>
                </a:cubicBezTo>
                <a:cubicBezTo>
                  <a:pt x="13623" y="424"/>
                  <a:pt x="13506" y="389"/>
                  <a:pt x="13386" y="389"/>
                </a:cubicBezTo>
                <a:cubicBezTo>
                  <a:pt x="13194" y="389"/>
                  <a:pt x="12997" y="480"/>
                  <a:pt x="12835" y="575"/>
                </a:cubicBezTo>
                <a:lnTo>
                  <a:pt x="12478" y="801"/>
                </a:lnTo>
                <a:lnTo>
                  <a:pt x="12454" y="801"/>
                </a:lnTo>
                <a:cubicBezTo>
                  <a:pt x="12397" y="760"/>
                  <a:pt x="12333" y="747"/>
                  <a:pt x="12272" y="747"/>
                </a:cubicBezTo>
                <a:cubicBezTo>
                  <a:pt x="12245" y="747"/>
                  <a:pt x="12218" y="750"/>
                  <a:pt x="12192" y="753"/>
                </a:cubicBezTo>
                <a:cubicBezTo>
                  <a:pt x="12276" y="623"/>
                  <a:pt x="12359" y="503"/>
                  <a:pt x="12442" y="372"/>
                </a:cubicBezTo>
                <a:cubicBezTo>
                  <a:pt x="12478" y="325"/>
                  <a:pt x="12478" y="265"/>
                  <a:pt x="12442" y="218"/>
                </a:cubicBezTo>
                <a:cubicBezTo>
                  <a:pt x="12360" y="111"/>
                  <a:pt x="12264" y="71"/>
                  <a:pt x="12163" y="71"/>
                </a:cubicBezTo>
                <a:cubicBezTo>
                  <a:pt x="11972" y="71"/>
                  <a:pt x="11765" y="216"/>
                  <a:pt x="11609" y="325"/>
                </a:cubicBezTo>
                <a:cubicBezTo>
                  <a:pt x="11549" y="372"/>
                  <a:pt x="11502" y="396"/>
                  <a:pt x="11442" y="444"/>
                </a:cubicBezTo>
                <a:cubicBezTo>
                  <a:pt x="11478" y="396"/>
                  <a:pt x="11502" y="372"/>
                  <a:pt x="11537" y="325"/>
                </a:cubicBezTo>
                <a:cubicBezTo>
                  <a:pt x="11626" y="216"/>
                  <a:pt x="11502" y="108"/>
                  <a:pt x="11389" y="108"/>
                </a:cubicBezTo>
                <a:cubicBezTo>
                  <a:pt x="11366" y="108"/>
                  <a:pt x="11343" y="112"/>
                  <a:pt x="11323" y="122"/>
                </a:cubicBezTo>
                <a:cubicBezTo>
                  <a:pt x="11085" y="242"/>
                  <a:pt x="10847" y="372"/>
                  <a:pt x="10609" y="492"/>
                </a:cubicBezTo>
                <a:cubicBezTo>
                  <a:pt x="10597" y="474"/>
                  <a:pt x="10579" y="465"/>
                  <a:pt x="10558" y="465"/>
                </a:cubicBezTo>
                <a:cubicBezTo>
                  <a:pt x="10537" y="465"/>
                  <a:pt x="10513" y="474"/>
                  <a:pt x="10490" y="492"/>
                </a:cubicBezTo>
                <a:cubicBezTo>
                  <a:pt x="10299" y="611"/>
                  <a:pt x="10121" y="742"/>
                  <a:pt x="9942" y="873"/>
                </a:cubicBezTo>
                <a:cubicBezTo>
                  <a:pt x="9915" y="853"/>
                  <a:pt x="9885" y="836"/>
                  <a:pt x="9853" y="836"/>
                </a:cubicBezTo>
                <a:cubicBezTo>
                  <a:pt x="9828" y="836"/>
                  <a:pt x="9801" y="846"/>
                  <a:pt x="9775" y="873"/>
                </a:cubicBezTo>
                <a:lnTo>
                  <a:pt x="9751" y="908"/>
                </a:lnTo>
                <a:lnTo>
                  <a:pt x="9751" y="896"/>
                </a:lnTo>
                <a:lnTo>
                  <a:pt x="9775" y="861"/>
                </a:lnTo>
                <a:cubicBezTo>
                  <a:pt x="9835" y="777"/>
                  <a:pt x="9859" y="718"/>
                  <a:pt x="9799" y="623"/>
                </a:cubicBezTo>
                <a:cubicBezTo>
                  <a:pt x="9763" y="575"/>
                  <a:pt x="9716" y="551"/>
                  <a:pt x="9656" y="539"/>
                </a:cubicBezTo>
                <a:cubicBezTo>
                  <a:pt x="9649" y="482"/>
                  <a:pt x="9599" y="442"/>
                  <a:pt x="9545" y="442"/>
                </a:cubicBezTo>
                <a:cubicBezTo>
                  <a:pt x="9509" y="442"/>
                  <a:pt x="9471" y="460"/>
                  <a:pt x="9442" y="503"/>
                </a:cubicBezTo>
                <a:cubicBezTo>
                  <a:pt x="9418" y="515"/>
                  <a:pt x="9418" y="539"/>
                  <a:pt x="9406" y="551"/>
                </a:cubicBezTo>
                <a:cubicBezTo>
                  <a:pt x="9335" y="575"/>
                  <a:pt x="9263" y="611"/>
                  <a:pt x="9204" y="658"/>
                </a:cubicBezTo>
                <a:cubicBezTo>
                  <a:pt x="9204" y="623"/>
                  <a:pt x="9180" y="599"/>
                  <a:pt x="9168" y="563"/>
                </a:cubicBezTo>
                <a:cubicBezTo>
                  <a:pt x="9263" y="432"/>
                  <a:pt x="9335" y="313"/>
                  <a:pt x="9418" y="182"/>
                </a:cubicBezTo>
                <a:cubicBezTo>
                  <a:pt x="9467" y="103"/>
                  <a:pt x="9395" y="0"/>
                  <a:pt x="9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4" name="Google Shape;3354;p53"/>
          <p:cNvGrpSpPr/>
          <p:nvPr/>
        </p:nvGrpSpPr>
        <p:grpSpPr>
          <a:xfrm>
            <a:off x="2554076" y="1529475"/>
            <a:ext cx="1781451" cy="2810475"/>
            <a:chOff x="2554076" y="1681875"/>
            <a:chExt cx="1781451" cy="2810475"/>
          </a:xfrm>
        </p:grpSpPr>
        <p:sp>
          <p:nvSpPr>
            <p:cNvPr id="3355" name="Google Shape;3355;p53"/>
            <p:cNvSpPr/>
            <p:nvPr/>
          </p:nvSpPr>
          <p:spPr>
            <a:xfrm>
              <a:off x="2554076" y="2276665"/>
              <a:ext cx="506585" cy="810042"/>
            </a:xfrm>
            <a:custGeom>
              <a:avLst/>
              <a:gdLst/>
              <a:ahLst/>
              <a:cxnLst/>
              <a:rect l="l" t="t" r="r" b="b"/>
              <a:pathLst>
                <a:path w="8407" h="13443" extrusionOk="0">
                  <a:moveTo>
                    <a:pt x="2015" y="0"/>
                  </a:moveTo>
                  <a:cubicBezTo>
                    <a:pt x="1998" y="0"/>
                    <a:pt x="1982" y="4"/>
                    <a:pt x="1965" y="12"/>
                  </a:cubicBezTo>
                  <a:cubicBezTo>
                    <a:pt x="1906" y="36"/>
                    <a:pt x="1870" y="107"/>
                    <a:pt x="1858" y="191"/>
                  </a:cubicBezTo>
                  <a:cubicBezTo>
                    <a:pt x="1823" y="322"/>
                    <a:pt x="1823" y="465"/>
                    <a:pt x="1823" y="619"/>
                  </a:cubicBezTo>
                  <a:cubicBezTo>
                    <a:pt x="1846" y="1203"/>
                    <a:pt x="1942" y="1762"/>
                    <a:pt x="2144" y="2310"/>
                  </a:cubicBezTo>
                  <a:cubicBezTo>
                    <a:pt x="1977" y="1941"/>
                    <a:pt x="1787" y="1584"/>
                    <a:pt x="1561" y="1238"/>
                  </a:cubicBezTo>
                  <a:cubicBezTo>
                    <a:pt x="1394" y="977"/>
                    <a:pt x="1168" y="584"/>
                    <a:pt x="811" y="560"/>
                  </a:cubicBezTo>
                  <a:cubicBezTo>
                    <a:pt x="787" y="560"/>
                    <a:pt x="739" y="560"/>
                    <a:pt x="715" y="572"/>
                  </a:cubicBezTo>
                  <a:cubicBezTo>
                    <a:pt x="680" y="607"/>
                    <a:pt x="668" y="643"/>
                    <a:pt x="656" y="679"/>
                  </a:cubicBezTo>
                  <a:cubicBezTo>
                    <a:pt x="596" y="917"/>
                    <a:pt x="691" y="1167"/>
                    <a:pt x="787" y="1393"/>
                  </a:cubicBezTo>
                  <a:cubicBezTo>
                    <a:pt x="930" y="1762"/>
                    <a:pt x="1096" y="2131"/>
                    <a:pt x="1251" y="2512"/>
                  </a:cubicBezTo>
                  <a:lnTo>
                    <a:pt x="715" y="1798"/>
                  </a:lnTo>
                  <a:cubicBezTo>
                    <a:pt x="587" y="1637"/>
                    <a:pt x="429" y="1458"/>
                    <a:pt x="243" y="1458"/>
                  </a:cubicBezTo>
                  <a:cubicBezTo>
                    <a:pt x="222" y="1458"/>
                    <a:pt x="201" y="1460"/>
                    <a:pt x="180" y="1465"/>
                  </a:cubicBezTo>
                  <a:cubicBezTo>
                    <a:pt x="84" y="1477"/>
                    <a:pt x="1" y="1560"/>
                    <a:pt x="1" y="1655"/>
                  </a:cubicBezTo>
                  <a:cubicBezTo>
                    <a:pt x="1" y="1715"/>
                    <a:pt x="25" y="1774"/>
                    <a:pt x="60" y="1822"/>
                  </a:cubicBezTo>
                  <a:cubicBezTo>
                    <a:pt x="513" y="2631"/>
                    <a:pt x="394" y="3536"/>
                    <a:pt x="418" y="4429"/>
                  </a:cubicBezTo>
                  <a:cubicBezTo>
                    <a:pt x="358" y="6108"/>
                    <a:pt x="394" y="7727"/>
                    <a:pt x="1096" y="9335"/>
                  </a:cubicBezTo>
                  <a:cubicBezTo>
                    <a:pt x="1442" y="10156"/>
                    <a:pt x="1930" y="10990"/>
                    <a:pt x="2561" y="11633"/>
                  </a:cubicBezTo>
                  <a:cubicBezTo>
                    <a:pt x="3120" y="12216"/>
                    <a:pt x="3763" y="12823"/>
                    <a:pt x="4537" y="13109"/>
                  </a:cubicBezTo>
                  <a:cubicBezTo>
                    <a:pt x="5204" y="13359"/>
                    <a:pt x="5918" y="13419"/>
                    <a:pt x="6621" y="13442"/>
                  </a:cubicBezTo>
                  <a:cubicBezTo>
                    <a:pt x="6907" y="12716"/>
                    <a:pt x="7561" y="12216"/>
                    <a:pt x="7597" y="11406"/>
                  </a:cubicBezTo>
                  <a:cubicBezTo>
                    <a:pt x="7621" y="11145"/>
                    <a:pt x="8308" y="8858"/>
                    <a:pt x="8406" y="8858"/>
                  </a:cubicBezTo>
                  <a:cubicBezTo>
                    <a:pt x="8406" y="8858"/>
                    <a:pt x="8406" y="8858"/>
                    <a:pt x="8407" y="8858"/>
                  </a:cubicBezTo>
                  <a:cubicBezTo>
                    <a:pt x="6871" y="8597"/>
                    <a:pt x="5371" y="7418"/>
                    <a:pt x="4704" y="5989"/>
                  </a:cubicBezTo>
                  <a:cubicBezTo>
                    <a:pt x="4621" y="5846"/>
                    <a:pt x="4561" y="5679"/>
                    <a:pt x="4501" y="5513"/>
                  </a:cubicBezTo>
                  <a:cubicBezTo>
                    <a:pt x="4418" y="5215"/>
                    <a:pt x="4347" y="4917"/>
                    <a:pt x="4299" y="4620"/>
                  </a:cubicBezTo>
                  <a:cubicBezTo>
                    <a:pt x="4263" y="4310"/>
                    <a:pt x="4251" y="4001"/>
                    <a:pt x="4287" y="3679"/>
                  </a:cubicBezTo>
                  <a:cubicBezTo>
                    <a:pt x="4299" y="3441"/>
                    <a:pt x="4323" y="3251"/>
                    <a:pt x="4418" y="3024"/>
                  </a:cubicBezTo>
                  <a:cubicBezTo>
                    <a:pt x="4513" y="2822"/>
                    <a:pt x="4621" y="2596"/>
                    <a:pt x="4728" y="2393"/>
                  </a:cubicBezTo>
                  <a:cubicBezTo>
                    <a:pt x="4799" y="2227"/>
                    <a:pt x="4882" y="2048"/>
                    <a:pt x="4835" y="1869"/>
                  </a:cubicBezTo>
                  <a:cubicBezTo>
                    <a:pt x="4799" y="1750"/>
                    <a:pt x="4704" y="1631"/>
                    <a:pt x="4585" y="1619"/>
                  </a:cubicBezTo>
                  <a:cubicBezTo>
                    <a:pt x="4566" y="1615"/>
                    <a:pt x="4548" y="1613"/>
                    <a:pt x="4531" y="1613"/>
                  </a:cubicBezTo>
                  <a:cubicBezTo>
                    <a:pt x="4412" y="1613"/>
                    <a:pt x="4347" y="1715"/>
                    <a:pt x="4263" y="1798"/>
                  </a:cubicBezTo>
                  <a:cubicBezTo>
                    <a:pt x="4049" y="2012"/>
                    <a:pt x="3870" y="2298"/>
                    <a:pt x="3704" y="2572"/>
                  </a:cubicBezTo>
                  <a:cubicBezTo>
                    <a:pt x="3787" y="2000"/>
                    <a:pt x="3775" y="1465"/>
                    <a:pt x="3704" y="905"/>
                  </a:cubicBezTo>
                  <a:cubicBezTo>
                    <a:pt x="3680" y="750"/>
                    <a:pt x="3656" y="584"/>
                    <a:pt x="3549" y="453"/>
                  </a:cubicBezTo>
                  <a:cubicBezTo>
                    <a:pt x="3499" y="392"/>
                    <a:pt x="3440" y="340"/>
                    <a:pt x="3365" y="340"/>
                  </a:cubicBezTo>
                  <a:cubicBezTo>
                    <a:pt x="3351" y="340"/>
                    <a:pt x="3337" y="342"/>
                    <a:pt x="3323" y="345"/>
                  </a:cubicBezTo>
                  <a:cubicBezTo>
                    <a:pt x="3275" y="369"/>
                    <a:pt x="3239" y="429"/>
                    <a:pt x="3204" y="465"/>
                  </a:cubicBezTo>
                  <a:cubicBezTo>
                    <a:pt x="3049" y="738"/>
                    <a:pt x="3001" y="1000"/>
                    <a:pt x="3001" y="1298"/>
                  </a:cubicBezTo>
                  <a:cubicBezTo>
                    <a:pt x="3001" y="1578"/>
                    <a:pt x="2949" y="1911"/>
                    <a:pt x="2992" y="2187"/>
                  </a:cubicBezTo>
                  <a:lnTo>
                    <a:pt x="2992" y="2187"/>
                  </a:lnTo>
                  <a:cubicBezTo>
                    <a:pt x="2920" y="1802"/>
                    <a:pt x="2804" y="1437"/>
                    <a:pt x="2656" y="1084"/>
                  </a:cubicBezTo>
                  <a:cubicBezTo>
                    <a:pt x="2525" y="750"/>
                    <a:pt x="2418" y="441"/>
                    <a:pt x="2227" y="155"/>
                  </a:cubicBezTo>
                  <a:cubicBezTo>
                    <a:pt x="2178" y="86"/>
                    <a:pt x="2096" y="0"/>
                    <a:pt x="2015"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3"/>
            <p:cNvSpPr/>
            <p:nvPr/>
          </p:nvSpPr>
          <p:spPr>
            <a:xfrm>
              <a:off x="3351855" y="1714956"/>
              <a:ext cx="698143" cy="1061315"/>
            </a:xfrm>
            <a:custGeom>
              <a:avLst/>
              <a:gdLst/>
              <a:ahLst/>
              <a:cxnLst/>
              <a:rect l="l" t="t" r="r" b="b"/>
              <a:pathLst>
                <a:path w="11586" h="17613" extrusionOk="0">
                  <a:moveTo>
                    <a:pt x="4809" y="1"/>
                  </a:moveTo>
                  <a:cubicBezTo>
                    <a:pt x="4507" y="1"/>
                    <a:pt x="4205" y="21"/>
                    <a:pt x="3906" y="59"/>
                  </a:cubicBezTo>
                  <a:cubicBezTo>
                    <a:pt x="3239" y="143"/>
                    <a:pt x="2584" y="309"/>
                    <a:pt x="2025" y="654"/>
                  </a:cubicBezTo>
                  <a:cubicBezTo>
                    <a:pt x="941" y="1309"/>
                    <a:pt x="1" y="2917"/>
                    <a:pt x="584" y="4179"/>
                  </a:cubicBezTo>
                  <a:cubicBezTo>
                    <a:pt x="822" y="4703"/>
                    <a:pt x="1298" y="5060"/>
                    <a:pt x="1679" y="5465"/>
                  </a:cubicBezTo>
                  <a:cubicBezTo>
                    <a:pt x="2120" y="5917"/>
                    <a:pt x="2453" y="6441"/>
                    <a:pt x="2691" y="7024"/>
                  </a:cubicBezTo>
                  <a:cubicBezTo>
                    <a:pt x="2858" y="7405"/>
                    <a:pt x="2965" y="7822"/>
                    <a:pt x="2965" y="8239"/>
                  </a:cubicBezTo>
                  <a:cubicBezTo>
                    <a:pt x="2965" y="8977"/>
                    <a:pt x="2620" y="9656"/>
                    <a:pt x="2382" y="10358"/>
                  </a:cubicBezTo>
                  <a:cubicBezTo>
                    <a:pt x="1882" y="11858"/>
                    <a:pt x="1846" y="13537"/>
                    <a:pt x="2322" y="15073"/>
                  </a:cubicBezTo>
                  <a:cubicBezTo>
                    <a:pt x="2489" y="15644"/>
                    <a:pt x="2739" y="16192"/>
                    <a:pt x="3168" y="16597"/>
                  </a:cubicBezTo>
                  <a:cubicBezTo>
                    <a:pt x="3489" y="16883"/>
                    <a:pt x="3911" y="17075"/>
                    <a:pt x="4333" y="17075"/>
                  </a:cubicBezTo>
                  <a:cubicBezTo>
                    <a:pt x="4490" y="17075"/>
                    <a:pt x="4647" y="17048"/>
                    <a:pt x="4799" y="16990"/>
                  </a:cubicBezTo>
                  <a:cubicBezTo>
                    <a:pt x="5228" y="16811"/>
                    <a:pt x="5537" y="16418"/>
                    <a:pt x="5787" y="16014"/>
                  </a:cubicBezTo>
                  <a:cubicBezTo>
                    <a:pt x="5954" y="16656"/>
                    <a:pt x="6323" y="17276"/>
                    <a:pt x="6918" y="17514"/>
                  </a:cubicBezTo>
                  <a:cubicBezTo>
                    <a:pt x="7085" y="17580"/>
                    <a:pt x="7263" y="17613"/>
                    <a:pt x="7442" y="17613"/>
                  </a:cubicBezTo>
                  <a:cubicBezTo>
                    <a:pt x="7837" y="17613"/>
                    <a:pt x="8235" y="17455"/>
                    <a:pt x="8514" y="17168"/>
                  </a:cubicBezTo>
                  <a:cubicBezTo>
                    <a:pt x="8918" y="16752"/>
                    <a:pt x="9026" y="16085"/>
                    <a:pt x="8787" y="15561"/>
                  </a:cubicBezTo>
                  <a:lnTo>
                    <a:pt x="8787" y="15561"/>
                  </a:lnTo>
                  <a:cubicBezTo>
                    <a:pt x="9133" y="15859"/>
                    <a:pt x="9597" y="16037"/>
                    <a:pt x="10073" y="16061"/>
                  </a:cubicBezTo>
                  <a:cubicBezTo>
                    <a:pt x="10088" y="16062"/>
                    <a:pt x="10103" y="16062"/>
                    <a:pt x="10118" y="16062"/>
                  </a:cubicBezTo>
                  <a:cubicBezTo>
                    <a:pt x="10523" y="16062"/>
                    <a:pt x="10961" y="15906"/>
                    <a:pt x="11145" y="15561"/>
                  </a:cubicBezTo>
                  <a:cubicBezTo>
                    <a:pt x="11585" y="14763"/>
                    <a:pt x="10776" y="14180"/>
                    <a:pt x="10419" y="13585"/>
                  </a:cubicBezTo>
                  <a:cubicBezTo>
                    <a:pt x="9954" y="12799"/>
                    <a:pt x="9835" y="11834"/>
                    <a:pt x="9895" y="10918"/>
                  </a:cubicBezTo>
                  <a:cubicBezTo>
                    <a:pt x="9978" y="9775"/>
                    <a:pt x="10300" y="8655"/>
                    <a:pt x="10454" y="7512"/>
                  </a:cubicBezTo>
                  <a:cubicBezTo>
                    <a:pt x="10609" y="6179"/>
                    <a:pt x="10514" y="4810"/>
                    <a:pt x="10014" y="3560"/>
                  </a:cubicBezTo>
                  <a:cubicBezTo>
                    <a:pt x="9526" y="2321"/>
                    <a:pt x="8633" y="1202"/>
                    <a:pt x="7442" y="595"/>
                  </a:cubicBezTo>
                  <a:cubicBezTo>
                    <a:pt x="6628" y="184"/>
                    <a:pt x="5720" y="1"/>
                    <a:pt x="4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3"/>
            <p:cNvSpPr/>
            <p:nvPr/>
          </p:nvSpPr>
          <p:spPr>
            <a:xfrm>
              <a:off x="3439405" y="1907897"/>
              <a:ext cx="385286" cy="733816"/>
            </a:xfrm>
            <a:custGeom>
              <a:avLst/>
              <a:gdLst/>
              <a:ahLst/>
              <a:cxnLst/>
              <a:rect l="l" t="t" r="r" b="b"/>
              <a:pathLst>
                <a:path w="6394" h="12178" extrusionOk="0">
                  <a:moveTo>
                    <a:pt x="2536" y="0"/>
                  </a:moveTo>
                  <a:lnTo>
                    <a:pt x="0" y="11680"/>
                  </a:lnTo>
                  <a:cubicBezTo>
                    <a:pt x="191" y="11998"/>
                    <a:pt x="566" y="12178"/>
                    <a:pt x="937" y="12178"/>
                  </a:cubicBezTo>
                  <a:cubicBezTo>
                    <a:pt x="1122" y="12178"/>
                    <a:pt x="1306" y="12133"/>
                    <a:pt x="1465" y="12038"/>
                  </a:cubicBezTo>
                  <a:cubicBezTo>
                    <a:pt x="1655" y="11930"/>
                    <a:pt x="1810" y="11764"/>
                    <a:pt x="1989" y="11669"/>
                  </a:cubicBezTo>
                  <a:cubicBezTo>
                    <a:pt x="2524" y="11371"/>
                    <a:pt x="3298" y="11609"/>
                    <a:pt x="3739" y="11168"/>
                  </a:cubicBezTo>
                  <a:cubicBezTo>
                    <a:pt x="3941" y="10990"/>
                    <a:pt x="4025" y="10728"/>
                    <a:pt x="4203" y="10549"/>
                  </a:cubicBezTo>
                  <a:cubicBezTo>
                    <a:pt x="4453" y="10299"/>
                    <a:pt x="4846" y="10252"/>
                    <a:pt x="5144" y="10061"/>
                  </a:cubicBezTo>
                  <a:cubicBezTo>
                    <a:pt x="5691" y="9716"/>
                    <a:pt x="5894" y="9013"/>
                    <a:pt x="6025" y="8394"/>
                  </a:cubicBezTo>
                  <a:cubicBezTo>
                    <a:pt x="6263" y="7144"/>
                    <a:pt x="6394" y="5870"/>
                    <a:pt x="6394" y="4608"/>
                  </a:cubicBezTo>
                  <a:cubicBezTo>
                    <a:pt x="6394" y="3953"/>
                    <a:pt x="6358" y="3287"/>
                    <a:pt x="6120" y="2679"/>
                  </a:cubicBezTo>
                  <a:cubicBezTo>
                    <a:pt x="5858" y="1965"/>
                    <a:pt x="5287" y="1370"/>
                    <a:pt x="4656" y="929"/>
                  </a:cubicBezTo>
                  <a:cubicBezTo>
                    <a:pt x="4013" y="500"/>
                    <a:pt x="3286" y="239"/>
                    <a:pt x="253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3"/>
            <p:cNvSpPr/>
            <p:nvPr/>
          </p:nvSpPr>
          <p:spPr>
            <a:xfrm>
              <a:off x="3004664" y="2584394"/>
              <a:ext cx="795640" cy="927001"/>
            </a:xfrm>
            <a:custGeom>
              <a:avLst/>
              <a:gdLst/>
              <a:ahLst/>
              <a:cxnLst/>
              <a:rect l="l" t="t" r="r" b="b"/>
              <a:pathLst>
                <a:path w="13204" h="15384" extrusionOk="0">
                  <a:moveTo>
                    <a:pt x="5656" y="1"/>
                  </a:moveTo>
                  <a:cubicBezTo>
                    <a:pt x="4584" y="1"/>
                    <a:pt x="3500" y="168"/>
                    <a:pt x="2477" y="477"/>
                  </a:cubicBezTo>
                  <a:cubicBezTo>
                    <a:pt x="1369" y="811"/>
                    <a:pt x="417" y="1870"/>
                    <a:pt x="179" y="3001"/>
                  </a:cubicBezTo>
                  <a:cubicBezTo>
                    <a:pt x="0" y="3835"/>
                    <a:pt x="202" y="4740"/>
                    <a:pt x="691" y="5442"/>
                  </a:cubicBezTo>
                  <a:cubicBezTo>
                    <a:pt x="1036" y="5918"/>
                    <a:pt x="1488" y="6299"/>
                    <a:pt x="1929" y="6704"/>
                  </a:cubicBezTo>
                  <a:cubicBezTo>
                    <a:pt x="2488" y="7252"/>
                    <a:pt x="3000" y="7883"/>
                    <a:pt x="3250" y="8621"/>
                  </a:cubicBezTo>
                  <a:cubicBezTo>
                    <a:pt x="3560" y="9550"/>
                    <a:pt x="3429" y="10538"/>
                    <a:pt x="3441" y="11526"/>
                  </a:cubicBezTo>
                  <a:cubicBezTo>
                    <a:pt x="3441" y="12014"/>
                    <a:pt x="3608" y="12645"/>
                    <a:pt x="4096" y="12705"/>
                  </a:cubicBezTo>
                  <a:lnTo>
                    <a:pt x="10228" y="15384"/>
                  </a:lnTo>
                  <a:cubicBezTo>
                    <a:pt x="11216" y="15098"/>
                    <a:pt x="12073" y="14384"/>
                    <a:pt x="12537" y="13479"/>
                  </a:cubicBezTo>
                  <a:cubicBezTo>
                    <a:pt x="13204" y="12181"/>
                    <a:pt x="13097" y="10502"/>
                    <a:pt x="13037" y="9085"/>
                  </a:cubicBezTo>
                  <a:cubicBezTo>
                    <a:pt x="12966" y="7502"/>
                    <a:pt x="12716" y="5942"/>
                    <a:pt x="12287" y="4430"/>
                  </a:cubicBezTo>
                  <a:cubicBezTo>
                    <a:pt x="11763" y="2561"/>
                    <a:pt x="10001" y="953"/>
                    <a:pt x="8192" y="358"/>
                  </a:cubicBezTo>
                  <a:cubicBezTo>
                    <a:pt x="7370" y="96"/>
                    <a:pt x="6513" y="1"/>
                    <a:pt x="5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3"/>
            <p:cNvSpPr/>
            <p:nvPr/>
          </p:nvSpPr>
          <p:spPr>
            <a:xfrm>
              <a:off x="2725562" y="4171362"/>
              <a:ext cx="446327" cy="319726"/>
            </a:xfrm>
            <a:custGeom>
              <a:avLst/>
              <a:gdLst/>
              <a:ahLst/>
              <a:cxnLst/>
              <a:rect l="l" t="t" r="r" b="b"/>
              <a:pathLst>
                <a:path w="7407" h="5306" extrusionOk="0">
                  <a:moveTo>
                    <a:pt x="7240" y="1"/>
                  </a:moveTo>
                  <a:lnTo>
                    <a:pt x="1870" y="870"/>
                  </a:lnTo>
                  <a:cubicBezTo>
                    <a:pt x="1798" y="1679"/>
                    <a:pt x="1703" y="2501"/>
                    <a:pt x="1632" y="3299"/>
                  </a:cubicBezTo>
                  <a:cubicBezTo>
                    <a:pt x="1108" y="3299"/>
                    <a:pt x="584" y="3549"/>
                    <a:pt x="274" y="3965"/>
                  </a:cubicBezTo>
                  <a:cubicBezTo>
                    <a:pt x="120" y="4180"/>
                    <a:pt x="1" y="4442"/>
                    <a:pt x="120" y="4668"/>
                  </a:cubicBezTo>
                  <a:cubicBezTo>
                    <a:pt x="227" y="4858"/>
                    <a:pt x="453" y="4954"/>
                    <a:pt x="655" y="5013"/>
                  </a:cubicBezTo>
                  <a:cubicBezTo>
                    <a:pt x="1394" y="5204"/>
                    <a:pt x="2144" y="5251"/>
                    <a:pt x="2906" y="5275"/>
                  </a:cubicBezTo>
                  <a:cubicBezTo>
                    <a:pt x="3472" y="5298"/>
                    <a:pt x="4038" y="5306"/>
                    <a:pt x="4604" y="5306"/>
                  </a:cubicBezTo>
                  <a:cubicBezTo>
                    <a:pt x="4931" y="5306"/>
                    <a:pt x="5258" y="5303"/>
                    <a:pt x="5585" y="5299"/>
                  </a:cubicBezTo>
                  <a:cubicBezTo>
                    <a:pt x="5852" y="5299"/>
                    <a:pt x="6120" y="5257"/>
                    <a:pt x="6381" y="5257"/>
                  </a:cubicBezTo>
                  <a:cubicBezTo>
                    <a:pt x="6434" y="5257"/>
                    <a:pt x="6485" y="5259"/>
                    <a:pt x="6537" y="5263"/>
                  </a:cubicBezTo>
                  <a:cubicBezTo>
                    <a:pt x="6625" y="5267"/>
                    <a:pt x="6702" y="5278"/>
                    <a:pt x="6771" y="5278"/>
                  </a:cubicBezTo>
                  <a:cubicBezTo>
                    <a:pt x="6889" y="5278"/>
                    <a:pt x="6987" y="5247"/>
                    <a:pt x="7085" y="5096"/>
                  </a:cubicBezTo>
                  <a:cubicBezTo>
                    <a:pt x="7192" y="4954"/>
                    <a:pt x="7240" y="4775"/>
                    <a:pt x="7263" y="4584"/>
                  </a:cubicBezTo>
                  <a:cubicBezTo>
                    <a:pt x="7406" y="3763"/>
                    <a:pt x="7382" y="2941"/>
                    <a:pt x="7370" y="2108"/>
                  </a:cubicBezTo>
                  <a:cubicBezTo>
                    <a:pt x="7359" y="1394"/>
                    <a:pt x="7347" y="691"/>
                    <a:pt x="7240"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3"/>
            <p:cNvSpPr/>
            <p:nvPr/>
          </p:nvSpPr>
          <p:spPr>
            <a:xfrm>
              <a:off x="2751412" y="3297526"/>
              <a:ext cx="589740" cy="998828"/>
            </a:xfrm>
            <a:custGeom>
              <a:avLst/>
              <a:gdLst/>
              <a:ahLst/>
              <a:cxnLst/>
              <a:rect l="l" t="t" r="r" b="b"/>
              <a:pathLst>
                <a:path w="9787" h="16576" extrusionOk="0">
                  <a:moveTo>
                    <a:pt x="9787" y="1"/>
                  </a:moveTo>
                  <a:lnTo>
                    <a:pt x="4048" y="156"/>
                  </a:lnTo>
                  <a:cubicBezTo>
                    <a:pt x="4048" y="156"/>
                    <a:pt x="0" y="7299"/>
                    <a:pt x="453" y="15717"/>
                  </a:cubicBezTo>
                  <a:cubicBezTo>
                    <a:pt x="453" y="15717"/>
                    <a:pt x="2060" y="16576"/>
                    <a:pt x="4436" y="16576"/>
                  </a:cubicBezTo>
                  <a:cubicBezTo>
                    <a:pt x="5464" y="16576"/>
                    <a:pt x="6635" y="16415"/>
                    <a:pt x="7882" y="15955"/>
                  </a:cubicBezTo>
                  <a:cubicBezTo>
                    <a:pt x="7882" y="15955"/>
                    <a:pt x="7763" y="6740"/>
                    <a:pt x="9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3"/>
            <p:cNvSpPr/>
            <p:nvPr/>
          </p:nvSpPr>
          <p:spPr>
            <a:xfrm>
              <a:off x="2775755" y="3297526"/>
              <a:ext cx="519480" cy="982258"/>
            </a:xfrm>
            <a:custGeom>
              <a:avLst/>
              <a:gdLst/>
              <a:ahLst/>
              <a:cxnLst/>
              <a:rect l="l" t="t" r="r" b="b"/>
              <a:pathLst>
                <a:path w="8621" h="16301" extrusionOk="0">
                  <a:moveTo>
                    <a:pt x="8514" y="1"/>
                  </a:moveTo>
                  <a:lnTo>
                    <a:pt x="8478" y="132"/>
                  </a:lnTo>
                  <a:cubicBezTo>
                    <a:pt x="8335" y="513"/>
                    <a:pt x="8192" y="929"/>
                    <a:pt x="8061" y="1406"/>
                  </a:cubicBezTo>
                  <a:cubicBezTo>
                    <a:pt x="7978" y="1644"/>
                    <a:pt x="7907" y="1894"/>
                    <a:pt x="7835" y="2144"/>
                  </a:cubicBezTo>
                  <a:cubicBezTo>
                    <a:pt x="7764" y="2394"/>
                    <a:pt x="7704" y="2680"/>
                    <a:pt x="7609" y="2965"/>
                  </a:cubicBezTo>
                  <a:cubicBezTo>
                    <a:pt x="7466" y="3525"/>
                    <a:pt x="7323" y="4144"/>
                    <a:pt x="7192" y="4775"/>
                  </a:cubicBezTo>
                  <a:cubicBezTo>
                    <a:pt x="6942" y="6061"/>
                    <a:pt x="6716" y="7490"/>
                    <a:pt x="6549" y="9002"/>
                  </a:cubicBezTo>
                  <a:cubicBezTo>
                    <a:pt x="6407" y="10514"/>
                    <a:pt x="6335" y="11955"/>
                    <a:pt x="6287" y="13264"/>
                  </a:cubicBezTo>
                  <a:cubicBezTo>
                    <a:pt x="6276" y="13919"/>
                    <a:pt x="6252" y="14550"/>
                    <a:pt x="6276" y="15122"/>
                  </a:cubicBezTo>
                  <a:lnTo>
                    <a:pt x="6276" y="15193"/>
                  </a:lnTo>
                  <a:cubicBezTo>
                    <a:pt x="5733" y="15272"/>
                    <a:pt x="5166" y="15318"/>
                    <a:pt x="4575" y="15318"/>
                  </a:cubicBezTo>
                  <a:cubicBezTo>
                    <a:pt x="4452" y="15318"/>
                    <a:pt x="4328" y="15316"/>
                    <a:pt x="4204" y="15312"/>
                  </a:cubicBezTo>
                  <a:cubicBezTo>
                    <a:pt x="2585" y="15276"/>
                    <a:pt x="1120" y="14919"/>
                    <a:pt x="1" y="14503"/>
                  </a:cubicBezTo>
                  <a:lnTo>
                    <a:pt x="1" y="14645"/>
                  </a:lnTo>
                  <a:cubicBezTo>
                    <a:pt x="1108" y="15074"/>
                    <a:pt x="2561" y="15467"/>
                    <a:pt x="4192" y="15491"/>
                  </a:cubicBezTo>
                  <a:cubicBezTo>
                    <a:pt x="4318" y="15495"/>
                    <a:pt x="4444" y="15497"/>
                    <a:pt x="4567" y="15497"/>
                  </a:cubicBezTo>
                  <a:cubicBezTo>
                    <a:pt x="5154" y="15497"/>
                    <a:pt x="5711" y="15452"/>
                    <a:pt x="6252" y="15384"/>
                  </a:cubicBezTo>
                  <a:cubicBezTo>
                    <a:pt x="6252" y="15693"/>
                    <a:pt x="6252" y="16003"/>
                    <a:pt x="6276" y="16300"/>
                  </a:cubicBezTo>
                  <a:cubicBezTo>
                    <a:pt x="6311" y="16288"/>
                    <a:pt x="6359" y="16288"/>
                    <a:pt x="6407" y="16277"/>
                  </a:cubicBezTo>
                  <a:lnTo>
                    <a:pt x="6407" y="15360"/>
                  </a:lnTo>
                  <a:cubicBezTo>
                    <a:pt x="6776" y="15300"/>
                    <a:pt x="7133" y="15229"/>
                    <a:pt x="7466" y="15157"/>
                  </a:cubicBezTo>
                  <a:lnTo>
                    <a:pt x="7466" y="15003"/>
                  </a:lnTo>
                  <a:cubicBezTo>
                    <a:pt x="7133" y="15074"/>
                    <a:pt x="6776" y="15157"/>
                    <a:pt x="6407" y="15217"/>
                  </a:cubicBezTo>
                  <a:lnTo>
                    <a:pt x="6407" y="15157"/>
                  </a:lnTo>
                  <a:cubicBezTo>
                    <a:pt x="6407" y="14574"/>
                    <a:pt x="6418" y="13955"/>
                    <a:pt x="6442" y="13300"/>
                  </a:cubicBezTo>
                  <a:cubicBezTo>
                    <a:pt x="6478" y="11990"/>
                    <a:pt x="6561" y="10562"/>
                    <a:pt x="6716" y="9049"/>
                  </a:cubicBezTo>
                  <a:cubicBezTo>
                    <a:pt x="6883" y="7549"/>
                    <a:pt x="7085" y="6132"/>
                    <a:pt x="7347" y="4847"/>
                  </a:cubicBezTo>
                  <a:cubicBezTo>
                    <a:pt x="7478" y="4204"/>
                    <a:pt x="7597" y="3596"/>
                    <a:pt x="7740" y="3025"/>
                  </a:cubicBezTo>
                  <a:cubicBezTo>
                    <a:pt x="7823" y="2739"/>
                    <a:pt x="7883" y="2477"/>
                    <a:pt x="7954" y="2203"/>
                  </a:cubicBezTo>
                  <a:cubicBezTo>
                    <a:pt x="8026" y="1953"/>
                    <a:pt x="8097" y="1703"/>
                    <a:pt x="8157" y="1465"/>
                  </a:cubicBezTo>
                  <a:cubicBezTo>
                    <a:pt x="8300" y="989"/>
                    <a:pt x="8442" y="572"/>
                    <a:pt x="8562" y="179"/>
                  </a:cubicBezTo>
                  <a:cubicBezTo>
                    <a:pt x="8573" y="120"/>
                    <a:pt x="8609" y="60"/>
                    <a:pt x="8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3"/>
            <p:cNvSpPr/>
            <p:nvPr/>
          </p:nvSpPr>
          <p:spPr>
            <a:xfrm>
              <a:off x="2724839" y="4339477"/>
              <a:ext cx="445604" cy="152873"/>
            </a:xfrm>
            <a:custGeom>
              <a:avLst/>
              <a:gdLst/>
              <a:ahLst/>
              <a:cxnLst/>
              <a:rect l="l" t="t" r="r" b="b"/>
              <a:pathLst>
                <a:path w="7395" h="2537" extrusionOk="0">
                  <a:moveTo>
                    <a:pt x="6902" y="1"/>
                  </a:moveTo>
                  <a:cubicBezTo>
                    <a:pt x="6616" y="1"/>
                    <a:pt x="6328" y="39"/>
                    <a:pt x="6049" y="92"/>
                  </a:cubicBezTo>
                  <a:cubicBezTo>
                    <a:pt x="5251" y="247"/>
                    <a:pt x="4501" y="556"/>
                    <a:pt x="3811" y="973"/>
                  </a:cubicBezTo>
                  <a:cubicBezTo>
                    <a:pt x="3751" y="1021"/>
                    <a:pt x="3680" y="1056"/>
                    <a:pt x="3608" y="1080"/>
                  </a:cubicBezTo>
                  <a:cubicBezTo>
                    <a:pt x="3596" y="1081"/>
                    <a:pt x="3583" y="1082"/>
                    <a:pt x="3571" y="1082"/>
                  </a:cubicBezTo>
                  <a:cubicBezTo>
                    <a:pt x="3464" y="1082"/>
                    <a:pt x="3359" y="1038"/>
                    <a:pt x="3263" y="985"/>
                  </a:cubicBezTo>
                  <a:cubicBezTo>
                    <a:pt x="2739" y="747"/>
                    <a:pt x="2191" y="568"/>
                    <a:pt x="1620" y="485"/>
                  </a:cubicBezTo>
                  <a:lnTo>
                    <a:pt x="1620" y="509"/>
                  </a:lnTo>
                  <a:cubicBezTo>
                    <a:pt x="1108" y="509"/>
                    <a:pt x="584" y="771"/>
                    <a:pt x="274" y="1175"/>
                  </a:cubicBezTo>
                  <a:cubicBezTo>
                    <a:pt x="120" y="1390"/>
                    <a:pt x="1" y="1663"/>
                    <a:pt x="120" y="1878"/>
                  </a:cubicBezTo>
                  <a:cubicBezTo>
                    <a:pt x="227" y="2068"/>
                    <a:pt x="453" y="2164"/>
                    <a:pt x="655" y="2223"/>
                  </a:cubicBezTo>
                  <a:cubicBezTo>
                    <a:pt x="1382" y="2414"/>
                    <a:pt x="2144" y="2461"/>
                    <a:pt x="2906" y="2485"/>
                  </a:cubicBezTo>
                  <a:cubicBezTo>
                    <a:pt x="3597" y="2521"/>
                    <a:pt x="4281" y="2537"/>
                    <a:pt x="4964" y="2537"/>
                  </a:cubicBezTo>
                  <a:cubicBezTo>
                    <a:pt x="5175" y="2537"/>
                    <a:pt x="5386" y="2535"/>
                    <a:pt x="5597" y="2533"/>
                  </a:cubicBezTo>
                  <a:cubicBezTo>
                    <a:pt x="5844" y="2533"/>
                    <a:pt x="6091" y="2497"/>
                    <a:pt x="6333" y="2497"/>
                  </a:cubicBezTo>
                  <a:cubicBezTo>
                    <a:pt x="6406" y="2497"/>
                    <a:pt x="6478" y="2501"/>
                    <a:pt x="6549" y="2509"/>
                  </a:cubicBezTo>
                  <a:cubicBezTo>
                    <a:pt x="6637" y="2513"/>
                    <a:pt x="6714" y="2524"/>
                    <a:pt x="6783" y="2524"/>
                  </a:cubicBezTo>
                  <a:cubicBezTo>
                    <a:pt x="6901" y="2524"/>
                    <a:pt x="6999" y="2492"/>
                    <a:pt x="7097" y="2342"/>
                  </a:cubicBezTo>
                  <a:cubicBezTo>
                    <a:pt x="7204" y="2187"/>
                    <a:pt x="7252" y="2009"/>
                    <a:pt x="7275" y="1818"/>
                  </a:cubicBezTo>
                  <a:cubicBezTo>
                    <a:pt x="7382" y="1235"/>
                    <a:pt x="7394" y="640"/>
                    <a:pt x="7394" y="44"/>
                  </a:cubicBezTo>
                  <a:cubicBezTo>
                    <a:pt x="7233" y="14"/>
                    <a:pt x="7068" y="1"/>
                    <a:pt x="6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3"/>
            <p:cNvSpPr/>
            <p:nvPr/>
          </p:nvSpPr>
          <p:spPr>
            <a:xfrm>
              <a:off x="3998272" y="3578983"/>
              <a:ext cx="336538" cy="435903"/>
            </a:xfrm>
            <a:custGeom>
              <a:avLst/>
              <a:gdLst/>
              <a:ahLst/>
              <a:cxnLst/>
              <a:rect l="l" t="t" r="r" b="b"/>
              <a:pathLst>
                <a:path w="5585" h="7234" extrusionOk="0">
                  <a:moveTo>
                    <a:pt x="3783" y="0"/>
                  </a:moveTo>
                  <a:cubicBezTo>
                    <a:pt x="3220" y="0"/>
                    <a:pt x="2655" y="44"/>
                    <a:pt x="2096" y="92"/>
                  </a:cubicBezTo>
                  <a:cubicBezTo>
                    <a:pt x="1405" y="152"/>
                    <a:pt x="691" y="211"/>
                    <a:pt x="0" y="378"/>
                  </a:cubicBezTo>
                  <a:lnTo>
                    <a:pt x="1215" y="5688"/>
                  </a:lnTo>
                  <a:cubicBezTo>
                    <a:pt x="2024" y="5724"/>
                    <a:pt x="2834" y="5736"/>
                    <a:pt x="3644" y="5760"/>
                  </a:cubicBezTo>
                  <a:cubicBezTo>
                    <a:pt x="3691" y="6283"/>
                    <a:pt x="3977" y="6795"/>
                    <a:pt x="4417" y="7069"/>
                  </a:cubicBezTo>
                  <a:cubicBezTo>
                    <a:pt x="4560" y="7165"/>
                    <a:pt x="4735" y="7233"/>
                    <a:pt x="4899" y="7233"/>
                  </a:cubicBezTo>
                  <a:cubicBezTo>
                    <a:pt x="4981" y="7233"/>
                    <a:pt x="5060" y="7216"/>
                    <a:pt x="5132" y="7176"/>
                  </a:cubicBezTo>
                  <a:cubicBezTo>
                    <a:pt x="5334" y="7057"/>
                    <a:pt x="5406" y="6843"/>
                    <a:pt x="5429" y="6617"/>
                  </a:cubicBezTo>
                  <a:cubicBezTo>
                    <a:pt x="5584" y="5867"/>
                    <a:pt x="5572" y="5105"/>
                    <a:pt x="5537" y="4355"/>
                  </a:cubicBezTo>
                  <a:cubicBezTo>
                    <a:pt x="5513" y="3462"/>
                    <a:pt x="5453" y="2569"/>
                    <a:pt x="5370" y="1676"/>
                  </a:cubicBezTo>
                  <a:cubicBezTo>
                    <a:pt x="5346" y="1354"/>
                    <a:pt x="5275" y="1033"/>
                    <a:pt x="5287" y="735"/>
                  </a:cubicBezTo>
                  <a:cubicBezTo>
                    <a:pt x="5287" y="497"/>
                    <a:pt x="5334" y="342"/>
                    <a:pt x="5096" y="188"/>
                  </a:cubicBezTo>
                  <a:cubicBezTo>
                    <a:pt x="4941" y="80"/>
                    <a:pt x="4751" y="68"/>
                    <a:pt x="4572" y="33"/>
                  </a:cubicBezTo>
                  <a:cubicBezTo>
                    <a:pt x="4310" y="10"/>
                    <a:pt x="4047" y="0"/>
                    <a:pt x="3783"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3"/>
            <p:cNvSpPr/>
            <p:nvPr/>
          </p:nvSpPr>
          <p:spPr>
            <a:xfrm>
              <a:off x="3105411" y="3232932"/>
              <a:ext cx="1014194" cy="774911"/>
            </a:xfrm>
            <a:custGeom>
              <a:avLst/>
              <a:gdLst/>
              <a:ahLst/>
              <a:cxnLst/>
              <a:rect l="l" t="t" r="r" b="b"/>
              <a:pathLst>
                <a:path w="16831" h="12860" extrusionOk="0">
                  <a:moveTo>
                    <a:pt x="7651" y="1"/>
                  </a:moveTo>
                  <a:cubicBezTo>
                    <a:pt x="6121" y="1"/>
                    <a:pt x="2543" y="1704"/>
                    <a:pt x="2543" y="1704"/>
                  </a:cubicBezTo>
                  <a:lnTo>
                    <a:pt x="2471" y="1966"/>
                  </a:lnTo>
                  <a:cubicBezTo>
                    <a:pt x="2471" y="1966"/>
                    <a:pt x="0" y="12860"/>
                    <a:pt x="10662" y="12860"/>
                  </a:cubicBezTo>
                  <a:cubicBezTo>
                    <a:pt x="12250" y="12860"/>
                    <a:pt x="14131" y="12618"/>
                    <a:pt x="16354" y="12062"/>
                  </a:cubicBezTo>
                  <a:cubicBezTo>
                    <a:pt x="16354" y="12062"/>
                    <a:pt x="16830" y="8967"/>
                    <a:pt x="16009" y="4990"/>
                  </a:cubicBezTo>
                  <a:cubicBezTo>
                    <a:pt x="16009" y="4990"/>
                    <a:pt x="13149" y="5271"/>
                    <a:pt x="11388" y="5271"/>
                  </a:cubicBezTo>
                  <a:cubicBezTo>
                    <a:pt x="10801" y="5271"/>
                    <a:pt x="10335" y="5240"/>
                    <a:pt x="10139" y="5157"/>
                  </a:cubicBezTo>
                  <a:cubicBezTo>
                    <a:pt x="9341" y="4823"/>
                    <a:pt x="8175" y="2144"/>
                    <a:pt x="8329" y="513"/>
                  </a:cubicBezTo>
                  <a:cubicBezTo>
                    <a:pt x="8367" y="144"/>
                    <a:pt x="8095" y="1"/>
                    <a:pt x="7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3"/>
            <p:cNvSpPr/>
            <p:nvPr/>
          </p:nvSpPr>
          <p:spPr>
            <a:xfrm>
              <a:off x="3437959" y="3260228"/>
              <a:ext cx="655782" cy="711762"/>
            </a:xfrm>
            <a:custGeom>
              <a:avLst/>
              <a:gdLst/>
              <a:ahLst/>
              <a:cxnLst/>
              <a:rect l="l" t="t" r="r" b="b"/>
              <a:pathLst>
                <a:path w="10883" h="11812" extrusionOk="0">
                  <a:moveTo>
                    <a:pt x="96" y="1"/>
                  </a:moveTo>
                  <a:cubicBezTo>
                    <a:pt x="60" y="13"/>
                    <a:pt x="36" y="13"/>
                    <a:pt x="0" y="24"/>
                  </a:cubicBezTo>
                  <a:cubicBezTo>
                    <a:pt x="12" y="429"/>
                    <a:pt x="48" y="894"/>
                    <a:pt x="119" y="1429"/>
                  </a:cubicBezTo>
                  <a:cubicBezTo>
                    <a:pt x="179" y="1870"/>
                    <a:pt x="286" y="2358"/>
                    <a:pt x="405" y="2882"/>
                  </a:cubicBezTo>
                  <a:cubicBezTo>
                    <a:pt x="524" y="3406"/>
                    <a:pt x="667" y="3954"/>
                    <a:pt x="881" y="4537"/>
                  </a:cubicBezTo>
                  <a:cubicBezTo>
                    <a:pt x="1096" y="5097"/>
                    <a:pt x="1382" y="5680"/>
                    <a:pt x="1810" y="6192"/>
                  </a:cubicBezTo>
                  <a:cubicBezTo>
                    <a:pt x="2227" y="6716"/>
                    <a:pt x="2786" y="7144"/>
                    <a:pt x="3394" y="7490"/>
                  </a:cubicBezTo>
                  <a:cubicBezTo>
                    <a:pt x="4013" y="7811"/>
                    <a:pt x="4680" y="8037"/>
                    <a:pt x="5311" y="8168"/>
                  </a:cubicBezTo>
                  <a:cubicBezTo>
                    <a:pt x="5796" y="8257"/>
                    <a:pt x="6275" y="8306"/>
                    <a:pt x="6733" y="8306"/>
                  </a:cubicBezTo>
                  <a:cubicBezTo>
                    <a:pt x="6893" y="8306"/>
                    <a:pt x="7050" y="8300"/>
                    <a:pt x="7204" y="8287"/>
                  </a:cubicBezTo>
                  <a:cubicBezTo>
                    <a:pt x="8144" y="8228"/>
                    <a:pt x="8978" y="8037"/>
                    <a:pt x="9704" y="7799"/>
                  </a:cubicBezTo>
                  <a:cubicBezTo>
                    <a:pt x="9716" y="8025"/>
                    <a:pt x="9728" y="8264"/>
                    <a:pt x="9764" y="8502"/>
                  </a:cubicBezTo>
                  <a:cubicBezTo>
                    <a:pt x="9847" y="9716"/>
                    <a:pt x="9895" y="10847"/>
                    <a:pt x="9930" y="11812"/>
                  </a:cubicBezTo>
                  <a:cubicBezTo>
                    <a:pt x="9966" y="11800"/>
                    <a:pt x="10014" y="11800"/>
                    <a:pt x="10073" y="11788"/>
                  </a:cubicBezTo>
                  <a:cubicBezTo>
                    <a:pt x="10061" y="10835"/>
                    <a:pt x="10025" y="9704"/>
                    <a:pt x="9942" y="8502"/>
                  </a:cubicBezTo>
                  <a:cubicBezTo>
                    <a:pt x="9930" y="8240"/>
                    <a:pt x="9918" y="7990"/>
                    <a:pt x="9883" y="7752"/>
                  </a:cubicBezTo>
                  <a:cubicBezTo>
                    <a:pt x="10049" y="7692"/>
                    <a:pt x="10192" y="7644"/>
                    <a:pt x="10347" y="7585"/>
                  </a:cubicBezTo>
                  <a:cubicBezTo>
                    <a:pt x="10549" y="7513"/>
                    <a:pt x="10716" y="7442"/>
                    <a:pt x="10883" y="7383"/>
                  </a:cubicBezTo>
                  <a:cubicBezTo>
                    <a:pt x="10883" y="7335"/>
                    <a:pt x="10883" y="7299"/>
                    <a:pt x="10859" y="7263"/>
                  </a:cubicBezTo>
                  <a:cubicBezTo>
                    <a:pt x="10680" y="7335"/>
                    <a:pt x="10514" y="7394"/>
                    <a:pt x="10311" y="7466"/>
                  </a:cubicBezTo>
                  <a:cubicBezTo>
                    <a:pt x="10180" y="7513"/>
                    <a:pt x="10037" y="7561"/>
                    <a:pt x="9883" y="7621"/>
                  </a:cubicBezTo>
                  <a:cubicBezTo>
                    <a:pt x="9787" y="6490"/>
                    <a:pt x="9656" y="5478"/>
                    <a:pt x="9561" y="4620"/>
                  </a:cubicBezTo>
                  <a:cubicBezTo>
                    <a:pt x="9514" y="4620"/>
                    <a:pt x="9466" y="4620"/>
                    <a:pt x="9418" y="4644"/>
                  </a:cubicBezTo>
                  <a:cubicBezTo>
                    <a:pt x="9525" y="5489"/>
                    <a:pt x="9633" y="6525"/>
                    <a:pt x="9716" y="7656"/>
                  </a:cubicBezTo>
                  <a:cubicBezTo>
                    <a:pt x="8990" y="7883"/>
                    <a:pt x="8156" y="8061"/>
                    <a:pt x="7216" y="8121"/>
                  </a:cubicBezTo>
                  <a:cubicBezTo>
                    <a:pt x="7086" y="8128"/>
                    <a:pt x="6955" y="8132"/>
                    <a:pt x="6823" y="8132"/>
                  </a:cubicBezTo>
                  <a:cubicBezTo>
                    <a:pt x="6350" y="8132"/>
                    <a:pt x="5861" y="8083"/>
                    <a:pt x="5358" y="7990"/>
                  </a:cubicBezTo>
                  <a:cubicBezTo>
                    <a:pt x="4715" y="7871"/>
                    <a:pt x="4084" y="7644"/>
                    <a:pt x="3489" y="7323"/>
                  </a:cubicBezTo>
                  <a:cubicBezTo>
                    <a:pt x="2894" y="6990"/>
                    <a:pt x="2346" y="6573"/>
                    <a:pt x="1953" y="6073"/>
                  </a:cubicBezTo>
                  <a:cubicBezTo>
                    <a:pt x="1536" y="5573"/>
                    <a:pt x="1251" y="5013"/>
                    <a:pt x="1024" y="4465"/>
                  </a:cubicBezTo>
                  <a:cubicBezTo>
                    <a:pt x="810" y="3906"/>
                    <a:pt x="655" y="3358"/>
                    <a:pt x="536" y="2846"/>
                  </a:cubicBezTo>
                  <a:cubicBezTo>
                    <a:pt x="417" y="2322"/>
                    <a:pt x="310" y="1846"/>
                    <a:pt x="239" y="1394"/>
                  </a:cubicBezTo>
                  <a:cubicBezTo>
                    <a:pt x="143" y="858"/>
                    <a:pt x="108" y="394"/>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3"/>
            <p:cNvSpPr/>
            <p:nvPr/>
          </p:nvSpPr>
          <p:spPr>
            <a:xfrm>
              <a:off x="4163974" y="3578983"/>
              <a:ext cx="171553" cy="435903"/>
            </a:xfrm>
            <a:custGeom>
              <a:avLst/>
              <a:gdLst/>
              <a:ahLst/>
              <a:cxnLst/>
              <a:rect l="l" t="t" r="r" b="b"/>
              <a:pathLst>
                <a:path w="2847" h="7234" extrusionOk="0">
                  <a:moveTo>
                    <a:pt x="1109" y="0"/>
                  </a:moveTo>
                  <a:cubicBezTo>
                    <a:pt x="757" y="0"/>
                    <a:pt x="403" y="19"/>
                    <a:pt x="48" y="33"/>
                  </a:cubicBezTo>
                  <a:cubicBezTo>
                    <a:pt x="1" y="485"/>
                    <a:pt x="72" y="938"/>
                    <a:pt x="179" y="1378"/>
                  </a:cubicBezTo>
                  <a:cubicBezTo>
                    <a:pt x="393" y="2152"/>
                    <a:pt x="751" y="2890"/>
                    <a:pt x="1227" y="3545"/>
                  </a:cubicBezTo>
                  <a:cubicBezTo>
                    <a:pt x="1275" y="3605"/>
                    <a:pt x="1310" y="3676"/>
                    <a:pt x="1346" y="3759"/>
                  </a:cubicBezTo>
                  <a:cubicBezTo>
                    <a:pt x="1370" y="3878"/>
                    <a:pt x="1334" y="3997"/>
                    <a:pt x="1286" y="4093"/>
                  </a:cubicBezTo>
                  <a:cubicBezTo>
                    <a:pt x="1084" y="4629"/>
                    <a:pt x="941" y="5200"/>
                    <a:pt x="882" y="5760"/>
                  </a:cubicBezTo>
                  <a:lnTo>
                    <a:pt x="917" y="5760"/>
                  </a:lnTo>
                  <a:cubicBezTo>
                    <a:pt x="965" y="6283"/>
                    <a:pt x="1239" y="6795"/>
                    <a:pt x="1691" y="7069"/>
                  </a:cubicBezTo>
                  <a:cubicBezTo>
                    <a:pt x="1826" y="7165"/>
                    <a:pt x="1998" y="7233"/>
                    <a:pt x="2165" y="7233"/>
                  </a:cubicBezTo>
                  <a:cubicBezTo>
                    <a:pt x="2248" y="7233"/>
                    <a:pt x="2330" y="7216"/>
                    <a:pt x="2406" y="7176"/>
                  </a:cubicBezTo>
                  <a:cubicBezTo>
                    <a:pt x="2596" y="7057"/>
                    <a:pt x="2668" y="6843"/>
                    <a:pt x="2703" y="6617"/>
                  </a:cubicBezTo>
                  <a:cubicBezTo>
                    <a:pt x="2846" y="5867"/>
                    <a:pt x="2834" y="5105"/>
                    <a:pt x="2799" y="4355"/>
                  </a:cubicBezTo>
                  <a:cubicBezTo>
                    <a:pt x="2763" y="3462"/>
                    <a:pt x="2715" y="2545"/>
                    <a:pt x="2632" y="1676"/>
                  </a:cubicBezTo>
                  <a:cubicBezTo>
                    <a:pt x="2596" y="1354"/>
                    <a:pt x="2525" y="1033"/>
                    <a:pt x="2537" y="735"/>
                  </a:cubicBezTo>
                  <a:cubicBezTo>
                    <a:pt x="2537" y="497"/>
                    <a:pt x="2584" y="342"/>
                    <a:pt x="2346" y="188"/>
                  </a:cubicBezTo>
                  <a:cubicBezTo>
                    <a:pt x="2191" y="80"/>
                    <a:pt x="2001" y="68"/>
                    <a:pt x="1822" y="33"/>
                  </a:cubicBezTo>
                  <a:cubicBezTo>
                    <a:pt x="1586" y="9"/>
                    <a:pt x="1348" y="0"/>
                    <a:pt x="1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3"/>
            <p:cNvSpPr/>
            <p:nvPr/>
          </p:nvSpPr>
          <p:spPr>
            <a:xfrm>
              <a:off x="2905605" y="3288789"/>
              <a:ext cx="730441" cy="204032"/>
            </a:xfrm>
            <a:custGeom>
              <a:avLst/>
              <a:gdLst/>
              <a:ahLst/>
              <a:cxnLst/>
              <a:rect l="l" t="t" r="r" b="b"/>
              <a:pathLst>
                <a:path w="12122" h="3386" extrusionOk="0">
                  <a:moveTo>
                    <a:pt x="6359" y="1"/>
                  </a:moveTo>
                  <a:cubicBezTo>
                    <a:pt x="6068" y="1"/>
                    <a:pt x="5776" y="16"/>
                    <a:pt x="5490" y="39"/>
                  </a:cubicBezTo>
                  <a:cubicBezTo>
                    <a:pt x="4144" y="146"/>
                    <a:pt x="2811" y="396"/>
                    <a:pt x="1513" y="777"/>
                  </a:cubicBezTo>
                  <a:lnTo>
                    <a:pt x="1" y="2229"/>
                  </a:lnTo>
                  <a:cubicBezTo>
                    <a:pt x="247" y="2201"/>
                    <a:pt x="494" y="2187"/>
                    <a:pt x="742" y="2187"/>
                  </a:cubicBezTo>
                  <a:cubicBezTo>
                    <a:pt x="1645" y="2187"/>
                    <a:pt x="2548" y="2372"/>
                    <a:pt x="3370" y="2718"/>
                  </a:cubicBezTo>
                  <a:cubicBezTo>
                    <a:pt x="3835" y="2920"/>
                    <a:pt x="4287" y="3170"/>
                    <a:pt x="4763" y="3289"/>
                  </a:cubicBezTo>
                  <a:cubicBezTo>
                    <a:pt x="5032" y="3360"/>
                    <a:pt x="5299" y="3385"/>
                    <a:pt x="5565" y="3385"/>
                  </a:cubicBezTo>
                  <a:cubicBezTo>
                    <a:pt x="6194" y="3385"/>
                    <a:pt x="6818" y="3243"/>
                    <a:pt x="7454" y="3218"/>
                  </a:cubicBezTo>
                  <a:cubicBezTo>
                    <a:pt x="7835" y="3199"/>
                    <a:pt x="8218" y="3197"/>
                    <a:pt x="8601" y="3197"/>
                  </a:cubicBezTo>
                  <a:cubicBezTo>
                    <a:pt x="8696" y="3197"/>
                    <a:pt x="8792" y="3197"/>
                    <a:pt x="8887" y="3197"/>
                  </a:cubicBezTo>
                  <a:cubicBezTo>
                    <a:pt x="9365" y="3197"/>
                    <a:pt x="9841" y="3194"/>
                    <a:pt x="10312" y="3158"/>
                  </a:cubicBezTo>
                  <a:cubicBezTo>
                    <a:pt x="11026" y="3099"/>
                    <a:pt x="11776" y="2801"/>
                    <a:pt x="12122" y="2158"/>
                  </a:cubicBezTo>
                  <a:lnTo>
                    <a:pt x="12122" y="2158"/>
                  </a:lnTo>
                  <a:cubicBezTo>
                    <a:pt x="12091" y="2159"/>
                    <a:pt x="12060" y="2160"/>
                    <a:pt x="12030" y="2160"/>
                  </a:cubicBezTo>
                  <a:cubicBezTo>
                    <a:pt x="10623" y="2160"/>
                    <a:pt x="9569" y="837"/>
                    <a:pt x="8240" y="312"/>
                  </a:cubicBezTo>
                  <a:cubicBezTo>
                    <a:pt x="7643" y="75"/>
                    <a:pt x="7000" y="1"/>
                    <a:pt x="635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3"/>
            <p:cNvSpPr/>
            <p:nvPr/>
          </p:nvSpPr>
          <p:spPr>
            <a:xfrm>
              <a:off x="2903496" y="2671042"/>
              <a:ext cx="878193" cy="752134"/>
            </a:xfrm>
            <a:custGeom>
              <a:avLst/>
              <a:gdLst/>
              <a:ahLst/>
              <a:cxnLst/>
              <a:rect l="l" t="t" r="r" b="b"/>
              <a:pathLst>
                <a:path w="14574" h="12482" extrusionOk="0">
                  <a:moveTo>
                    <a:pt x="4631" y="1"/>
                  </a:moveTo>
                  <a:cubicBezTo>
                    <a:pt x="3733" y="1"/>
                    <a:pt x="2858" y="120"/>
                    <a:pt x="2024" y="587"/>
                  </a:cubicBezTo>
                  <a:cubicBezTo>
                    <a:pt x="1048" y="1147"/>
                    <a:pt x="274" y="2063"/>
                    <a:pt x="0" y="3147"/>
                  </a:cubicBezTo>
                  <a:cubicBezTo>
                    <a:pt x="0" y="3147"/>
                    <a:pt x="881" y="3492"/>
                    <a:pt x="988" y="3564"/>
                  </a:cubicBezTo>
                  <a:cubicBezTo>
                    <a:pt x="1322" y="3837"/>
                    <a:pt x="1358" y="4040"/>
                    <a:pt x="1477" y="4433"/>
                  </a:cubicBezTo>
                  <a:cubicBezTo>
                    <a:pt x="1715" y="5147"/>
                    <a:pt x="2393" y="6207"/>
                    <a:pt x="1750" y="6885"/>
                  </a:cubicBezTo>
                  <a:cubicBezTo>
                    <a:pt x="1560" y="7100"/>
                    <a:pt x="1274" y="7219"/>
                    <a:pt x="1143" y="7457"/>
                  </a:cubicBezTo>
                  <a:cubicBezTo>
                    <a:pt x="1072" y="7600"/>
                    <a:pt x="1060" y="7778"/>
                    <a:pt x="1036" y="7945"/>
                  </a:cubicBezTo>
                  <a:cubicBezTo>
                    <a:pt x="977" y="8898"/>
                    <a:pt x="834" y="10767"/>
                    <a:pt x="607" y="11707"/>
                  </a:cubicBezTo>
                  <a:cubicBezTo>
                    <a:pt x="2679" y="12041"/>
                    <a:pt x="4751" y="12481"/>
                    <a:pt x="6858" y="12481"/>
                  </a:cubicBezTo>
                  <a:cubicBezTo>
                    <a:pt x="8799" y="12481"/>
                    <a:pt x="10752" y="12303"/>
                    <a:pt x="12633" y="11862"/>
                  </a:cubicBezTo>
                  <a:cubicBezTo>
                    <a:pt x="12585" y="11338"/>
                    <a:pt x="12549" y="10803"/>
                    <a:pt x="12502" y="10279"/>
                  </a:cubicBezTo>
                  <a:cubicBezTo>
                    <a:pt x="12430" y="9457"/>
                    <a:pt x="12621" y="7933"/>
                    <a:pt x="12799" y="7135"/>
                  </a:cubicBezTo>
                  <a:cubicBezTo>
                    <a:pt x="12835" y="7017"/>
                    <a:pt x="12906" y="5873"/>
                    <a:pt x="12871" y="5873"/>
                  </a:cubicBezTo>
                  <a:lnTo>
                    <a:pt x="12871" y="5873"/>
                  </a:lnTo>
                  <a:cubicBezTo>
                    <a:pt x="12871" y="5873"/>
                    <a:pt x="12871" y="5873"/>
                    <a:pt x="12871" y="5873"/>
                  </a:cubicBezTo>
                  <a:cubicBezTo>
                    <a:pt x="13514" y="5552"/>
                    <a:pt x="14097" y="5099"/>
                    <a:pt x="14574" y="4564"/>
                  </a:cubicBezTo>
                  <a:cubicBezTo>
                    <a:pt x="13169" y="1397"/>
                    <a:pt x="9990" y="277"/>
                    <a:pt x="6775" y="111"/>
                  </a:cubicBezTo>
                  <a:cubicBezTo>
                    <a:pt x="6053" y="74"/>
                    <a:pt x="5335" y="1"/>
                    <a:pt x="4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3"/>
            <p:cNvSpPr/>
            <p:nvPr/>
          </p:nvSpPr>
          <p:spPr>
            <a:xfrm>
              <a:off x="2970922" y="2659593"/>
              <a:ext cx="228918" cy="338828"/>
            </a:xfrm>
            <a:custGeom>
              <a:avLst/>
              <a:gdLst/>
              <a:ahLst/>
              <a:cxnLst/>
              <a:rect l="l" t="t" r="r" b="b"/>
              <a:pathLst>
                <a:path w="3799" h="5623" extrusionOk="0">
                  <a:moveTo>
                    <a:pt x="2542" y="1"/>
                  </a:moveTo>
                  <a:cubicBezTo>
                    <a:pt x="1739" y="1"/>
                    <a:pt x="527" y="397"/>
                    <a:pt x="310" y="1253"/>
                  </a:cubicBezTo>
                  <a:cubicBezTo>
                    <a:pt x="191" y="1765"/>
                    <a:pt x="227" y="2289"/>
                    <a:pt x="120" y="2789"/>
                  </a:cubicBezTo>
                  <a:cubicBezTo>
                    <a:pt x="0" y="3420"/>
                    <a:pt x="12" y="4087"/>
                    <a:pt x="131" y="4706"/>
                  </a:cubicBezTo>
                  <a:cubicBezTo>
                    <a:pt x="179" y="4932"/>
                    <a:pt x="239" y="5170"/>
                    <a:pt x="429" y="5301"/>
                  </a:cubicBezTo>
                  <a:cubicBezTo>
                    <a:pt x="584" y="5409"/>
                    <a:pt x="786" y="5420"/>
                    <a:pt x="977" y="5444"/>
                  </a:cubicBezTo>
                  <a:cubicBezTo>
                    <a:pt x="1786" y="5504"/>
                    <a:pt x="2572" y="5563"/>
                    <a:pt x="3382" y="5623"/>
                  </a:cubicBezTo>
                  <a:cubicBezTo>
                    <a:pt x="3287" y="4551"/>
                    <a:pt x="3251" y="3456"/>
                    <a:pt x="3322" y="2384"/>
                  </a:cubicBezTo>
                  <a:cubicBezTo>
                    <a:pt x="3358" y="1658"/>
                    <a:pt x="3799" y="63"/>
                    <a:pt x="2644" y="3"/>
                  </a:cubicBezTo>
                  <a:cubicBezTo>
                    <a:pt x="2611" y="2"/>
                    <a:pt x="2576" y="1"/>
                    <a:pt x="2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3"/>
            <p:cNvSpPr/>
            <p:nvPr/>
          </p:nvSpPr>
          <p:spPr>
            <a:xfrm>
              <a:off x="2721284" y="2878926"/>
              <a:ext cx="103342" cy="25850"/>
            </a:xfrm>
            <a:custGeom>
              <a:avLst/>
              <a:gdLst/>
              <a:ahLst/>
              <a:cxnLst/>
              <a:rect l="l" t="t" r="r" b="b"/>
              <a:pathLst>
                <a:path w="1715" h="429" extrusionOk="0">
                  <a:moveTo>
                    <a:pt x="1331" y="1"/>
                  </a:moveTo>
                  <a:cubicBezTo>
                    <a:pt x="1189" y="1"/>
                    <a:pt x="1017" y="14"/>
                    <a:pt x="834" y="42"/>
                  </a:cubicBezTo>
                  <a:cubicBezTo>
                    <a:pt x="381" y="114"/>
                    <a:pt x="0" y="233"/>
                    <a:pt x="24" y="340"/>
                  </a:cubicBezTo>
                  <a:cubicBezTo>
                    <a:pt x="31" y="397"/>
                    <a:pt x="174" y="429"/>
                    <a:pt x="388" y="429"/>
                  </a:cubicBezTo>
                  <a:cubicBezTo>
                    <a:pt x="528" y="429"/>
                    <a:pt x="698" y="416"/>
                    <a:pt x="881" y="387"/>
                  </a:cubicBezTo>
                  <a:cubicBezTo>
                    <a:pt x="1345" y="316"/>
                    <a:pt x="1715" y="173"/>
                    <a:pt x="1703" y="90"/>
                  </a:cubicBezTo>
                  <a:cubicBezTo>
                    <a:pt x="1695" y="32"/>
                    <a:pt x="1549"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3"/>
            <p:cNvSpPr/>
            <p:nvPr/>
          </p:nvSpPr>
          <p:spPr>
            <a:xfrm>
              <a:off x="2732733" y="2954246"/>
              <a:ext cx="103342" cy="25911"/>
            </a:xfrm>
            <a:custGeom>
              <a:avLst/>
              <a:gdLst/>
              <a:ahLst/>
              <a:cxnLst/>
              <a:rect l="l" t="t" r="r" b="b"/>
              <a:pathLst>
                <a:path w="1715" h="430" extrusionOk="0">
                  <a:moveTo>
                    <a:pt x="1331" y="1"/>
                  </a:moveTo>
                  <a:cubicBezTo>
                    <a:pt x="1189" y="1"/>
                    <a:pt x="1017" y="14"/>
                    <a:pt x="834" y="42"/>
                  </a:cubicBezTo>
                  <a:cubicBezTo>
                    <a:pt x="382" y="114"/>
                    <a:pt x="1" y="233"/>
                    <a:pt x="24" y="340"/>
                  </a:cubicBezTo>
                  <a:cubicBezTo>
                    <a:pt x="32" y="398"/>
                    <a:pt x="174" y="429"/>
                    <a:pt x="389" y="429"/>
                  </a:cubicBezTo>
                  <a:cubicBezTo>
                    <a:pt x="528" y="429"/>
                    <a:pt x="698" y="416"/>
                    <a:pt x="882" y="388"/>
                  </a:cubicBezTo>
                  <a:cubicBezTo>
                    <a:pt x="1346" y="316"/>
                    <a:pt x="1715" y="173"/>
                    <a:pt x="1703" y="90"/>
                  </a:cubicBezTo>
                  <a:cubicBezTo>
                    <a:pt x="1696" y="32"/>
                    <a:pt x="1549"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3"/>
            <p:cNvSpPr/>
            <p:nvPr/>
          </p:nvSpPr>
          <p:spPr>
            <a:xfrm>
              <a:off x="2744242" y="3028904"/>
              <a:ext cx="102619" cy="25850"/>
            </a:xfrm>
            <a:custGeom>
              <a:avLst/>
              <a:gdLst/>
              <a:ahLst/>
              <a:cxnLst/>
              <a:rect l="l" t="t" r="r" b="b"/>
              <a:pathLst>
                <a:path w="1703" h="429" extrusionOk="0">
                  <a:moveTo>
                    <a:pt x="1321" y="0"/>
                  </a:moveTo>
                  <a:cubicBezTo>
                    <a:pt x="1181" y="0"/>
                    <a:pt x="1012" y="13"/>
                    <a:pt x="834" y="42"/>
                  </a:cubicBezTo>
                  <a:cubicBezTo>
                    <a:pt x="369" y="113"/>
                    <a:pt x="0" y="232"/>
                    <a:pt x="12" y="339"/>
                  </a:cubicBezTo>
                  <a:cubicBezTo>
                    <a:pt x="19" y="397"/>
                    <a:pt x="166" y="428"/>
                    <a:pt x="381" y="428"/>
                  </a:cubicBezTo>
                  <a:cubicBezTo>
                    <a:pt x="522" y="428"/>
                    <a:pt x="691" y="415"/>
                    <a:pt x="869" y="387"/>
                  </a:cubicBezTo>
                  <a:cubicBezTo>
                    <a:pt x="1334" y="303"/>
                    <a:pt x="1703" y="184"/>
                    <a:pt x="1691" y="89"/>
                  </a:cubicBezTo>
                  <a:cubicBezTo>
                    <a:pt x="1684" y="32"/>
                    <a:pt x="1537" y="0"/>
                    <a:pt x="1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3"/>
            <p:cNvSpPr/>
            <p:nvPr/>
          </p:nvSpPr>
          <p:spPr>
            <a:xfrm>
              <a:off x="2755690" y="3104224"/>
              <a:ext cx="101956" cy="25670"/>
            </a:xfrm>
            <a:custGeom>
              <a:avLst/>
              <a:gdLst/>
              <a:ahLst/>
              <a:cxnLst/>
              <a:rect l="l" t="t" r="r" b="b"/>
              <a:pathLst>
                <a:path w="1692" h="426" extrusionOk="0">
                  <a:moveTo>
                    <a:pt x="1327" y="0"/>
                  </a:moveTo>
                  <a:cubicBezTo>
                    <a:pt x="1187" y="0"/>
                    <a:pt x="1017" y="14"/>
                    <a:pt x="834" y="42"/>
                  </a:cubicBezTo>
                  <a:cubicBezTo>
                    <a:pt x="370" y="113"/>
                    <a:pt x="1" y="232"/>
                    <a:pt x="12" y="339"/>
                  </a:cubicBezTo>
                  <a:cubicBezTo>
                    <a:pt x="20" y="392"/>
                    <a:pt x="178" y="425"/>
                    <a:pt x="406" y="425"/>
                  </a:cubicBezTo>
                  <a:cubicBezTo>
                    <a:pt x="542" y="425"/>
                    <a:pt x="702" y="414"/>
                    <a:pt x="870" y="387"/>
                  </a:cubicBezTo>
                  <a:cubicBezTo>
                    <a:pt x="1334" y="304"/>
                    <a:pt x="1691" y="185"/>
                    <a:pt x="1691" y="89"/>
                  </a:cubicBezTo>
                  <a:cubicBezTo>
                    <a:pt x="1684" y="32"/>
                    <a:pt x="154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3"/>
            <p:cNvSpPr/>
            <p:nvPr/>
          </p:nvSpPr>
          <p:spPr>
            <a:xfrm>
              <a:off x="2766476" y="3179545"/>
              <a:ext cx="103342" cy="25670"/>
            </a:xfrm>
            <a:custGeom>
              <a:avLst/>
              <a:gdLst/>
              <a:ahLst/>
              <a:cxnLst/>
              <a:rect l="l" t="t" r="r" b="b"/>
              <a:pathLst>
                <a:path w="1715" h="426" extrusionOk="0">
                  <a:moveTo>
                    <a:pt x="1327" y="0"/>
                  </a:moveTo>
                  <a:cubicBezTo>
                    <a:pt x="1187" y="0"/>
                    <a:pt x="1017" y="14"/>
                    <a:pt x="834" y="42"/>
                  </a:cubicBezTo>
                  <a:cubicBezTo>
                    <a:pt x="369" y="113"/>
                    <a:pt x="0" y="232"/>
                    <a:pt x="12" y="340"/>
                  </a:cubicBezTo>
                  <a:cubicBezTo>
                    <a:pt x="20" y="392"/>
                    <a:pt x="177" y="425"/>
                    <a:pt x="409" y="425"/>
                  </a:cubicBezTo>
                  <a:cubicBezTo>
                    <a:pt x="546" y="425"/>
                    <a:pt x="709" y="414"/>
                    <a:pt x="881" y="387"/>
                  </a:cubicBezTo>
                  <a:cubicBezTo>
                    <a:pt x="1334" y="304"/>
                    <a:pt x="1715" y="173"/>
                    <a:pt x="1691" y="89"/>
                  </a:cubicBezTo>
                  <a:cubicBezTo>
                    <a:pt x="1684" y="32"/>
                    <a:pt x="154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3"/>
            <p:cNvSpPr/>
            <p:nvPr/>
          </p:nvSpPr>
          <p:spPr>
            <a:xfrm>
              <a:off x="2777201" y="3254865"/>
              <a:ext cx="102679" cy="26091"/>
            </a:xfrm>
            <a:custGeom>
              <a:avLst/>
              <a:gdLst/>
              <a:ahLst/>
              <a:cxnLst/>
              <a:rect l="l" t="t" r="r" b="b"/>
              <a:pathLst>
                <a:path w="1704" h="433" extrusionOk="0">
                  <a:moveTo>
                    <a:pt x="1327" y="0"/>
                  </a:moveTo>
                  <a:cubicBezTo>
                    <a:pt x="1188" y="0"/>
                    <a:pt x="1017" y="14"/>
                    <a:pt x="834" y="42"/>
                  </a:cubicBezTo>
                  <a:cubicBezTo>
                    <a:pt x="370" y="113"/>
                    <a:pt x="1" y="233"/>
                    <a:pt x="13" y="340"/>
                  </a:cubicBezTo>
                  <a:cubicBezTo>
                    <a:pt x="20" y="402"/>
                    <a:pt x="156" y="432"/>
                    <a:pt x="361" y="432"/>
                  </a:cubicBezTo>
                  <a:cubicBezTo>
                    <a:pt x="508" y="432"/>
                    <a:pt x="689" y="417"/>
                    <a:pt x="882" y="387"/>
                  </a:cubicBezTo>
                  <a:cubicBezTo>
                    <a:pt x="1358" y="304"/>
                    <a:pt x="1703" y="173"/>
                    <a:pt x="1691" y="90"/>
                  </a:cubicBezTo>
                  <a:cubicBezTo>
                    <a:pt x="1684" y="32"/>
                    <a:pt x="1542"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3"/>
            <p:cNvSpPr/>
            <p:nvPr/>
          </p:nvSpPr>
          <p:spPr>
            <a:xfrm>
              <a:off x="2788710" y="3330185"/>
              <a:ext cx="103342" cy="25850"/>
            </a:xfrm>
            <a:custGeom>
              <a:avLst/>
              <a:gdLst/>
              <a:ahLst/>
              <a:cxnLst/>
              <a:rect l="l" t="t" r="r" b="b"/>
              <a:pathLst>
                <a:path w="1715" h="429" extrusionOk="0">
                  <a:moveTo>
                    <a:pt x="1327" y="1"/>
                  </a:moveTo>
                  <a:cubicBezTo>
                    <a:pt x="1187" y="1"/>
                    <a:pt x="1017" y="14"/>
                    <a:pt x="834" y="42"/>
                  </a:cubicBezTo>
                  <a:cubicBezTo>
                    <a:pt x="369" y="114"/>
                    <a:pt x="0" y="233"/>
                    <a:pt x="12" y="340"/>
                  </a:cubicBezTo>
                  <a:cubicBezTo>
                    <a:pt x="27" y="398"/>
                    <a:pt x="172" y="429"/>
                    <a:pt x="388" y="429"/>
                  </a:cubicBezTo>
                  <a:cubicBezTo>
                    <a:pt x="528" y="429"/>
                    <a:pt x="698" y="416"/>
                    <a:pt x="881" y="387"/>
                  </a:cubicBezTo>
                  <a:cubicBezTo>
                    <a:pt x="1346" y="304"/>
                    <a:pt x="1715" y="173"/>
                    <a:pt x="1703" y="90"/>
                  </a:cubicBezTo>
                  <a:cubicBezTo>
                    <a:pt x="1688" y="32"/>
                    <a:pt x="1543" y="1"/>
                    <a:pt x="1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3"/>
            <p:cNvSpPr/>
            <p:nvPr/>
          </p:nvSpPr>
          <p:spPr>
            <a:xfrm>
              <a:off x="2771477" y="2736300"/>
              <a:ext cx="619206" cy="707664"/>
            </a:xfrm>
            <a:custGeom>
              <a:avLst/>
              <a:gdLst/>
              <a:ahLst/>
              <a:cxnLst/>
              <a:rect l="l" t="t" r="r" b="b"/>
              <a:pathLst>
                <a:path w="10276" h="11744" extrusionOk="0">
                  <a:moveTo>
                    <a:pt x="7752" y="1"/>
                  </a:moveTo>
                  <a:cubicBezTo>
                    <a:pt x="7689" y="1"/>
                    <a:pt x="7625" y="6"/>
                    <a:pt x="7561" y="16"/>
                  </a:cubicBezTo>
                  <a:lnTo>
                    <a:pt x="1155" y="969"/>
                  </a:lnTo>
                  <a:cubicBezTo>
                    <a:pt x="477" y="1076"/>
                    <a:pt x="1" y="1695"/>
                    <a:pt x="108" y="2362"/>
                  </a:cubicBezTo>
                  <a:lnTo>
                    <a:pt x="1334" y="10684"/>
                  </a:lnTo>
                  <a:cubicBezTo>
                    <a:pt x="1421" y="11294"/>
                    <a:pt x="1956" y="11744"/>
                    <a:pt x="2557" y="11744"/>
                  </a:cubicBezTo>
                  <a:cubicBezTo>
                    <a:pt x="2613" y="11744"/>
                    <a:pt x="2670" y="11740"/>
                    <a:pt x="2727" y="11732"/>
                  </a:cubicBezTo>
                  <a:lnTo>
                    <a:pt x="9145" y="10779"/>
                  </a:lnTo>
                  <a:cubicBezTo>
                    <a:pt x="9811" y="10684"/>
                    <a:pt x="10276" y="10065"/>
                    <a:pt x="10180" y="9374"/>
                  </a:cubicBezTo>
                  <a:lnTo>
                    <a:pt x="8966" y="1052"/>
                  </a:lnTo>
                  <a:cubicBezTo>
                    <a:pt x="8869" y="448"/>
                    <a:pt x="8352" y="1"/>
                    <a:pt x="7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3"/>
            <p:cNvSpPr/>
            <p:nvPr/>
          </p:nvSpPr>
          <p:spPr>
            <a:xfrm>
              <a:off x="2798712" y="2763053"/>
              <a:ext cx="251214" cy="271279"/>
            </a:xfrm>
            <a:custGeom>
              <a:avLst/>
              <a:gdLst/>
              <a:ahLst/>
              <a:cxnLst/>
              <a:rect l="l" t="t" r="r" b="b"/>
              <a:pathLst>
                <a:path w="4169" h="4502" extrusionOk="0">
                  <a:moveTo>
                    <a:pt x="4168" y="1"/>
                  </a:moveTo>
                  <a:lnTo>
                    <a:pt x="3597" y="96"/>
                  </a:lnTo>
                  <a:cubicBezTo>
                    <a:pt x="3359" y="286"/>
                    <a:pt x="3156" y="489"/>
                    <a:pt x="2966" y="727"/>
                  </a:cubicBezTo>
                  <a:cubicBezTo>
                    <a:pt x="2537" y="1251"/>
                    <a:pt x="2227" y="1846"/>
                    <a:pt x="1858" y="2418"/>
                  </a:cubicBezTo>
                  <a:cubicBezTo>
                    <a:pt x="1501" y="2989"/>
                    <a:pt x="1084" y="3489"/>
                    <a:pt x="584" y="3858"/>
                  </a:cubicBezTo>
                  <a:cubicBezTo>
                    <a:pt x="382" y="4001"/>
                    <a:pt x="191" y="4120"/>
                    <a:pt x="1" y="4239"/>
                  </a:cubicBezTo>
                  <a:lnTo>
                    <a:pt x="49" y="4501"/>
                  </a:lnTo>
                  <a:cubicBezTo>
                    <a:pt x="287" y="4382"/>
                    <a:pt x="525" y="4227"/>
                    <a:pt x="739" y="4049"/>
                  </a:cubicBezTo>
                  <a:cubicBezTo>
                    <a:pt x="1263" y="3692"/>
                    <a:pt x="1715" y="3156"/>
                    <a:pt x="2085" y="2560"/>
                  </a:cubicBezTo>
                  <a:cubicBezTo>
                    <a:pt x="2454" y="1977"/>
                    <a:pt x="2763" y="1382"/>
                    <a:pt x="3156" y="894"/>
                  </a:cubicBezTo>
                  <a:cubicBezTo>
                    <a:pt x="3454" y="525"/>
                    <a:pt x="3799" y="215"/>
                    <a:pt x="4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3"/>
            <p:cNvSpPr/>
            <p:nvPr/>
          </p:nvSpPr>
          <p:spPr>
            <a:xfrm>
              <a:off x="3150301" y="2741542"/>
              <a:ext cx="127023" cy="14522"/>
            </a:xfrm>
            <a:custGeom>
              <a:avLst/>
              <a:gdLst/>
              <a:ahLst/>
              <a:cxnLst/>
              <a:rect l="l" t="t" r="r" b="b"/>
              <a:pathLst>
                <a:path w="2108" h="241" extrusionOk="0">
                  <a:moveTo>
                    <a:pt x="1857" y="0"/>
                  </a:moveTo>
                  <a:cubicBezTo>
                    <a:pt x="1845" y="0"/>
                    <a:pt x="1834" y="24"/>
                    <a:pt x="1798" y="24"/>
                  </a:cubicBezTo>
                  <a:cubicBezTo>
                    <a:pt x="1663" y="40"/>
                    <a:pt x="1519" y="47"/>
                    <a:pt x="1371" y="47"/>
                  </a:cubicBezTo>
                  <a:cubicBezTo>
                    <a:pt x="1191" y="47"/>
                    <a:pt x="1004" y="37"/>
                    <a:pt x="822" y="24"/>
                  </a:cubicBezTo>
                  <a:lnTo>
                    <a:pt x="0" y="143"/>
                  </a:lnTo>
                  <a:cubicBezTo>
                    <a:pt x="23" y="141"/>
                    <a:pt x="45" y="140"/>
                    <a:pt x="68" y="140"/>
                  </a:cubicBezTo>
                  <a:cubicBezTo>
                    <a:pt x="165" y="140"/>
                    <a:pt x="261" y="157"/>
                    <a:pt x="357" y="167"/>
                  </a:cubicBezTo>
                  <a:cubicBezTo>
                    <a:pt x="675" y="204"/>
                    <a:pt x="992" y="241"/>
                    <a:pt x="1298" y="241"/>
                  </a:cubicBezTo>
                  <a:cubicBezTo>
                    <a:pt x="1486" y="241"/>
                    <a:pt x="1669" y="227"/>
                    <a:pt x="1845" y="191"/>
                  </a:cubicBezTo>
                  <a:cubicBezTo>
                    <a:pt x="1929" y="179"/>
                    <a:pt x="2024" y="155"/>
                    <a:pt x="2107" y="120"/>
                  </a:cubicBezTo>
                  <a:cubicBezTo>
                    <a:pt x="2036" y="84"/>
                    <a:pt x="1941" y="36"/>
                    <a:pt x="1857" y="0"/>
                  </a:cubicBezTo>
                  <a:close/>
                </a:path>
              </a:pathLst>
            </a:custGeom>
            <a:solidFill>
              <a:srgbClr val="573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3"/>
            <p:cNvSpPr/>
            <p:nvPr/>
          </p:nvSpPr>
          <p:spPr>
            <a:xfrm>
              <a:off x="2988878" y="2781733"/>
              <a:ext cx="355158" cy="318762"/>
            </a:xfrm>
            <a:custGeom>
              <a:avLst/>
              <a:gdLst/>
              <a:ahLst/>
              <a:cxnLst/>
              <a:rect l="l" t="t" r="r" b="b"/>
              <a:pathLst>
                <a:path w="5894" h="5290" extrusionOk="0">
                  <a:moveTo>
                    <a:pt x="5263" y="0"/>
                  </a:moveTo>
                  <a:cubicBezTo>
                    <a:pt x="4786" y="84"/>
                    <a:pt x="4191" y="203"/>
                    <a:pt x="3524" y="476"/>
                  </a:cubicBezTo>
                  <a:cubicBezTo>
                    <a:pt x="3108" y="667"/>
                    <a:pt x="2655" y="881"/>
                    <a:pt x="2215" y="1191"/>
                  </a:cubicBezTo>
                  <a:cubicBezTo>
                    <a:pt x="1786" y="1512"/>
                    <a:pt x="1346" y="1893"/>
                    <a:pt x="965" y="2358"/>
                  </a:cubicBezTo>
                  <a:cubicBezTo>
                    <a:pt x="857" y="2477"/>
                    <a:pt x="786" y="2596"/>
                    <a:pt x="679" y="2715"/>
                  </a:cubicBezTo>
                  <a:cubicBezTo>
                    <a:pt x="595" y="2834"/>
                    <a:pt x="524" y="2977"/>
                    <a:pt x="429" y="3096"/>
                  </a:cubicBezTo>
                  <a:cubicBezTo>
                    <a:pt x="262" y="3370"/>
                    <a:pt x="119" y="3667"/>
                    <a:pt x="60" y="4024"/>
                  </a:cubicBezTo>
                  <a:cubicBezTo>
                    <a:pt x="0" y="4370"/>
                    <a:pt x="83" y="4763"/>
                    <a:pt x="369" y="5048"/>
                  </a:cubicBezTo>
                  <a:cubicBezTo>
                    <a:pt x="500" y="5179"/>
                    <a:pt x="703" y="5275"/>
                    <a:pt x="893" y="5287"/>
                  </a:cubicBezTo>
                  <a:cubicBezTo>
                    <a:pt x="926" y="5289"/>
                    <a:pt x="958" y="5290"/>
                    <a:pt x="991" y="5290"/>
                  </a:cubicBezTo>
                  <a:cubicBezTo>
                    <a:pt x="1148" y="5290"/>
                    <a:pt x="1303" y="5266"/>
                    <a:pt x="1441" y="5227"/>
                  </a:cubicBezTo>
                  <a:cubicBezTo>
                    <a:pt x="1798" y="5120"/>
                    <a:pt x="2096" y="4965"/>
                    <a:pt x="2393" y="4822"/>
                  </a:cubicBezTo>
                  <a:cubicBezTo>
                    <a:pt x="2691" y="4691"/>
                    <a:pt x="3000" y="4572"/>
                    <a:pt x="3298" y="4465"/>
                  </a:cubicBezTo>
                  <a:cubicBezTo>
                    <a:pt x="3596" y="4370"/>
                    <a:pt x="3917" y="4275"/>
                    <a:pt x="4215" y="4203"/>
                  </a:cubicBezTo>
                  <a:cubicBezTo>
                    <a:pt x="4513" y="4132"/>
                    <a:pt x="4810" y="4072"/>
                    <a:pt x="5084" y="4036"/>
                  </a:cubicBezTo>
                  <a:cubicBezTo>
                    <a:pt x="5370" y="4013"/>
                    <a:pt x="5644" y="3977"/>
                    <a:pt x="5894" y="3977"/>
                  </a:cubicBezTo>
                  <a:lnTo>
                    <a:pt x="5858" y="3751"/>
                  </a:lnTo>
                  <a:cubicBezTo>
                    <a:pt x="5596" y="3751"/>
                    <a:pt x="5322" y="3774"/>
                    <a:pt x="5060" y="3798"/>
                  </a:cubicBezTo>
                  <a:cubicBezTo>
                    <a:pt x="4763" y="3834"/>
                    <a:pt x="4453" y="3894"/>
                    <a:pt x="4155" y="3965"/>
                  </a:cubicBezTo>
                  <a:cubicBezTo>
                    <a:pt x="3834" y="4036"/>
                    <a:pt x="3536" y="4132"/>
                    <a:pt x="3227" y="4227"/>
                  </a:cubicBezTo>
                  <a:cubicBezTo>
                    <a:pt x="2917" y="4334"/>
                    <a:pt x="2608" y="4453"/>
                    <a:pt x="2310" y="4584"/>
                  </a:cubicBezTo>
                  <a:cubicBezTo>
                    <a:pt x="1988" y="4727"/>
                    <a:pt x="1691" y="4882"/>
                    <a:pt x="1381" y="4977"/>
                  </a:cubicBezTo>
                  <a:cubicBezTo>
                    <a:pt x="1263" y="5016"/>
                    <a:pt x="1128" y="5040"/>
                    <a:pt x="1011" y="5040"/>
                  </a:cubicBezTo>
                  <a:cubicBezTo>
                    <a:pt x="987" y="5040"/>
                    <a:pt x="963" y="5039"/>
                    <a:pt x="941" y="5037"/>
                  </a:cubicBezTo>
                  <a:cubicBezTo>
                    <a:pt x="786" y="5025"/>
                    <a:pt x="655" y="4965"/>
                    <a:pt x="560" y="4870"/>
                  </a:cubicBezTo>
                  <a:cubicBezTo>
                    <a:pt x="357" y="4679"/>
                    <a:pt x="286" y="4370"/>
                    <a:pt x="322" y="4072"/>
                  </a:cubicBezTo>
                  <a:cubicBezTo>
                    <a:pt x="369" y="3774"/>
                    <a:pt x="500" y="3501"/>
                    <a:pt x="655" y="3239"/>
                  </a:cubicBezTo>
                  <a:cubicBezTo>
                    <a:pt x="738" y="3096"/>
                    <a:pt x="822" y="2977"/>
                    <a:pt x="893" y="2846"/>
                  </a:cubicBezTo>
                  <a:lnTo>
                    <a:pt x="1155" y="2489"/>
                  </a:lnTo>
                  <a:cubicBezTo>
                    <a:pt x="1536" y="2048"/>
                    <a:pt x="1929" y="1655"/>
                    <a:pt x="2346" y="1346"/>
                  </a:cubicBezTo>
                  <a:cubicBezTo>
                    <a:pt x="2762" y="1036"/>
                    <a:pt x="3203" y="810"/>
                    <a:pt x="3596" y="631"/>
                  </a:cubicBezTo>
                  <a:cubicBezTo>
                    <a:pt x="4251" y="334"/>
                    <a:pt x="4846" y="203"/>
                    <a:pt x="5310" y="119"/>
                  </a:cubicBezTo>
                  <a:cubicBezTo>
                    <a:pt x="5298" y="84"/>
                    <a:pt x="5286" y="48"/>
                    <a:pt x="5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3"/>
            <p:cNvSpPr/>
            <p:nvPr/>
          </p:nvSpPr>
          <p:spPr>
            <a:xfrm>
              <a:off x="2823116" y="3163818"/>
              <a:ext cx="263386" cy="269411"/>
            </a:xfrm>
            <a:custGeom>
              <a:avLst/>
              <a:gdLst/>
              <a:ahLst/>
              <a:cxnLst/>
              <a:rect l="l" t="t" r="r" b="b"/>
              <a:pathLst>
                <a:path w="4371" h="4471" extrusionOk="0">
                  <a:moveTo>
                    <a:pt x="1825" y="1"/>
                  </a:moveTo>
                  <a:cubicBezTo>
                    <a:pt x="1503" y="1"/>
                    <a:pt x="1190" y="27"/>
                    <a:pt x="894" y="77"/>
                  </a:cubicBezTo>
                  <a:cubicBezTo>
                    <a:pt x="560" y="136"/>
                    <a:pt x="263" y="208"/>
                    <a:pt x="1" y="303"/>
                  </a:cubicBezTo>
                  <a:lnTo>
                    <a:pt x="25" y="493"/>
                  </a:lnTo>
                  <a:cubicBezTo>
                    <a:pt x="513" y="343"/>
                    <a:pt x="1091" y="230"/>
                    <a:pt x="1723" y="230"/>
                  </a:cubicBezTo>
                  <a:cubicBezTo>
                    <a:pt x="1892" y="230"/>
                    <a:pt x="2064" y="238"/>
                    <a:pt x="2239" y="255"/>
                  </a:cubicBezTo>
                  <a:cubicBezTo>
                    <a:pt x="2692" y="303"/>
                    <a:pt x="3180" y="434"/>
                    <a:pt x="3549" y="720"/>
                  </a:cubicBezTo>
                  <a:cubicBezTo>
                    <a:pt x="3751" y="862"/>
                    <a:pt x="3894" y="1041"/>
                    <a:pt x="4001" y="1267"/>
                  </a:cubicBezTo>
                  <a:cubicBezTo>
                    <a:pt x="4085" y="1493"/>
                    <a:pt x="4120" y="1744"/>
                    <a:pt x="4097" y="1994"/>
                  </a:cubicBezTo>
                  <a:cubicBezTo>
                    <a:pt x="4061" y="2517"/>
                    <a:pt x="3835" y="2994"/>
                    <a:pt x="3596" y="3446"/>
                  </a:cubicBezTo>
                  <a:cubicBezTo>
                    <a:pt x="3418" y="3779"/>
                    <a:pt x="3227" y="4113"/>
                    <a:pt x="3096" y="4470"/>
                  </a:cubicBezTo>
                  <a:lnTo>
                    <a:pt x="3370" y="4422"/>
                  </a:lnTo>
                  <a:cubicBezTo>
                    <a:pt x="3489" y="4149"/>
                    <a:pt x="3656" y="3863"/>
                    <a:pt x="3823" y="3565"/>
                  </a:cubicBezTo>
                  <a:cubicBezTo>
                    <a:pt x="4049" y="3101"/>
                    <a:pt x="4287" y="2589"/>
                    <a:pt x="4347" y="2017"/>
                  </a:cubicBezTo>
                  <a:cubicBezTo>
                    <a:pt x="4370" y="1732"/>
                    <a:pt x="4323" y="1434"/>
                    <a:pt x="4216" y="1160"/>
                  </a:cubicBezTo>
                  <a:cubicBezTo>
                    <a:pt x="4097" y="898"/>
                    <a:pt x="3906" y="672"/>
                    <a:pt x="3704" y="505"/>
                  </a:cubicBezTo>
                  <a:cubicBezTo>
                    <a:pt x="3251" y="184"/>
                    <a:pt x="2727" y="65"/>
                    <a:pt x="2263" y="17"/>
                  </a:cubicBezTo>
                  <a:cubicBezTo>
                    <a:pt x="2115" y="6"/>
                    <a:pt x="1969"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3"/>
            <p:cNvSpPr/>
            <p:nvPr/>
          </p:nvSpPr>
          <p:spPr>
            <a:xfrm>
              <a:off x="3169643" y="3174543"/>
              <a:ext cx="200959" cy="230666"/>
            </a:xfrm>
            <a:custGeom>
              <a:avLst/>
              <a:gdLst/>
              <a:ahLst/>
              <a:cxnLst/>
              <a:rect l="l" t="t" r="r" b="b"/>
              <a:pathLst>
                <a:path w="3335" h="3828" extrusionOk="0">
                  <a:moveTo>
                    <a:pt x="2246" y="1"/>
                  </a:moveTo>
                  <a:cubicBezTo>
                    <a:pt x="1912" y="1"/>
                    <a:pt x="1563" y="69"/>
                    <a:pt x="1251" y="244"/>
                  </a:cubicBezTo>
                  <a:cubicBezTo>
                    <a:pt x="846" y="446"/>
                    <a:pt x="536" y="804"/>
                    <a:pt x="346" y="1185"/>
                  </a:cubicBezTo>
                  <a:cubicBezTo>
                    <a:pt x="155" y="1554"/>
                    <a:pt x="60" y="1970"/>
                    <a:pt x="36" y="2339"/>
                  </a:cubicBezTo>
                  <a:cubicBezTo>
                    <a:pt x="0" y="2887"/>
                    <a:pt x="96" y="3399"/>
                    <a:pt x="227" y="3828"/>
                  </a:cubicBezTo>
                  <a:lnTo>
                    <a:pt x="417" y="3804"/>
                  </a:lnTo>
                  <a:cubicBezTo>
                    <a:pt x="310" y="3363"/>
                    <a:pt x="227" y="2875"/>
                    <a:pt x="274" y="2351"/>
                  </a:cubicBezTo>
                  <a:cubicBezTo>
                    <a:pt x="298" y="1994"/>
                    <a:pt x="393" y="1625"/>
                    <a:pt x="572" y="1304"/>
                  </a:cubicBezTo>
                  <a:cubicBezTo>
                    <a:pt x="751" y="958"/>
                    <a:pt x="1013" y="661"/>
                    <a:pt x="1370" y="470"/>
                  </a:cubicBezTo>
                  <a:cubicBezTo>
                    <a:pt x="1649" y="312"/>
                    <a:pt x="1957" y="256"/>
                    <a:pt x="2261" y="256"/>
                  </a:cubicBezTo>
                  <a:cubicBezTo>
                    <a:pt x="2345" y="256"/>
                    <a:pt x="2430" y="260"/>
                    <a:pt x="2513" y="268"/>
                  </a:cubicBezTo>
                  <a:cubicBezTo>
                    <a:pt x="2798" y="303"/>
                    <a:pt x="3084" y="375"/>
                    <a:pt x="3334" y="470"/>
                  </a:cubicBezTo>
                  <a:lnTo>
                    <a:pt x="3287" y="196"/>
                  </a:lnTo>
                  <a:cubicBezTo>
                    <a:pt x="3060" y="113"/>
                    <a:pt x="2798" y="53"/>
                    <a:pt x="2537" y="18"/>
                  </a:cubicBezTo>
                  <a:cubicBezTo>
                    <a:pt x="2442" y="7"/>
                    <a:pt x="2345" y="1"/>
                    <a:pt x="2246" y="1"/>
                  </a:cubicBezTo>
                  <a:close/>
                </a:path>
              </a:pathLst>
            </a:custGeom>
            <a:solidFill>
              <a:srgbClr val="573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3"/>
            <p:cNvSpPr/>
            <p:nvPr/>
          </p:nvSpPr>
          <p:spPr>
            <a:xfrm>
              <a:off x="2834624" y="3265229"/>
              <a:ext cx="89000" cy="167275"/>
            </a:xfrm>
            <a:custGeom>
              <a:avLst/>
              <a:gdLst/>
              <a:ahLst/>
              <a:cxnLst/>
              <a:rect l="l" t="t" r="r" b="b"/>
              <a:pathLst>
                <a:path w="1477" h="2776" extrusionOk="0">
                  <a:moveTo>
                    <a:pt x="0" y="1"/>
                  </a:moveTo>
                  <a:lnTo>
                    <a:pt x="24" y="227"/>
                  </a:lnTo>
                  <a:cubicBezTo>
                    <a:pt x="226" y="263"/>
                    <a:pt x="405" y="299"/>
                    <a:pt x="596" y="358"/>
                  </a:cubicBezTo>
                  <a:cubicBezTo>
                    <a:pt x="738" y="406"/>
                    <a:pt x="893" y="453"/>
                    <a:pt x="1000" y="537"/>
                  </a:cubicBezTo>
                  <a:cubicBezTo>
                    <a:pt x="1096" y="620"/>
                    <a:pt x="1155" y="751"/>
                    <a:pt x="1191" y="882"/>
                  </a:cubicBezTo>
                  <a:cubicBezTo>
                    <a:pt x="1250" y="1180"/>
                    <a:pt x="1119" y="1489"/>
                    <a:pt x="953" y="1811"/>
                  </a:cubicBezTo>
                  <a:cubicBezTo>
                    <a:pt x="822" y="2073"/>
                    <a:pt x="715" y="2323"/>
                    <a:pt x="596" y="2597"/>
                  </a:cubicBezTo>
                  <a:cubicBezTo>
                    <a:pt x="655" y="2656"/>
                    <a:pt x="727" y="2716"/>
                    <a:pt x="798" y="2775"/>
                  </a:cubicBezTo>
                  <a:cubicBezTo>
                    <a:pt x="917" y="2489"/>
                    <a:pt x="1036" y="2204"/>
                    <a:pt x="1191" y="1918"/>
                  </a:cubicBezTo>
                  <a:cubicBezTo>
                    <a:pt x="1262" y="1739"/>
                    <a:pt x="1346" y="1585"/>
                    <a:pt x="1393" y="1406"/>
                  </a:cubicBezTo>
                  <a:cubicBezTo>
                    <a:pt x="1453" y="1227"/>
                    <a:pt x="1477" y="1013"/>
                    <a:pt x="1441" y="834"/>
                  </a:cubicBezTo>
                  <a:cubicBezTo>
                    <a:pt x="1417" y="644"/>
                    <a:pt x="1310" y="453"/>
                    <a:pt x="1143" y="346"/>
                  </a:cubicBezTo>
                  <a:cubicBezTo>
                    <a:pt x="977" y="227"/>
                    <a:pt x="822" y="180"/>
                    <a:pt x="667" y="132"/>
                  </a:cubicBezTo>
                  <a:cubicBezTo>
                    <a:pt x="441" y="84"/>
                    <a:pt x="203" y="2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3"/>
            <p:cNvSpPr/>
            <p:nvPr/>
          </p:nvSpPr>
          <p:spPr>
            <a:xfrm>
              <a:off x="2878370" y="2835301"/>
              <a:ext cx="366667" cy="184930"/>
            </a:xfrm>
            <a:custGeom>
              <a:avLst/>
              <a:gdLst/>
              <a:ahLst/>
              <a:cxnLst/>
              <a:rect l="l" t="t" r="r" b="b"/>
              <a:pathLst>
                <a:path w="6085" h="3069" extrusionOk="0">
                  <a:moveTo>
                    <a:pt x="5286" y="0"/>
                  </a:moveTo>
                  <a:cubicBezTo>
                    <a:pt x="5263" y="0"/>
                    <a:pt x="5239" y="1"/>
                    <a:pt x="5215" y="4"/>
                  </a:cubicBezTo>
                  <a:lnTo>
                    <a:pt x="536" y="695"/>
                  </a:lnTo>
                  <a:cubicBezTo>
                    <a:pt x="215" y="742"/>
                    <a:pt x="1" y="1040"/>
                    <a:pt x="48" y="1350"/>
                  </a:cubicBezTo>
                  <a:lnTo>
                    <a:pt x="227" y="2564"/>
                  </a:lnTo>
                  <a:cubicBezTo>
                    <a:pt x="271" y="2872"/>
                    <a:pt x="528" y="3068"/>
                    <a:pt x="811" y="3068"/>
                  </a:cubicBezTo>
                  <a:cubicBezTo>
                    <a:pt x="834" y="3068"/>
                    <a:pt x="858" y="3067"/>
                    <a:pt x="882" y="3064"/>
                  </a:cubicBezTo>
                  <a:lnTo>
                    <a:pt x="5549" y="2373"/>
                  </a:lnTo>
                  <a:cubicBezTo>
                    <a:pt x="5870" y="2326"/>
                    <a:pt x="6085" y="2028"/>
                    <a:pt x="6049" y="1719"/>
                  </a:cubicBezTo>
                  <a:lnTo>
                    <a:pt x="5870" y="504"/>
                  </a:lnTo>
                  <a:cubicBezTo>
                    <a:pt x="5826" y="196"/>
                    <a:pt x="5569" y="0"/>
                    <a:pt x="5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3"/>
            <p:cNvSpPr/>
            <p:nvPr/>
          </p:nvSpPr>
          <p:spPr>
            <a:xfrm>
              <a:off x="3154579" y="2615968"/>
              <a:ext cx="269833" cy="114248"/>
            </a:xfrm>
            <a:custGeom>
              <a:avLst/>
              <a:gdLst/>
              <a:ahLst/>
              <a:cxnLst/>
              <a:rect l="l" t="t" r="r" b="b"/>
              <a:pathLst>
                <a:path w="4478" h="1896" extrusionOk="0">
                  <a:moveTo>
                    <a:pt x="4477" y="1"/>
                  </a:moveTo>
                  <a:lnTo>
                    <a:pt x="0" y="668"/>
                  </a:lnTo>
                  <a:cubicBezTo>
                    <a:pt x="167" y="1084"/>
                    <a:pt x="501" y="1430"/>
                    <a:pt x="905" y="1620"/>
                  </a:cubicBezTo>
                  <a:cubicBezTo>
                    <a:pt x="1282" y="1819"/>
                    <a:pt x="1710" y="1895"/>
                    <a:pt x="2123" y="1895"/>
                  </a:cubicBezTo>
                  <a:cubicBezTo>
                    <a:pt x="2153" y="1895"/>
                    <a:pt x="2184" y="1895"/>
                    <a:pt x="2215" y="1894"/>
                  </a:cubicBezTo>
                  <a:cubicBezTo>
                    <a:pt x="2501" y="1894"/>
                    <a:pt x="2787" y="1846"/>
                    <a:pt x="3048" y="1763"/>
                  </a:cubicBezTo>
                  <a:cubicBezTo>
                    <a:pt x="3810" y="1501"/>
                    <a:pt x="4382" y="787"/>
                    <a:pt x="4477" y="1"/>
                  </a:cubicBezTo>
                  <a:close/>
                </a:path>
              </a:pathLst>
            </a:custGeom>
            <a:solidFill>
              <a:srgbClr val="E06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3"/>
            <p:cNvSpPr/>
            <p:nvPr/>
          </p:nvSpPr>
          <p:spPr>
            <a:xfrm>
              <a:off x="3523341" y="2901462"/>
              <a:ext cx="315026" cy="418850"/>
            </a:xfrm>
            <a:custGeom>
              <a:avLst/>
              <a:gdLst/>
              <a:ahLst/>
              <a:cxnLst/>
              <a:rect l="l" t="t" r="r" b="b"/>
              <a:pathLst>
                <a:path w="5228" h="6951" extrusionOk="0">
                  <a:moveTo>
                    <a:pt x="270" y="1"/>
                  </a:moveTo>
                  <a:cubicBezTo>
                    <a:pt x="186" y="1"/>
                    <a:pt x="144" y="90"/>
                    <a:pt x="167" y="168"/>
                  </a:cubicBezTo>
                  <a:cubicBezTo>
                    <a:pt x="169" y="183"/>
                    <a:pt x="174" y="197"/>
                    <a:pt x="180" y="210"/>
                  </a:cubicBezTo>
                  <a:lnTo>
                    <a:pt x="180" y="210"/>
                  </a:lnTo>
                  <a:lnTo>
                    <a:pt x="286" y="2"/>
                  </a:lnTo>
                  <a:cubicBezTo>
                    <a:pt x="281" y="1"/>
                    <a:pt x="275" y="1"/>
                    <a:pt x="270" y="1"/>
                  </a:cubicBezTo>
                  <a:close/>
                  <a:moveTo>
                    <a:pt x="180" y="210"/>
                  </a:moveTo>
                  <a:lnTo>
                    <a:pt x="0" y="561"/>
                  </a:lnTo>
                  <a:cubicBezTo>
                    <a:pt x="127" y="518"/>
                    <a:pt x="258" y="487"/>
                    <a:pt x="390" y="466"/>
                  </a:cubicBezTo>
                  <a:lnTo>
                    <a:pt x="390" y="466"/>
                  </a:lnTo>
                  <a:cubicBezTo>
                    <a:pt x="724" y="892"/>
                    <a:pt x="832" y="1488"/>
                    <a:pt x="679" y="2014"/>
                  </a:cubicBezTo>
                  <a:cubicBezTo>
                    <a:pt x="548" y="2490"/>
                    <a:pt x="191" y="2883"/>
                    <a:pt x="131" y="3383"/>
                  </a:cubicBezTo>
                  <a:cubicBezTo>
                    <a:pt x="0" y="4431"/>
                    <a:pt x="1131" y="5621"/>
                    <a:pt x="1798" y="6324"/>
                  </a:cubicBezTo>
                  <a:cubicBezTo>
                    <a:pt x="2196" y="6739"/>
                    <a:pt x="2724" y="6950"/>
                    <a:pt x="3248" y="6950"/>
                  </a:cubicBezTo>
                  <a:cubicBezTo>
                    <a:pt x="3821" y="6950"/>
                    <a:pt x="4389" y="6697"/>
                    <a:pt x="4775" y="6181"/>
                  </a:cubicBezTo>
                  <a:cubicBezTo>
                    <a:pt x="5227" y="5586"/>
                    <a:pt x="5168" y="4907"/>
                    <a:pt x="5072" y="4216"/>
                  </a:cubicBezTo>
                  <a:cubicBezTo>
                    <a:pt x="4941" y="3240"/>
                    <a:pt x="4727" y="2288"/>
                    <a:pt x="4489" y="1359"/>
                  </a:cubicBezTo>
                  <a:cubicBezTo>
                    <a:pt x="4429" y="1133"/>
                    <a:pt x="4358" y="894"/>
                    <a:pt x="4191" y="740"/>
                  </a:cubicBezTo>
                  <a:cubicBezTo>
                    <a:pt x="3989" y="549"/>
                    <a:pt x="3691" y="537"/>
                    <a:pt x="3417" y="513"/>
                  </a:cubicBezTo>
                  <a:lnTo>
                    <a:pt x="1548" y="430"/>
                  </a:lnTo>
                  <a:cubicBezTo>
                    <a:pt x="1387" y="426"/>
                    <a:pt x="1224" y="422"/>
                    <a:pt x="1062" y="422"/>
                  </a:cubicBezTo>
                  <a:cubicBezTo>
                    <a:pt x="835" y="422"/>
                    <a:pt x="610" y="431"/>
                    <a:pt x="390" y="466"/>
                  </a:cubicBezTo>
                  <a:lnTo>
                    <a:pt x="390" y="466"/>
                  </a:lnTo>
                  <a:cubicBezTo>
                    <a:pt x="361" y="429"/>
                    <a:pt x="330" y="393"/>
                    <a:pt x="298" y="359"/>
                  </a:cubicBezTo>
                  <a:cubicBezTo>
                    <a:pt x="250" y="311"/>
                    <a:pt x="203" y="264"/>
                    <a:pt x="180" y="21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3"/>
            <p:cNvSpPr/>
            <p:nvPr/>
          </p:nvSpPr>
          <p:spPr>
            <a:xfrm>
              <a:off x="3437959" y="1832215"/>
              <a:ext cx="193788" cy="141726"/>
            </a:xfrm>
            <a:custGeom>
              <a:avLst/>
              <a:gdLst/>
              <a:ahLst/>
              <a:cxnLst/>
              <a:rect l="l" t="t" r="r" b="b"/>
              <a:pathLst>
                <a:path w="3216" h="2352" extrusionOk="0">
                  <a:moveTo>
                    <a:pt x="1298" y="0"/>
                  </a:moveTo>
                  <a:cubicBezTo>
                    <a:pt x="804" y="0"/>
                    <a:pt x="307" y="244"/>
                    <a:pt x="0" y="637"/>
                  </a:cubicBezTo>
                  <a:lnTo>
                    <a:pt x="3108" y="2352"/>
                  </a:lnTo>
                  <a:cubicBezTo>
                    <a:pt x="3215" y="1816"/>
                    <a:pt x="3108" y="1233"/>
                    <a:pt x="2798" y="792"/>
                  </a:cubicBezTo>
                  <a:cubicBezTo>
                    <a:pt x="2489" y="340"/>
                    <a:pt x="1965" y="42"/>
                    <a:pt x="1429" y="6"/>
                  </a:cubicBezTo>
                  <a:cubicBezTo>
                    <a:pt x="1386" y="2"/>
                    <a:pt x="1342"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3"/>
            <p:cNvSpPr/>
            <p:nvPr/>
          </p:nvSpPr>
          <p:spPr>
            <a:xfrm>
              <a:off x="3467364" y="1681875"/>
              <a:ext cx="69658" cy="217469"/>
            </a:xfrm>
            <a:custGeom>
              <a:avLst/>
              <a:gdLst/>
              <a:ahLst/>
              <a:cxnLst/>
              <a:rect l="l" t="t" r="r" b="b"/>
              <a:pathLst>
                <a:path w="1156" h="3609" extrusionOk="0">
                  <a:moveTo>
                    <a:pt x="465" y="1"/>
                  </a:moveTo>
                  <a:cubicBezTo>
                    <a:pt x="399" y="1"/>
                    <a:pt x="332" y="41"/>
                    <a:pt x="286" y="96"/>
                  </a:cubicBezTo>
                  <a:cubicBezTo>
                    <a:pt x="239" y="180"/>
                    <a:pt x="215" y="263"/>
                    <a:pt x="203" y="358"/>
                  </a:cubicBezTo>
                  <a:cubicBezTo>
                    <a:pt x="1" y="1370"/>
                    <a:pt x="167" y="2454"/>
                    <a:pt x="655" y="3370"/>
                  </a:cubicBezTo>
                  <a:lnTo>
                    <a:pt x="703" y="3609"/>
                  </a:lnTo>
                  <a:cubicBezTo>
                    <a:pt x="929" y="3275"/>
                    <a:pt x="1036" y="2870"/>
                    <a:pt x="1072" y="2466"/>
                  </a:cubicBezTo>
                  <a:cubicBezTo>
                    <a:pt x="1155" y="1692"/>
                    <a:pt x="1132" y="811"/>
                    <a:pt x="679" y="144"/>
                  </a:cubicBezTo>
                  <a:cubicBezTo>
                    <a:pt x="632" y="84"/>
                    <a:pt x="584" y="25"/>
                    <a:pt x="524" y="13"/>
                  </a:cubicBezTo>
                  <a:cubicBezTo>
                    <a:pt x="505" y="5"/>
                    <a:pt x="485" y="1"/>
                    <a:pt x="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3"/>
            <p:cNvSpPr/>
            <p:nvPr/>
          </p:nvSpPr>
          <p:spPr>
            <a:xfrm>
              <a:off x="3336068" y="1737914"/>
              <a:ext cx="175831" cy="150644"/>
            </a:xfrm>
            <a:custGeom>
              <a:avLst/>
              <a:gdLst/>
              <a:ahLst/>
              <a:cxnLst/>
              <a:rect l="l" t="t" r="r" b="b"/>
              <a:pathLst>
                <a:path w="2918" h="2500" extrusionOk="0">
                  <a:moveTo>
                    <a:pt x="317" y="0"/>
                  </a:moveTo>
                  <a:cubicBezTo>
                    <a:pt x="249" y="0"/>
                    <a:pt x="185" y="17"/>
                    <a:pt x="132" y="59"/>
                  </a:cubicBezTo>
                  <a:cubicBezTo>
                    <a:pt x="1" y="178"/>
                    <a:pt x="60" y="404"/>
                    <a:pt x="132" y="571"/>
                  </a:cubicBezTo>
                  <a:cubicBezTo>
                    <a:pt x="656" y="1595"/>
                    <a:pt x="1703" y="2321"/>
                    <a:pt x="2834" y="2464"/>
                  </a:cubicBezTo>
                  <a:lnTo>
                    <a:pt x="2918" y="2500"/>
                  </a:lnTo>
                  <a:cubicBezTo>
                    <a:pt x="2525" y="1405"/>
                    <a:pt x="1668" y="500"/>
                    <a:pt x="572" y="59"/>
                  </a:cubicBezTo>
                  <a:cubicBezTo>
                    <a:pt x="493" y="26"/>
                    <a:pt x="402" y="0"/>
                    <a:pt x="3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3"/>
            <p:cNvSpPr/>
            <p:nvPr/>
          </p:nvSpPr>
          <p:spPr>
            <a:xfrm>
              <a:off x="2914944" y="2121686"/>
              <a:ext cx="174385" cy="225363"/>
            </a:xfrm>
            <a:custGeom>
              <a:avLst/>
              <a:gdLst/>
              <a:ahLst/>
              <a:cxnLst/>
              <a:rect l="l" t="t" r="r" b="b"/>
              <a:pathLst>
                <a:path w="2894" h="3740" extrusionOk="0">
                  <a:moveTo>
                    <a:pt x="441" y="0"/>
                  </a:moveTo>
                  <a:lnTo>
                    <a:pt x="441" y="0"/>
                  </a:lnTo>
                  <a:cubicBezTo>
                    <a:pt x="1" y="1274"/>
                    <a:pt x="298" y="2739"/>
                    <a:pt x="1191" y="3739"/>
                  </a:cubicBezTo>
                  <a:cubicBezTo>
                    <a:pt x="1572" y="3441"/>
                    <a:pt x="1953" y="3144"/>
                    <a:pt x="2263" y="2775"/>
                  </a:cubicBezTo>
                  <a:cubicBezTo>
                    <a:pt x="2573" y="2406"/>
                    <a:pt x="2823" y="1965"/>
                    <a:pt x="2894" y="1489"/>
                  </a:cubicBez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3"/>
            <p:cNvSpPr/>
            <p:nvPr/>
          </p:nvSpPr>
          <p:spPr>
            <a:xfrm>
              <a:off x="2988878" y="1840711"/>
              <a:ext cx="793531" cy="621134"/>
            </a:xfrm>
            <a:custGeom>
              <a:avLst/>
              <a:gdLst/>
              <a:ahLst/>
              <a:cxnLst/>
              <a:rect l="l" t="t" r="r" b="b"/>
              <a:pathLst>
                <a:path w="13169" h="10308" extrusionOk="0">
                  <a:moveTo>
                    <a:pt x="5193" y="0"/>
                  </a:moveTo>
                  <a:cubicBezTo>
                    <a:pt x="4544" y="0"/>
                    <a:pt x="3897" y="72"/>
                    <a:pt x="3274" y="222"/>
                  </a:cubicBezTo>
                  <a:cubicBezTo>
                    <a:pt x="2465" y="413"/>
                    <a:pt x="1667" y="651"/>
                    <a:pt x="965" y="1115"/>
                  </a:cubicBezTo>
                  <a:cubicBezTo>
                    <a:pt x="560" y="1377"/>
                    <a:pt x="179" y="1723"/>
                    <a:pt x="0" y="2163"/>
                  </a:cubicBezTo>
                  <a:lnTo>
                    <a:pt x="10025" y="9628"/>
                  </a:lnTo>
                  <a:cubicBezTo>
                    <a:pt x="10037" y="9628"/>
                    <a:pt x="10049" y="9628"/>
                    <a:pt x="10061" y="9628"/>
                  </a:cubicBezTo>
                  <a:cubicBezTo>
                    <a:pt x="10548" y="9628"/>
                    <a:pt x="11008" y="9864"/>
                    <a:pt x="11275" y="10236"/>
                  </a:cubicBezTo>
                  <a:cubicBezTo>
                    <a:pt x="11311" y="10271"/>
                    <a:pt x="11323" y="10295"/>
                    <a:pt x="11371" y="10307"/>
                  </a:cubicBezTo>
                  <a:cubicBezTo>
                    <a:pt x="11394" y="10307"/>
                    <a:pt x="11442" y="10295"/>
                    <a:pt x="11478" y="10283"/>
                  </a:cubicBezTo>
                  <a:cubicBezTo>
                    <a:pt x="12906" y="9545"/>
                    <a:pt x="13168" y="7664"/>
                    <a:pt x="13121" y="6235"/>
                  </a:cubicBezTo>
                  <a:cubicBezTo>
                    <a:pt x="13085" y="4402"/>
                    <a:pt x="12514" y="2377"/>
                    <a:pt x="10525" y="1830"/>
                  </a:cubicBezTo>
                  <a:cubicBezTo>
                    <a:pt x="10406" y="1794"/>
                    <a:pt x="10287" y="1746"/>
                    <a:pt x="10180" y="1699"/>
                  </a:cubicBezTo>
                  <a:cubicBezTo>
                    <a:pt x="10073" y="1627"/>
                    <a:pt x="10001" y="1532"/>
                    <a:pt x="9906" y="1437"/>
                  </a:cubicBezTo>
                  <a:cubicBezTo>
                    <a:pt x="9180" y="651"/>
                    <a:pt x="7787" y="342"/>
                    <a:pt x="6775" y="139"/>
                  </a:cubicBezTo>
                  <a:cubicBezTo>
                    <a:pt x="6255" y="48"/>
                    <a:pt x="5724" y="0"/>
                    <a:pt x="5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3"/>
            <p:cNvSpPr/>
            <p:nvPr/>
          </p:nvSpPr>
          <p:spPr>
            <a:xfrm>
              <a:off x="2902773" y="2275580"/>
              <a:ext cx="105511" cy="235004"/>
            </a:xfrm>
            <a:custGeom>
              <a:avLst/>
              <a:gdLst/>
              <a:ahLst/>
              <a:cxnLst/>
              <a:rect l="l" t="t" r="r" b="b"/>
              <a:pathLst>
                <a:path w="1751" h="3900" extrusionOk="0">
                  <a:moveTo>
                    <a:pt x="1352" y="0"/>
                  </a:moveTo>
                  <a:cubicBezTo>
                    <a:pt x="896" y="0"/>
                    <a:pt x="493" y="232"/>
                    <a:pt x="250" y="661"/>
                  </a:cubicBezTo>
                  <a:cubicBezTo>
                    <a:pt x="12" y="1078"/>
                    <a:pt x="0" y="1578"/>
                    <a:pt x="60" y="2030"/>
                  </a:cubicBezTo>
                  <a:cubicBezTo>
                    <a:pt x="119" y="2471"/>
                    <a:pt x="262" y="2911"/>
                    <a:pt x="548" y="3269"/>
                  </a:cubicBezTo>
                  <a:cubicBezTo>
                    <a:pt x="834" y="3626"/>
                    <a:pt x="1274" y="3876"/>
                    <a:pt x="1751" y="3900"/>
                  </a:cubicBezTo>
                  <a:lnTo>
                    <a:pt x="1739" y="54"/>
                  </a:lnTo>
                  <a:cubicBezTo>
                    <a:pt x="1607" y="18"/>
                    <a:pt x="1478" y="0"/>
                    <a:pt x="1352" y="0"/>
                  </a:cubicBezTo>
                  <a:close/>
                </a:path>
              </a:pathLst>
            </a:custGeom>
            <a:solidFill>
              <a:srgbClr val="E06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3"/>
            <p:cNvSpPr/>
            <p:nvPr/>
          </p:nvSpPr>
          <p:spPr>
            <a:xfrm>
              <a:off x="2929285" y="2322460"/>
              <a:ext cx="68211" cy="142931"/>
            </a:xfrm>
            <a:custGeom>
              <a:avLst/>
              <a:gdLst/>
              <a:ahLst/>
              <a:cxnLst/>
              <a:rect l="l" t="t" r="r" b="b"/>
              <a:pathLst>
                <a:path w="1132" h="2372" extrusionOk="0">
                  <a:moveTo>
                    <a:pt x="34" y="0"/>
                  </a:moveTo>
                  <a:cubicBezTo>
                    <a:pt x="29" y="0"/>
                    <a:pt x="26" y="1"/>
                    <a:pt x="25" y="2"/>
                  </a:cubicBezTo>
                  <a:cubicBezTo>
                    <a:pt x="1" y="38"/>
                    <a:pt x="144" y="109"/>
                    <a:pt x="322" y="276"/>
                  </a:cubicBezTo>
                  <a:cubicBezTo>
                    <a:pt x="477" y="443"/>
                    <a:pt x="668" y="717"/>
                    <a:pt x="811" y="1062"/>
                  </a:cubicBezTo>
                  <a:cubicBezTo>
                    <a:pt x="930" y="1407"/>
                    <a:pt x="989" y="1752"/>
                    <a:pt x="1013" y="1991"/>
                  </a:cubicBezTo>
                  <a:cubicBezTo>
                    <a:pt x="1049" y="2229"/>
                    <a:pt x="1072" y="2372"/>
                    <a:pt x="1108" y="2372"/>
                  </a:cubicBezTo>
                  <a:cubicBezTo>
                    <a:pt x="1120" y="2372"/>
                    <a:pt x="1132" y="2229"/>
                    <a:pt x="1132" y="1967"/>
                  </a:cubicBezTo>
                  <a:cubicBezTo>
                    <a:pt x="1120" y="1717"/>
                    <a:pt x="1096" y="1371"/>
                    <a:pt x="953" y="1002"/>
                  </a:cubicBezTo>
                  <a:cubicBezTo>
                    <a:pt x="822" y="633"/>
                    <a:pt x="596" y="347"/>
                    <a:pt x="394" y="181"/>
                  </a:cubicBezTo>
                  <a:cubicBezTo>
                    <a:pt x="204" y="44"/>
                    <a:pt x="70"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3"/>
            <p:cNvSpPr/>
            <p:nvPr/>
          </p:nvSpPr>
          <p:spPr>
            <a:xfrm>
              <a:off x="2955858" y="2047992"/>
              <a:ext cx="792808" cy="630233"/>
            </a:xfrm>
            <a:custGeom>
              <a:avLst/>
              <a:gdLst/>
              <a:ahLst/>
              <a:cxnLst/>
              <a:rect l="l" t="t" r="r" b="b"/>
              <a:pathLst>
                <a:path w="13157" h="10459" extrusionOk="0">
                  <a:moveTo>
                    <a:pt x="5427" y="1"/>
                  </a:moveTo>
                  <a:cubicBezTo>
                    <a:pt x="5158" y="1"/>
                    <a:pt x="4889" y="7"/>
                    <a:pt x="4620" y="21"/>
                  </a:cubicBezTo>
                  <a:cubicBezTo>
                    <a:pt x="3751" y="69"/>
                    <a:pt x="2763" y="128"/>
                    <a:pt x="1965" y="533"/>
                  </a:cubicBezTo>
                  <a:cubicBezTo>
                    <a:pt x="965" y="1033"/>
                    <a:pt x="489" y="2331"/>
                    <a:pt x="370" y="3390"/>
                  </a:cubicBezTo>
                  <a:cubicBezTo>
                    <a:pt x="155" y="5093"/>
                    <a:pt x="0" y="7296"/>
                    <a:pt x="1012" y="8820"/>
                  </a:cubicBezTo>
                  <a:cubicBezTo>
                    <a:pt x="1501" y="9546"/>
                    <a:pt x="2322" y="9998"/>
                    <a:pt x="3167" y="10201"/>
                  </a:cubicBezTo>
                  <a:cubicBezTo>
                    <a:pt x="3883" y="10383"/>
                    <a:pt x="4611" y="10459"/>
                    <a:pt x="5340" y="10459"/>
                  </a:cubicBezTo>
                  <a:cubicBezTo>
                    <a:pt x="5995" y="10459"/>
                    <a:pt x="6651" y="10397"/>
                    <a:pt x="7299" y="10296"/>
                  </a:cubicBezTo>
                  <a:cubicBezTo>
                    <a:pt x="7406" y="10272"/>
                    <a:pt x="7525" y="10260"/>
                    <a:pt x="7632" y="10236"/>
                  </a:cubicBezTo>
                  <a:cubicBezTo>
                    <a:pt x="8716" y="10034"/>
                    <a:pt x="9656" y="9653"/>
                    <a:pt x="10204" y="8629"/>
                  </a:cubicBezTo>
                  <a:cubicBezTo>
                    <a:pt x="10323" y="8403"/>
                    <a:pt x="10430" y="8165"/>
                    <a:pt x="10514" y="7915"/>
                  </a:cubicBezTo>
                  <a:cubicBezTo>
                    <a:pt x="10607" y="7935"/>
                    <a:pt x="10701" y="7945"/>
                    <a:pt x="10797" y="7945"/>
                  </a:cubicBezTo>
                  <a:cubicBezTo>
                    <a:pt x="11590" y="7945"/>
                    <a:pt x="12425" y="7277"/>
                    <a:pt x="12776" y="6629"/>
                  </a:cubicBezTo>
                  <a:cubicBezTo>
                    <a:pt x="13157" y="5903"/>
                    <a:pt x="12943" y="4760"/>
                    <a:pt x="12300" y="4224"/>
                  </a:cubicBezTo>
                  <a:cubicBezTo>
                    <a:pt x="12032" y="3991"/>
                    <a:pt x="11709" y="3877"/>
                    <a:pt x="11383" y="3877"/>
                  </a:cubicBezTo>
                  <a:cubicBezTo>
                    <a:pt x="11259" y="3877"/>
                    <a:pt x="11135" y="3893"/>
                    <a:pt x="11014" y="3926"/>
                  </a:cubicBezTo>
                  <a:cubicBezTo>
                    <a:pt x="10990" y="3593"/>
                    <a:pt x="10966" y="3271"/>
                    <a:pt x="10918" y="2950"/>
                  </a:cubicBezTo>
                  <a:cubicBezTo>
                    <a:pt x="10776" y="1700"/>
                    <a:pt x="10145" y="616"/>
                    <a:pt x="8847" y="354"/>
                  </a:cubicBezTo>
                  <a:cubicBezTo>
                    <a:pt x="7728" y="123"/>
                    <a:pt x="6577" y="1"/>
                    <a:pt x="542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3"/>
            <p:cNvSpPr/>
            <p:nvPr/>
          </p:nvSpPr>
          <p:spPr>
            <a:xfrm>
              <a:off x="3021837" y="2303178"/>
              <a:ext cx="159321" cy="155766"/>
            </a:xfrm>
            <a:custGeom>
              <a:avLst/>
              <a:gdLst/>
              <a:ahLst/>
              <a:cxnLst/>
              <a:rect l="l" t="t" r="r" b="b"/>
              <a:pathLst>
                <a:path w="2644" h="2585" extrusionOk="0">
                  <a:moveTo>
                    <a:pt x="1322" y="1"/>
                  </a:moveTo>
                  <a:cubicBezTo>
                    <a:pt x="596" y="1"/>
                    <a:pt x="1" y="584"/>
                    <a:pt x="1" y="1299"/>
                  </a:cubicBezTo>
                  <a:cubicBezTo>
                    <a:pt x="1" y="2013"/>
                    <a:pt x="596" y="2584"/>
                    <a:pt x="1322" y="2584"/>
                  </a:cubicBezTo>
                  <a:cubicBezTo>
                    <a:pt x="2049" y="2584"/>
                    <a:pt x="2644" y="2013"/>
                    <a:pt x="2644" y="1299"/>
                  </a:cubicBezTo>
                  <a:cubicBezTo>
                    <a:pt x="2644" y="584"/>
                    <a:pt x="2049" y="1"/>
                    <a:pt x="1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3"/>
            <p:cNvSpPr/>
            <p:nvPr/>
          </p:nvSpPr>
          <p:spPr>
            <a:xfrm>
              <a:off x="3331067" y="2303178"/>
              <a:ext cx="167215" cy="161490"/>
            </a:xfrm>
            <a:custGeom>
              <a:avLst/>
              <a:gdLst/>
              <a:ahLst/>
              <a:cxnLst/>
              <a:rect l="l" t="t" r="r" b="b"/>
              <a:pathLst>
                <a:path w="2775" h="2680" extrusionOk="0">
                  <a:moveTo>
                    <a:pt x="1393" y="1"/>
                  </a:moveTo>
                  <a:cubicBezTo>
                    <a:pt x="620" y="1"/>
                    <a:pt x="0" y="596"/>
                    <a:pt x="0" y="1334"/>
                  </a:cubicBezTo>
                  <a:cubicBezTo>
                    <a:pt x="0" y="2084"/>
                    <a:pt x="620" y="2680"/>
                    <a:pt x="1393" y="2680"/>
                  </a:cubicBezTo>
                  <a:cubicBezTo>
                    <a:pt x="2155" y="2680"/>
                    <a:pt x="2775" y="2084"/>
                    <a:pt x="2775" y="1334"/>
                  </a:cubicBezTo>
                  <a:cubicBezTo>
                    <a:pt x="2775" y="596"/>
                    <a:pt x="2155" y="1"/>
                    <a:pt x="1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3"/>
            <p:cNvSpPr/>
            <p:nvPr/>
          </p:nvSpPr>
          <p:spPr>
            <a:xfrm>
              <a:off x="3130176" y="2321857"/>
              <a:ext cx="50255" cy="116297"/>
            </a:xfrm>
            <a:custGeom>
              <a:avLst/>
              <a:gdLst/>
              <a:ahLst/>
              <a:cxnLst/>
              <a:rect l="l" t="t" r="r" b="b"/>
              <a:pathLst>
                <a:path w="834" h="1930" extrusionOk="0">
                  <a:moveTo>
                    <a:pt x="358" y="0"/>
                  </a:moveTo>
                  <a:cubicBezTo>
                    <a:pt x="144" y="238"/>
                    <a:pt x="1" y="572"/>
                    <a:pt x="1" y="929"/>
                  </a:cubicBezTo>
                  <a:cubicBezTo>
                    <a:pt x="1" y="1334"/>
                    <a:pt x="167" y="1691"/>
                    <a:pt x="441" y="1929"/>
                  </a:cubicBezTo>
                  <a:cubicBezTo>
                    <a:pt x="596" y="1774"/>
                    <a:pt x="715" y="1584"/>
                    <a:pt x="786" y="1370"/>
                  </a:cubicBezTo>
                  <a:cubicBezTo>
                    <a:pt x="822" y="1262"/>
                    <a:pt x="834" y="1167"/>
                    <a:pt x="834" y="1048"/>
                  </a:cubicBezTo>
                  <a:cubicBezTo>
                    <a:pt x="834" y="631"/>
                    <a:pt x="655" y="238"/>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3"/>
            <p:cNvSpPr/>
            <p:nvPr/>
          </p:nvSpPr>
          <p:spPr>
            <a:xfrm>
              <a:off x="3445130" y="2321857"/>
              <a:ext cx="53147" cy="118406"/>
            </a:xfrm>
            <a:custGeom>
              <a:avLst/>
              <a:gdLst/>
              <a:ahLst/>
              <a:cxnLst/>
              <a:rect l="l" t="t" r="r" b="b"/>
              <a:pathLst>
                <a:path w="882" h="1965" extrusionOk="0">
                  <a:moveTo>
                    <a:pt x="358" y="0"/>
                  </a:moveTo>
                  <a:cubicBezTo>
                    <a:pt x="131" y="238"/>
                    <a:pt x="0" y="572"/>
                    <a:pt x="0" y="929"/>
                  </a:cubicBezTo>
                  <a:cubicBezTo>
                    <a:pt x="0" y="1346"/>
                    <a:pt x="191" y="1727"/>
                    <a:pt x="489" y="1965"/>
                  </a:cubicBezTo>
                  <a:cubicBezTo>
                    <a:pt x="727" y="1727"/>
                    <a:pt x="882" y="1405"/>
                    <a:pt x="882" y="1048"/>
                  </a:cubicBezTo>
                  <a:cubicBezTo>
                    <a:pt x="882" y="608"/>
                    <a:pt x="691" y="238"/>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3"/>
            <p:cNvSpPr/>
            <p:nvPr/>
          </p:nvSpPr>
          <p:spPr>
            <a:xfrm>
              <a:off x="3032623" y="2186281"/>
              <a:ext cx="109789" cy="59715"/>
            </a:xfrm>
            <a:custGeom>
              <a:avLst/>
              <a:gdLst/>
              <a:ahLst/>
              <a:cxnLst/>
              <a:rect l="l" t="t" r="r" b="b"/>
              <a:pathLst>
                <a:path w="1822" h="991" extrusionOk="0">
                  <a:moveTo>
                    <a:pt x="1194" y="0"/>
                  </a:moveTo>
                  <a:cubicBezTo>
                    <a:pt x="1068" y="0"/>
                    <a:pt x="929" y="19"/>
                    <a:pt x="786" y="60"/>
                  </a:cubicBezTo>
                  <a:cubicBezTo>
                    <a:pt x="334" y="202"/>
                    <a:pt x="0" y="500"/>
                    <a:pt x="72" y="738"/>
                  </a:cubicBezTo>
                  <a:cubicBezTo>
                    <a:pt x="112" y="900"/>
                    <a:pt x="329" y="991"/>
                    <a:pt x="606" y="991"/>
                  </a:cubicBezTo>
                  <a:cubicBezTo>
                    <a:pt x="736" y="991"/>
                    <a:pt x="880" y="971"/>
                    <a:pt x="1024" y="929"/>
                  </a:cubicBezTo>
                  <a:cubicBezTo>
                    <a:pt x="1489" y="798"/>
                    <a:pt x="1822" y="500"/>
                    <a:pt x="1739" y="262"/>
                  </a:cubicBezTo>
                  <a:cubicBezTo>
                    <a:pt x="1697" y="97"/>
                    <a:pt x="1479"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3"/>
            <p:cNvSpPr/>
            <p:nvPr/>
          </p:nvSpPr>
          <p:spPr>
            <a:xfrm>
              <a:off x="3371980" y="2186281"/>
              <a:ext cx="109066" cy="59715"/>
            </a:xfrm>
            <a:custGeom>
              <a:avLst/>
              <a:gdLst/>
              <a:ahLst/>
              <a:cxnLst/>
              <a:rect l="l" t="t" r="r" b="b"/>
              <a:pathLst>
                <a:path w="1810" h="991" extrusionOk="0">
                  <a:moveTo>
                    <a:pt x="616" y="0"/>
                  </a:moveTo>
                  <a:cubicBezTo>
                    <a:pt x="331" y="0"/>
                    <a:pt x="113" y="97"/>
                    <a:pt x="71" y="262"/>
                  </a:cubicBezTo>
                  <a:cubicBezTo>
                    <a:pt x="0" y="500"/>
                    <a:pt x="322" y="798"/>
                    <a:pt x="786" y="929"/>
                  </a:cubicBezTo>
                  <a:cubicBezTo>
                    <a:pt x="934" y="971"/>
                    <a:pt x="1079" y="991"/>
                    <a:pt x="1209" y="991"/>
                  </a:cubicBezTo>
                  <a:cubicBezTo>
                    <a:pt x="1487" y="991"/>
                    <a:pt x="1698" y="900"/>
                    <a:pt x="1738" y="738"/>
                  </a:cubicBezTo>
                  <a:cubicBezTo>
                    <a:pt x="1810" y="500"/>
                    <a:pt x="1488" y="202"/>
                    <a:pt x="1024" y="60"/>
                  </a:cubicBezTo>
                  <a:cubicBezTo>
                    <a:pt x="882" y="19"/>
                    <a:pt x="742" y="0"/>
                    <a:pt x="616" y="0"/>
                  </a:cubicBezTo>
                  <a:close/>
                </a:path>
              </a:pathLst>
            </a:custGeom>
            <a:solidFill>
              <a:srgbClr val="772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3"/>
            <p:cNvSpPr/>
            <p:nvPr/>
          </p:nvSpPr>
          <p:spPr>
            <a:xfrm>
              <a:off x="3111557" y="2284137"/>
              <a:ext cx="68211" cy="44229"/>
            </a:xfrm>
            <a:custGeom>
              <a:avLst/>
              <a:gdLst/>
              <a:ahLst/>
              <a:cxnLst/>
              <a:rect l="l" t="t" r="r" b="b"/>
              <a:pathLst>
                <a:path w="1132" h="734" extrusionOk="0">
                  <a:moveTo>
                    <a:pt x="82" y="0"/>
                  </a:moveTo>
                  <a:cubicBezTo>
                    <a:pt x="31" y="0"/>
                    <a:pt x="0" y="12"/>
                    <a:pt x="0" y="19"/>
                  </a:cubicBezTo>
                  <a:cubicBezTo>
                    <a:pt x="0" y="43"/>
                    <a:pt x="310" y="79"/>
                    <a:pt x="607" y="305"/>
                  </a:cubicBezTo>
                  <a:cubicBezTo>
                    <a:pt x="898" y="491"/>
                    <a:pt x="1075" y="734"/>
                    <a:pt x="1117" y="734"/>
                  </a:cubicBezTo>
                  <a:cubicBezTo>
                    <a:pt x="1118" y="734"/>
                    <a:pt x="1118" y="734"/>
                    <a:pt x="1119" y="733"/>
                  </a:cubicBezTo>
                  <a:cubicBezTo>
                    <a:pt x="1131" y="722"/>
                    <a:pt x="988" y="436"/>
                    <a:pt x="667" y="210"/>
                  </a:cubicBezTo>
                  <a:cubicBezTo>
                    <a:pt x="500" y="91"/>
                    <a:pt x="345" y="31"/>
                    <a:pt x="202" y="19"/>
                  </a:cubicBezTo>
                  <a:cubicBezTo>
                    <a:pt x="156" y="5"/>
                    <a:pt x="115" y="0"/>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3"/>
            <p:cNvSpPr/>
            <p:nvPr/>
          </p:nvSpPr>
          <p:spPr>
            <a:xfrm>
              <a:off x="3326065" y="2287210"/>
              <a:ext cx="60318" cy="51219"/>
            </a:xfrm>
            <a:custGeom>
              <a:avLst/>
              <a:gdLst/>
              <a:ahLst/>
              <a:cxnLst/>
              <a:rect l="l" t="t" r="r" b="b"/>
              <a:pathLst>
                <a:path w="1001" h="850" extrusionOk="0">
                  <a:moveTo>
                    <a:pt x="941" y="0"/>
                  </a:moveTo>
                  <a:cubicBezTo>
                    <a:pt x="909" y="0"/>
                    <a:pt x="856" y="12"/>
                    <a:pt x="786" y="40"/>
                  </a:cubicBezTo>
                  <a:cubicBezTo>
                    <a:pt x="667" y="75"/>
                    <a:pt x="512" y="147"/>
                    <a:pt x="369" y="278"/>
                  </a:cubicBezTo>
                  <a:cubicBezTo>
                    <a:pt x="214" y="397"/>
                    <a:pt x="131" y="551"/>
                    <a:pt x="71" y="647"/>
                  </a:cubicBezTo>
                  <a:cubicBezTo>
                    <a:pt x="12" y="754"/>
                    <a:pt x="0" y="837"/>
                    <a:pt x="12" y="849"/>
                  </a:cubicBezTo>
                  <a:cubicBezTo>
                    <a:pt x="12" y="849"/>
                    <a:pt x="13" y="850"/>
                    <a:pt x="13" y="850"/>
                  </a:cubicBezTo>
                  <a:cubicBezTo>
                    <a:pt x="40" y="850"/>
                    <a:pt x="148" y="571"/>
                    <a:pt x="417" y="349"/>
                  </a:cubicBezTo>
                  <a:cubicBezTo>
                    <a:pt x="703" y="99"/>
                    <a:pt x="1000" y="40"/>
                    <a:pt x="976" y="16"/>
                  </a:cubicBezTo>
                  <a:cubicBezTo>
                    <a:pt x="976" y="6"/>
                    <a:pt x="964" y="0"/>
                    <a:pt x="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3"/>
            <p:cNvSpPr/>
            <p:nvPr/>
          </p:nvSpPr>
          <p:spPr>
            <a:xfrm>
              <a:off x="2868307" y="1856137"/>
              <a:ext cx="841617" cy="438012"/>
            </a:xfrm>
            <a:custGeom>
              <a:avLst/>
              <a:gdLst/>
              <a:ahLst/>
              <a:cxnLst/>
              <a:rect l="l" t="t" r="r" b="b"/>
              <a:pathLst>
                <a:path w="13967" h="7269" extrusionOk="0">
                  <a:moveTo>
                    <a:pt x="6160" y="0"/>
                  </a:moveTo>
                  <a:cubicBezTo>
                    <a:pt x="5038" y="0"/>
                    <a:pt x="3902" y="220"/>
                    <a:pt x="2906" y="752"/>
                  </a:cubicBezTo>
                  <a:cubicBezTo>
                    <a:pt x="2608" y="895"/>
                    <a:pt x="2346" y="1098"/>
                    <a:pt x="2108" y="1336"/>
                  </a:cubicBezTo>
                  <a:cubicBezTo>
                    <a:pt x="1584" y="1848"/>
                    <a:pt x="1191" y="2491"/>
                    <a:pt x="930" y="3181"/>
                  </a:cubicBezTo>
                  <a:cubicBezTo>
                    <a:pt x="751" y="3634"/>
                    <a:pt x="1" y="5241"/>
                    <a:pt x="584" y="5634"/>
                  </a:cubicBezTo>
                  <a:cubicBezTo>
                    <a:pt x="918" y="5860"/>
                    <a:pt x="1394" y="5860"/>
                    <a:pt x="1763" y="5943"/>
                  </a:cubicBezTo>
                  <a:cubicBezTo>
                    <a:pt x="1881" y="5976"/>
                    <a:pt x="3080" y="6326"/>
                    <a:pt x="3344" y="6326"/>
                  </a:cubicBezTo>
                  <a:cubicBezTo>
                    <a:pt x="3373" y="6326"/>
                    <a:pt x="3391" y="6322"/>
                    <a:pt x="3394" y="6312"/>
                  </a:cubicBezTo>
                  <a:cubicBezTo>
                    <a:pt x="3775" y="5658"/>
                    <a:pt x="4025" y="4919"/>
                    <a:pt x="4382" y="4253"/>
                  </a:cubicBezTo>
                  <a:lnTo>
                    <a:pt x="4382" y="4253"/>
                  </a:lnTo>
                  <a:cubicBezTo>
                    <a:pt x="4323" y="4800"/>
                    <a:pt x="4251" y="5312"/>
                    <a:pt x="4251" y="5860"/>
                  </a:cubicBezTo>
                  <a:cubicBezTo>
                    <a:pt x="4251" y="5955"/>
                    <a:pt x="4251" y="6074"/>
                    <a:pt x="4335" y="6158"/>
                  </a:cubicBezTo>
                  <a:cubicBezTo>
                    <a:pt x="4394" y="6193"/>
                    <a:pt x="4466" y="6217"/>
                    <a:pt x="4549" y="6229"/>
                  </a:cubicBezTo>
                  <a:cubicBezTo>
                    <a:pt x="5292" y="6360"/>
                    <a:pt x="6054" y="6421"/>
                    <a:pt x="6819" y="6421"/>
                  </a:cubicBezTo>
                  <a:cubicBezTo>
                    <a:pt x="6888" y="6421"/>
                    <a:pt x="6957" y="6421"/>
                    <a:pt x="7026" y="6420"/>
                  </a:cubicBezTo>
                  <a:cubicBezTo>
                    <a:pt x="7109" y="6420"/>
                    <a:pt x="7180" y="6420"/>
                    <a:pt x="7240" y="6372"/>
                  </a:cubicBezTo>
                  <a:cubicBezTo>
                    <a:pt x="7287" y="6336"/>
                    <a:pt x="7299" y="6277"/>
                    <a:pt x="7311" y="6229"/>
                  </a:cubicBezTo>
                  <a:cubicBezTo>
                    <a:pt x="7502" y="5574"/>
                    <a:pt x="7645" y="4884"/>
                    <a:pt x="7728" y="4217"/>
                  </a:cubicBezTo>
                  <a:cubicBezTo>
                    <a:pt x="7740" y="4967"/>
                    <a:pt x="7776" y="5777"/>
                    <a:pt x="7966" y="6491"/>
                  </a:cubicBezTo>
                  <a:cubicBezTo>
                    <a:pt x="8681" y="6527"/>
                    <a:pt x="9383" y="6539"/>
                    <a:pt x="10097" y="6539"/>
                  </a:cubicBezTo>
                  <a:cubicBezTo>
                    <a:pt x="10240" y="5753"/>
                    <a:pt x="10395" y="4979"/>
                    <a:pt x="10538" y="4193"/>
                  </a:cubicBezTo>
                  <a:lnTo>
                    <a:pt x="10538" y="4193"/>
                  </a:lnTo>
                  <a:cubicBezTo>
                    <a:pt x="10478" y="4527"/>
                    <a:pt x="10645" y="5098"/>
                    <a:pt x="10752" y="5419"/>
                  </a:cubicBezTo>
                  <a:cubicBezTo>
                    <a:pt x="10871" y="5836"/>
                    <a:pt x="11074" y="6241"/>
                    <a:pt x="11407" y="6539"/>
                  </a:cubicBezTo>
                  <a:cubicBezTo>
                    <a:pt x="11779" y="6890"/>
                    <a:pt x="12403" y="7269"/>
                    <a:pt x="12958" y="7269"/>
                  </a:cubicBezTo>
                  <a:cubicBezTo>
                    <a:pt x="13042" y="7269"/>
                    <a:pt x="13125" y="7260"/>
                    <a:pt x="13205" y="7241"/>
                  </a:cubicBezTo>
                  <a:cubicBezTo>
                    <a:pt x="13848" y="7074"/>
                    <a:pt x="13967" y="6181"/>
                    <a:pt x="13955" y="5419"/>
                  </a:cubicBezTo>
                  <a:cubicBezTo>
                    <a:pt x="13955" y="5098"/>
                    <a:pt x="13907" y="4788"/>
                    <a:pt x="13872" y="4562"/>
                  </a:cubicBezTo>
                  <a:cubicBezTo>
                    <a:pt x="13753" y="3634"/>
                    <a:pt x="13360" y="2633"/>
                    <a:pt x="12431" y="2241"/>
                  </a:cubicBezTo>
                  <a:cubicBezTo>
                    <a:pt x="12169" y="2121"/>
                    <a:pt x="11883" y="2062"/>
                    <a:pt x="11609" y="1943"/>
                  </a:cubicBezTo>
                  <a:cubicBezTo>
                    <a:pt x="11133" y="1717"/>
                    <a:pt x="10859" y="1193"/>
                    <a:pt x="10395" y="919"/>
                  </a:cubicBezTo>
                  <a:cubicBezTo>
                    <a:pt x="9919" y="633"/>
                    <a:pt x="9383" y="502"/>
                    <a:pt x="8847" y="359"/>
                  </a:cubicBezTo>
                  <a:cubicBezTo>
                    <a:pt x="8026" y="169"/>
                    <a:pt x="7180" y="38"/>
                    <a:pt x="6335" y="2"/>
                  </a:cubicBezTo>
                  <a:cubicBezTo>
                    <a:pt x="6277" y="1"/>
                    <a:pt x="6218" y="0"/>
                    <a:pt x="6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3"/>
            <p:cNvSpPr/>
            <p:nvPr/>
          </p:nvSpPr>
          <p:spPr>
            <a:xfrm>
              <a:off x="3019005" y="2295284"/>
              <a:ext cx="166491" cy="109126"/>
            </a:xfrm>
            <a:custGeom>
              <a:avLst/>
              <a:gdLst/>
              <a:ahLst/>
              <a:cxnLst/>
              <a:rect l="l" t="t" r="r" b="b"/>
              <a:pathLst>
                <a:path w="2763" h="1811" extrusionOk="0">
                  <a:moveTo>
                    <a:pt x="1393" y="1"/>
                  </a:moveTo>
                  <a:cubicBezTo>
                    <a:pt x="1036" y="1"/>
                    <a:pt x="667" y="132"/>
                    <a:pt x="453" y="358"/>
                  </a:cubicBezTo>
                  <a:cubicBezTo>
                    <a:pt x="226" y="572"/>
                    <a:pt x="95" y="846"/>
                    <a:pt x="48" y="1072"/>
                  </a:cubicBezTo>
                  <a:cubicBezTo>
                    <a:pt x="0" y="1310"/>
                    <a:pt x="24" y="1489"/>
                    <a:pt x="36" y="1620"/>
                  </a:cubicBezTo>
                  <a:cubicBezTo>
                    <a:pt x="60" y="1739"/>
                    <a:pt x="72" y="1811"/>
                    <a:pt x="95" y="1811"/>
                  </a:cubicBezTo>
                  <a:cubicBezTo>
                    <a:pt x="107" y="1811"/>
                    <a:pt x="107" y="1739"/>
                    <a:pt x="107" y="1620"/>
                  </a:cubicBezTo>
                  <a:cubicBezTo>
                    <a:pt x="107" y="1501"/>
                    <a:pt x="119" y="1322"/>
                    <a:pt x="179" y="1108"/>
                  </a:cubicBezTo>
                  <a:cubicBezTo>
                    <a:pt x="238" y="906"/>
                    <a:pt x="357" y="679"/>
                    <a:pt x="572" y="501"/>
                  </a:cubicBezTo>
                  <a:cubicBezTo>
                    <a:pt x="774" y="322"/>
                    <a:pt x="1072" y="215"/>
                    <a:pt x="1393" y="215"/>
                  </a:cubicBezTo>
                  <a:cubicBezTo>
                    <a:pt x="1548" y="215"/>
                    <a:pt x="1703" y="251"/>
                    <a:pt x="1834" y="298"/>
                  </a:cubicBezTo>
                  <a:cubicBezTo>
                    <a:pt x="1965" y="358"/>
                    <a:pt x="2084" y="429"/>
                    <a:pt x="2191" y="513"/>
                  </a:cubicBezTo>
                  <a:cubicBezTo>
                    <a:pt x="2393" y="715"/>
                    <a:pt x="2512" y="929"/>
                    <a:pt x="2560" y="1144"/>
                  </a:cubicBezTo>
                  <a:cubicBezTo>
                    <a:pt x="2679" y="1525"/>
                    <a:pt x="2596" y="1811"/>
                    <a:pt x="2643" y="1811"/>
                  </a:cubicBezTo>
                  <a:cubicBezTo>
                    <a:pt x="2655" y="1811"/>
                    <a:pt x="2679" y="1751"/>
                    <a:pt x="2715" y="1632"/>
                  </a:cubicBezTo>
                  <a:cubicBezTo>
                    <a:pt x="2739" y="1513"/>
                    <a:pt x="2762" y="1322"/>
                    <a:pt x="2715" y="1084"/>
                  </a:cubicBezTo>
                  <a:cubicBezTo>
                    <a:pt x="2667" y="858"/>
                    <a:pt x="2548" y="572"/>
                    <a:pt x="2322" y="358"/>
                  </a:cubicBezTo>
                  <a:cubicBezTo>
                    <a:pt x="2203" y="251"/>
                    <a:pt x="2072" y="144"/>
                    <a:pt x="1905" y="84"/>
                  </a:cubicBezTo>
                  <a:cubicBezTo>
                    <a:pt x="1738" y="25"/>
                    <a:pt x="1560"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3"/>
            <p:cNvSpPr/>
            <p:nvPr/>
          </p:nvSpPr>
          <p:spPr>
            <a:xfrm>
              <a:off x="3326065" y="2296730"/>
              <a:ext cx="173662" cy="110573"/>
            </a:xfrm>
            <a:custGeom>
              <a:avLst/>
              <a:gdLst/>
              <a:ahLst/>
              <a:cxnLst/>
              <a:rect l="l" t="t" r="r" b="b"/>
              <a:pathLst>
                <a:path w="2882" h="1835" extrusionOk="0">
                  <a:moveTo>
                    <a:pt x="1453" y="1"/>
                  </a:moveTo>
                  <a:cubicBezTo>
                    <a:pt x="1095" y="1"/>
                    <a:pt x="726" y="120"/>
                    <a:pt x="488" y="346"/>
                  </a:cubicBezTo>
                  <a:cubicBezTo>
                    <a:pt x="250" y="572"/>
                    <a:pt x="119" y="834"/>
                    <a:pt x="60" y="1060"/>
                  </a:cubicBezTo>
                  <a:cubicBezTo>
                    <a:pt x="0" y="1298"/>
                    <a:pt x="24" y="1489"/>
                    <a:pt x="36" y="1608"/>
                  </a:cubicBezTo>
                  <a:cubicBezTo>
                    <a:pt x="71" y="1739"/>
                    <a:pt x="83" y="1798"/>
                    <a:pt x="95" y="1798"/>
                  </a:cubicBezTo>
                  <a:cubicBezTo>
                    <a:pt x="119" y="1798"/>
                    <a:pt x="119" y="1727"/>
                    <a:pt x="119" y="1608"/>
                  </a:cubicBezTo>
                  <a:cubicBezTo>
                    <a:pt x="119" y="1489"/>
                    <a:pt x="131" y="1298"/>
                    <a:pt x="191" y="1108"/>
                  </a:cubicBezTo>
                  <a:cubicBezTo>
                    <a:pt x="250" y="894"/>
                    <a:pt x="381" y="679"/>
                    <a:pt x="607" y="489"/>
                  </a:cubicBezTo>
                  <a:cubicBezTo>
                    <a:pt x="810" y="310"/>
                    <a:pt x="1131" y="215"/>
                    <a:pt x="1453" y="215"/>
                  </a:cubicBezTo>
                  <a:cubicBezTo>
                    <a:pt x="1619" y="215"/>
                    <a:pt x="1774" y="239"/>
                    <a:pt x="1917" y="286"/>
                  </a:cubicBezTo>
                  <a:cubicBezTo>
                    <a:pt x="2072" y="346"/>
                    <a:pt x="2191" y="417"/>
                    <a:pt x="2286" y="513"/>
                  </a:cubicBezTo>
                  <a:cubicBezTo>
                    <a:pt x="2500" y="691"/>
                    <a:pt x="2631" y="929"/>
                    <a:pt x="2691" y="1132"/>
                  </a:cubicBezTo>
                  <a:cubicBezTo>
                    <a:pt x="2822" y="1536"/>
                    <a:pt x="2738" y="1822"/>
                    <a:pt x="2762" y="1834"/>
                  </a:cubicBezTo>
                  <a:cubicBezTo>
                    <a:pt x="2786" y="1834"/>
                    <a:pt x="2810" y="1775"/>
                    <a:pt x="2846" y="1644"/>
                  </a:cubicBezTo>
                  <a:cubicBezTo>
                    <a:pt x="2869" y="1513"/>
                    <a:pt x="2881" y="1310"/>
                    <a:pt x="2846" y="1084"/>
                  </a:cubicBezTo>
                  <a:cubicBezTo>
                    <a:pt x="2798" y="846"/>
                    <a:pt x="2667" y="584"/>
                    <a:pt x="2417" y="358"/>
                  </a:cubicBezTo>
                  <a:cubicBezTo>
                    <a:pt x="2298" y="251"/>
                    <a:pt x="2155" y="167"/>
                    <a:pt x="1988" y="96"/>
                  </a:cubicBezTo>
                  <a:cubicBezTo>
                    <a:pt x="1822" y="36"/>
                    <a:pt x="1655" y="1"/>
                    <a:pt x="1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3"/>
            <p:cNvSpPr/>
            <p:nvPr/>
          </p:nvSpPr>
          <p:spPr>
            <a:xfrm>
              <a:off x="3455192" y="2285221"/>
              <a:ext cx="21572" cy="29586"/>
            </a:xfrm>
            <a:custGeom>
              <a:avLst/>
              <a:gdLst/>
              <a:ahLst/>
              <a:cxnLst/>
              <a:rect l="l" t="t" r="r" b="b"/>
              <a:pathLst>
                <a:path w="358" h="491" extrusionOk="0">
                  <a:moveTo>
                    <a:pt x="341" y="0"/>
                  </a:moveTo>
                  <a:cubicBezTo>
                    <a:pt x="312" y="0"/>
                    <a:pt x="233" y="92"/>
                    <a:pt x="143" y="227"/>
                  </a:cubicBezTo>
                  <a:cubicBezTo>
                    <a:pt x="60" y="358"/>
                    <a:pt x="0" y="477"/>
                    <a:pt x="24" y="489"/>
                  </a:cubicBezTo>
                  <a:cubicBezTo>
                    <a:pt x="25" y="490"/>
                    <a:pt x="27" y="490"/>
                    <a:pt x="29" y="490"/>
                  </a:cubicBezTo>
                  <a:cubicBezTo>
                    <a:pt x="57" y="490"/>
                    <a:pt x="137" y="398"/>
                    <a:pt x="226" y="263"/>
                  </a:cubicBezTo>
                  <a:cubicBezTo>
                    <a:pt x="298" y="132"/>
                    <a:pt x="357" y="13"/>
                    <a:pt x="345" y="1"/>
                  </a:cubicBezTo>
                  <a:cubicBezTo>
                    <a:pt x="344" y="0"/>
                    <a:pt x="343"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3"/>
            <p:cNvSpPr/>
            <p:nvPr/>
          </p:nvSpPr>
          <p:spPr>
            <a:xfrm>
              <a:off x="3476703" y="2312939"/>
              <a:ext cx="28743" cy="20789"/>
            </a:xfrm>
            <a:custGeom>
              <a:avLst/>
              <a:gdLst/>
              <a:ahLst/>
              <a:cxnLst/>
              <a:rect l="l" t="t" r="r" b="b"/>
              <a:pathLst>
                <a:path w="477" h="345" extrusionOk="0">
                  <a:moveTo>
                    <a:pt x="449" y="0"/>
                  </a:moveTo>
                  <a:cubicBezTo>
                    <a:pt x="411" y="0"/>
                    <a:pt x="324" y="55"/>
                    <a:pt x="203" y="136"/>
                  </a:cubicBezTo>
                  <a:cubicBezTo>
                    <a:pt x="84" y="220"/>
                    <a:pt x="0" y="327"/>
                    <a:pt x="12" y="339"/>
                  </a:cubicBezTo>
                  <a:cubicBezTo>
                    <a:pt x="14" y="342"/>
                    <a:pt x="18" y="344"/>
                    <a:pt x="24" y="344"/>
                  </a:cubicBezTo>
                  <a:cubicBezTo>
                    <a:pt x="57" y="344"/>
                    <a:pt x="151" y="289"/>
                    <a:pt x="262" y="208"/>
                  </a:cubicBezTo>
                  <a:cubicBezTo>
                    <a:pt x="381" y="124"/>
                    <a:pt x="477" y="17"/>
                    <a:pt x="465" y="5"/>
                  </a:cubicBezTo>
                  <a:cubicBezTo>
                    <a:pt x="461" y="2"/>
                    <a:pt x="45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3"/>
            <p:cNvSpPr/>
            <p:nvPr/>
          </p:nvSpPr>
          <p:spPr>
            <a:xfrm>
              <a:off x="3488875" y="2353672"/>
              <a:ext cx="34528" cy="10304"/>
            </a:xfrm>
            <a:custGeom>
              <a:avLst/>
              <a:gdLst/>
              <a:ahLst/>
              <a:cxnLst/>
              <a:rect l="l" t="t" r="r" b="b"/>
              <a:pathLst>
                <a:path w="573" h="171" extrusionOk="0">
                  <a:moveTo>
                    <a:pt x="549" y="0"/>
                  </a:moveTo>
                  <a:cubicBezTo>
                    <a:pt x="505" y="0"/>
                    <a:pt x="406" y="28"/>
                    <a:pt x="287" y="56"/>
                  </a:cubicBezTo>
                  <a:cubicBezTo>
                    <a:pt x="144" y="80"/>
                    <a:pt x="1" y="115"/>
                    <a:pt x="1" y="139"/>
                  </a:cubicBezTo>
                  <a:cubicBezTo>
                    <a:pt x="1" y="158"/>
                    <a:pt x="42" y="170"/>
                    <a:pt x="103" y="170"/>
                  </a:cubicBezTo>
                  <a:cubicBezTo>
                    <a:pt x="157" y="170"/>
                    <a:pt x="226" y="161"/>
                    <a:pt x="298" y="139"/>
                  </a:cubicBezTo>
                  <a:cubicBezTo>
                    <a:pt x="453" y="103"/>
                    <a:pt x="572" y="44"/>
                    <a:pt x="572" y="8"/>
                  </a:cubicBezTo>
                  <a:cubicBezTo>
                    <a:pt x="570" y="3"/>
                    <a:pt x="561" y="0"/>
                    <a:pt x="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3"/>
            <p:cNvSpPr/>
            <p:nvPr/>
          </p:nvSpPr>
          <p:spPr>
            <a:xfrm>
              <a:off x="2997434" y="2337042"/>
              <a:ext cx="34528" cy="12353"/>
            </a:xfrm>
            <a:custGeom>
              <a:avLst/>
              <a:gdLst/>
              <a:ahLst/>
              <a:cxnLst/>
              <a:rect l="l" t="t" r="r" b="b"/>
              <a:pathLst>
                <a:path w="573" h="205" extrusionOk="0">
                  <a:moveTo>
                    <a:pt x="51" y="1"/>
                  </a:moveTo>
                  <a:cubicBezTo>
                    <a:pt x="34" y="1"/>
                    <a:pt x="25" y="4"/>
                    <a:pt x="25" y="10"/>
                  </a:cubicBezTo>
                  <a:cubicBezTo>
                    <a:pt x="1" y="34"/>
                    <a:pt x="120" y="94"/>
                    <a:pt x="275" y="141"/>
                  </a:cubicBezTo>
                  <a:cubicBezTo>
                    <a:pt x="376" y="187"/>
                    <a:pt x="478" y="205"/>
                    <a:pt x="529" y="205"/>
                  </a:cubicBezTo>
                  <a:cubicBezTo>
                    <a:pt x="544" y="205"/>
                    <a:pt x="555" y="203"/>
                    <a:pt x="561" y="201"/>
                  </a:cubicBezTo>
                  <a:cubicBezTo>
                    <a:pt x="572" y="165"/>
                    <a:pt x="453" y="105"/>
                    <a:pt x="299" y="58"/>
                  </a:cubicBezTo>
                  <a:cubicBezTo>
                    <a:pt x="194" y="23"/>
                    <a:pt x="96"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3"/>
            <p:cNvSpPr/>
            <p:nvPr/>
          </p:nvSpPr>
          <p:spPr>
            <a:xfrm>
              <a:off x="3017559" y="2303117"/>
              <a:ext cx="23018" cy="25308"/>
            </a:xfrm>
            <a:custGeom>
              <a:avLst/>
              <a:gdLst/>
              <a:ahLst/>
              <a:cxnLst/>
              <a:rect l="l" t="t" r="r" b="b"/>
              <a:pathLst>
                <a:path w="382" h="420" extrusionOk="0">
                  <a:moveTo>
                    <a:pt x="18" y="1"/>
                  </a:moveTo>
                  <a:cubicBezTo>
                    <a:pt x="16" y="1"/>
                    <a:pt x="14" y="1"/>
                    <a:pt x="12" y="2"/>
                  </a:cubicBezTo>
                  <a:cubicBezTo>
                    <a:pt x="0" y="14"/>
                    <a:pt x="24" y="133"/>
                    <a:pt x="131" y="252"/>
                  </a:cubicBezTo>
                  <a:cubicBezTo>
                    <a:pt x="229" y="361"/>
                    <a:pt x="338" y="420"/>
                    <a:pt x="364" y="420"/>
                  </a:cubicBezTo>
                  <a:cubicBezTo>
                    <a:pt x="367" y="420"/>
                    <a:pt x="368" y="419"/>
                    <a:pt x="369" y="418"/>
                  </a:cubicBezTo>
                  <a:cubicBezTo>
                    <a:pt x="381" y="407"/>
                    <a:pt x="310" y="311"/>
                    <a:pt x="203" y="192"/>
                  </a:cubicBezTo>
                  <a:cubicBezTo>
                    <a:pt x="125" y="81"/>
                    <a:pt x="47" y="1"/>
                    <a:pt x="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3"/>
            <p:cNvSpPr/>
            <p:nvPr/>
          </p:nvSpPr>
          <p:spPr>
            <a:xfrm>
              <a:off x="3056303" y="2280883"/>
              <a:ext cx="14402" cy="32479"/>
            </a:xfrm>
            <a:custGeom>
              <a:avLst/>
              <a:gdLst/>
              <a:ahLst/>
              <a:cxnLst/>
              <a:rect l="l" t="t" r="r" b="b"/>
              <a:pathLst>
                <a:path w="239" h="539" extrusionOk="0">
                  <a:moveTo>
                    <a:pt x="26" y="1"/>
                  </a:moveTo>
                  <a:cubicBezTo>
                    <a:pt x="25" y="1"/>
                    <a:pt x="25" y="1"/>
                    <a:pt x="24" y="2"/>
                  </a:cubicBezTo>
                  <a:cubicBezTo>
                    <a:pt x="0" y="2"/>
                    <a:pt x="24" y="133"/>
                    <a:pt x="84" y="275"/>
                  </a:cubicBezTo>
                  <a:cubicBezTo>
                    <a:pt x="140" y="423"/>
                    <a:pt x="197" y="538"/>
                    <a:pt x="213" y="538"/>
                  </a:cubicBezTo>
                  <a:cubicBezTo>
                    <a:pt x="213" y="538"/>
                    <a:pt x="214" y="538"/>
                    <a:pt x="215" y="537"/>
                  </a:cubicBezTo>
                  <a:cubicBezTo>
                    <a:pt x="238" y="514"/>
                    <a:pt x="215" y="395"/>
                    <a:pt x="155" y="252"/>
                  </a:cubicBezTo>
                  <a:cubicBezTo>
                    <a:pt x="121" y="105"/>
                    <a:pt x="44"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3"/>
            <p:cNvSpPr/>
            <p:nvPr/>
          </p:nvSpPr>
          <p:spPr>
            <a:xfrm>
              <a:off x="3419280" y="2687733"/>
              <a:ext cx="401134" cy="450606"/>
            </a:xfrm>
            <a:custGeom>
              <a:avLst/>
              <a:gdLst/>
              <a:ahLst/>
              <a:cxnLst/>
              <a:rect l="l" t="t" r="r" b="b"/>
              <a:pathLst>
                <a:path w="6657" h="7478" extrusionOk="0">
                  <a:moveTo>
                    <a:pt x="120" y="0"/>
                  </a:moveTo>
                  <a:cubicBezTo>
                    <a:pt x="84" y="36"/>
                    <a:pt x="48" y="48"/>
                    <a:pt x="1" y="48"/>
                  </a:cubicBezTo>
                  <a:lnTo>
                    <a:pt x="1544" y="348"/>
                  </a:lnTo>
                  <a:lnTo>
                    <a:pt x="1544" y="348"/>
                  </a:lnTo>
                  <a:cubicBezTo>
                    <a:pt x="1508" y="343"/>
                    <a:pt x="1471" y="338"/>
                    <a:pt x="1430" y="334"/>
                  </a:cubicBezTo>
                  <a:cubicBezTo>
                    <a:pt x="1013" y="1608"/>
                    <a:pt x="560" y="2953"/>
                    <a:pt x="680" y="4311"/>
                  </a:cubicBezTo>
                  <a:cubicBezTo>
                    <a:pt x="727" y="4572"/>
                    <a:pt x="787" y="4846"/>
                    <a:pt x="894" y="5108"/>
                  </a:cubicBezTo>
                  <a:cubicBezTo>
                    <a:pt x="977" y="5334"/>
                    <a:pt x="1144" y="5537"/>
                    <a:pt x="1168" y="5763"/>
                  </a:cubicBezTo>
                  <a:cubicBezTo>
                    <a:pt x="1251" y="6335"/>
                    <a:pt x="1251" y="6835"/>
                    <a:pt x="1501" y="7370"/>
                  </a:cubicBezTo>
                  <a:cubicBezTo>
                    <a:pt x="1513" y="7406"/>
                    <a:pt x="1549" y="7442"/>
                    <a:pt x="1572" y="7466"/>
                  </a:cubicBezTo>
                  <a:cubicBezTo>
                    <a:pt x="1608" y="7478"/>
                    <a:pt x="1632" y="7478"/>
                    <a:pt x="1680" y="7478"/>
                  </a:cubicBezTo>
                  <a:cubicBezTo>
                    <a:pt x="2346" y="7418"/>
                    <a:pt x="3001" y="7192"/>
                    <a:pt x="3632" y="6906"/>
                  </a:cubicBezTo>
                  <a:cubicBezTo>
                    <a:pt x="4013" y="6727"/>
                    <a:pt x="4406" y="6513"/>
                    <a:pt x="4740" y="6275"/>
                  </a:cubicBezTo>
                  <a:cubicBezTo>
                    <a:pt x="5442" y="5811"/>
                    <a:pt x="6085" y="5358"/>
                    <a:pt x="6656" y="4727"/>
                  </a:cubicBezTo>
                  <a:cubicBezTo>
                    <a:pt x="6633" y="4596"/>
                    <a:pt x="6549" y="4501"/>
                    <a:pt x="6478" y="4406"/>
                  </a:cubicBezTo>
                  <a:cubicBezTo>
                    <a:pt x="6156" y="4049"/>
                    <a:pt x="5859" y="3668"/>
                    <a:pt x="5537" y="3322"/>
                  </a:cubicBezTo>
                  <a:cubicBezTo>
                    <a:pt x="5299" y="3084"/>
                    <a:pt x="5085" y="2917"/>
                    <a:pt x="4882" y="2632"/>
                  </a:cubicBezTo>
                  <a:cubicBezTo>
                    <a:pt x="4418" y="2001"/>
                    <a:pt x="3823" y="1465"/>
                    <a:pt x="3168" y="1036"/>
                  </a:cubicBezTo>
                  <a:cubicBezTo>
                    <a:pt x="2370" y="489"/>
                    <a:pt x="1477" y="239"/>
                    <a:pt x="537" y="84"/>
                  </a:cubicBezTo>
                  <a:cubicBezTo>
                    <a:pt x="429" y="60"/>
                    <a:pt x="310" y="48"/>
                    <a:pt x="203" y="24"/>
                  </a:cubicBez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3"/>
            <p:cNvSpPr/>
            <p:nvPr/>
          </p:nvSpPr>
          <p:spPr>
            <a:xfrm>
              <a:off x="3577872" y="2324448"/>
              <a:ext cx="88277" cy="178965"/>
            </a:xfrm>
            <a:custGeom>
              <a:avLst/>
              <a:gdLst/>
              <a:ahLst/>
              <a:cxnLst/>
              <a:rect l="l" t="t" r="r" b="b"/>
              <a:pathLst>
                <a:path w="1465" h="2970" extrusionOk="0">
                  <a:moveTo>
                    <a:pt x="1414" y="1"/>
                  </a:moveTo>
                  <a:cubicBezTo>
                    <a:pt x="1346" y="1"/>
                    <a:pt x="1158" y="30"/>
                    <a:pt x="941" y="172"/>
                  </a:cubicBezTo>
                  <a:cubicBezTo>
                    <a:pt x="655" y="326"/>
                    <a:pt x="310" y="684"/>
                    <a:pt x="155" y="1196"/>
                  </a:cubicBezTo>
                  <a:cubicBezTo>
                    <a:pt x="0" y="1684"/>
                    <a:pt x="48" y="2160"/>
                    <a:pt x="131" y="2470"/>
                  </a:cubicBezTo>
                  <a:cubicBezTo>
                    <a:pt x="226" y="2791"/>
                    <a:pt x="322" y="2970"/>
                    <a:pt x="345" y="2970"/>
                  </a:cubicBezTo>
                  <a:cubicBezTo>
                    <a:pt x="369" y="2946"/>
                    <a:pt x="298" y="2767"/>
                    <a:pt x="250" y="2458"/>
                  </a:cubicBezTo>
                  <a:cubicBezTo>
                    <a:pt x="203" y="2148"/>
                    <a:pt x="167" y="1696"/>
                    <a:pt x="310" y="1255"/>
                  </a:cubicBezTo>
                  <a:cubicBezTo>
                    <a:pt x="441" y="803"/>
                    <a:pt x="738" y="469"/>
                    <a:pt x="1000" y="291"/>
                  </a:cubicBezTo>
                  <a:cubicBezTo>
                    <a:pt x="1250" y="76"/>
                    <a:pt x="1465" y="29"/>
                    <a:pt x="1441" y="5"/>
                  </a:cubicBezTo>
                  <a:cubicBezTo>
                    <a:pt x="1441" y="2"/>
                    <a:pt x="1431"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3"/>
            <p:cNvSpPr/>
            <p:nvPr/>
          </p:nvSpPr>
          <p:spPr>
            <a:xfrm>
              <a:off x="3592936" y="2386994"/>
              <a:ext cx="57425" cy="81348"/>
            </a:xfrm>
            <a:custGeom>
              <a:avLst/>
              <a:gdLst/>
              <a:ahLst/>
              <a:cxnLst/>
              <a:rect l="l" t="t" r="r" b="b"/>
              <a:pathLst>
                <a:path w="953" h="1350" extrusionOk="0">
                  <a:moveTo>
                    <a:pt x="235" y="0"/>
                  </a:moveTo>
                  <a:cubicBezTo>
                    <a:pt x="159" y="0"/>
                    <a:pt x="101" y="28"/>
                    <a:pt x="60" y="38"/>
                  </a:cubicBezTo>
                  <a:cubicBezTo>
                    <a:pt x="24" y="74"/>
                    <a:pt x="0" y="86"/>
                    <a:pt x="0" y="98"/>
                  </a:cubicBezTo>
                  <a:cubicBezTo>
                    <a:pt x="7" y="105"/>
                    <a:pt x="20" y="107"/>
                    <a:pt x="37" y="107"/>
                  </a:cubicBezTo>
                  <a:cubicBezTo>
                    <a:pt x="56" y="107"/>
                    <a:pt x="82" y="105"/>
                    <a:pt x="113" y="105"/>
                  </a:cubicBezTo>
                  <a:cubicBezTo>
                    <a:pt x="153" y="105"/>
                    <a:pt x="202" y="108"/>
                    <a:pt x="262" y="122"/>
                  </a:cubicBezTo>
                  <a:cubicBezTo>
                    <a:pt x="405" y="169"/>
                    <a:pt x="572" y="289"/>
                    <a:pt x="679" y="503"/>
                  </a:cubicBezTo>
                  <a:cubicBezTo>
                    <a:pt x="774" y="705"/>
                    <a:pt x="798" y="931"/>
                    <a:pt x="762" y="1074"/>
                  </a:cubicBezTo>
                  <a:cubicBezTo>
                    <a:pt x="750" y="1241"/>
                    <a:pt x="703" y="1336"/>
                    <a:pt x="715" y="1348"/>
                  </a:cubicBezTo>
                  <a:cubicBezTo>
                    <a:pt x="716" y="1349"/>
                    <a:pt x="718" y="1349"/>
                    <a:pt x="720" y="1349"/>
                  </a:cubicBezTo>
                  <a:cubicBezTo>
                    <a:pt x="750" y="1349"/>
                    <a:pt x="826" y="1276"/>
                    <a:pt x="881" y="1110"/>
                  </a:cubicBezTo>
                  <a:cubicBezTo>
                    <a:pt x="941" y="943"/>
                    <a:pt x="953" y="681"/>
                    <a:pt x="822" y="419"/>
                  </a:cubicBezTo>
                  <a:cubicBezTo>
                    <a:pt x="762" y="300"/>
                    <a:pt x="679" y="205"/>
                    <a:pt x="572" y="122"/>
                  </a:cubicBezTo>
                  <a:cubicBezTo>
                    <a:pt x="465" y="50"/>
                    <a:pt x="357" y="27"/>
                    <a:pt x="274" y="3"/>
                  </a:cubicBezTo>
                  <a:cubicBezTo>
                    <a:pt x="261" y="1"/>
                    <a:pt x="248" y="0"/>
                    <a:pt x="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3"/>
            <p:cNvSpPr/>
            <p:nvPr/>
          </p:nvSpPr>
          <p:spPr>
            <a:xfrm>
              <a:off x="3192600" y="2385006"/>
              <a:ext cx="63210" cy="70742"/>
            </a:xfrm>
            <a:custGeom>
              <a:avLst/>
              <a:gdLst/>
              <a:ahLst/>
              <a:cxnLst/>
              <a:rect l="l" t="t" r="r" b="b"/>
              <a:pathLst>
                <a:path w="1049" h="1174" extrusionOk="0">
                  <a:moveTo>
                    <a:pt x="679" y="0"/>
                  </a:moveTo>
                  <a:cubicBezTo>
                    <a:pt x="560" y="0"/>
                    <a:pt x="417" y="24"/>
                    <a:pt x="274" y="119"/>
                  </a:cubicBezTo>
                  <a:cubicBezTo>
                    <a:pt x="143" y="202"/>
                    <a:pt x="12" y="369"/>
                    <a:pt x="0" y="560"/>
                  </a:cubicBezTo>
                  <a:cubicBezTo>
                    <a:pt x="0" y="667"/>
                    <a:pt x="12" y="750"/>
                    <a:pt x="60" y="845"/>
                  </a:cubicBezTo>
                  <a:cubicBezTo>
                    <a:pt x="96" y="929"/>
                    <a:pt x="179" y="976"/>
                    <a:pt x="239" y="1036"/>
                  </a:cubicBezTo>
                  <a:cubicBezTo>
                    <a:pt x="370" y="1131"/>
                    <a:pt x="512" y="1155"/>
                    <a:pt x="632" y="1167"/>
                  </a:cubicBezTo>
                  <a:cubicBezTo>
                    <a:pt x="676" y="1172"/>
                    <a:pt x="717" y="1173"/>
                    <a:pt x="755" y="1173"/>
                  </a:cubicBezTo>
                  <a:cubicBezTo>
                    <a:pt x="912" y="1173"/>
                    <a:pt x="1013" y="1141"/>
                    <a:pt x="1013" y="1131"/>
                  </a:cubicBezTo>
                  <a:cubicBezTo>
                    <a:pt x="1013" y="1107"/>
                    <a:pt x="858" y="1131"/>
                    <a:pt x="655" y="1084"/>
                  </a:cubicBezTo>
                  <a:cubicBezTo>
                    <a:pt x="548" y="1048"/>
                    <a:pt x="417" y="1024"/>
                    <a:pt x="310" y="929"/>
                  </a:cubicBezTo>
                  <a:cubicBezTo>
                    <a:pt x="251" y="893"/>
                    <a:pt x="203" y="845"/>
                    <a:pt x="155" y="786"/>
                  </a:cubicBezTo>
                  <a:cubicBezTo>
                    <a:pt x="131" y="726"/>
                    <a:pt x="120" y="655"/>
                    <a:pt x="120" y="572"/>
                  </a:cubicBezTo>
                  <a:cubicBezTo>
                    <a:pt x="131" y="429"/>
                    <a:pt x="215" y="298"/>
                    <a:pt x="334" y="214"/>
                  </a:cubicBezTo>
                  <a:cubicBezTo>
                    <a:pt x="453" y="143"/>
                    <a:pt x="572" y="107"/>
                    <a:pt x="679" y="83"/>
                  </a:cubicBezTo>
                  <a:cubicBezTo>
                    <a:pt x="905" y="60"/>
                    <a:pt x="1036" y="71"/>
                    <a:pt x="1048" y="60"/>
                  </a:cubicBezTo>
                  <a:cubicBezTo>
                    <a:pt x="1048" y="36"/>
                    <a:pt x="917"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3"/>
            <p:cNvSpPr/>
            <p:nvPr/>
          </p:nvSpPr>
          <p:spPr>
            <a:xfrm>
              <a:off x="3257857" y="2433512"/>
              <a:ext cx="18740" cy="10605"/>
            </a:xfrm>
            <a:custGeom>
              <a:avLst/>
              <a:gdLst/>
              <a:ahLst/>
              <a:cxnLst/>
              <a:rect l="l" t="t" r="r" b="b"/>
              <a:pathLst>
                <a:path w="311" h="176" extrusionOk="0">
                  <a:moveTo>
                    <a:pt x="274" y="0"/>
                  </a:moveTo>
                  <a:cubicBezTo>
                    <a:pt x="241" y="0"/>
                    <a:pt x="186" y="16"/>
                    <a:pt x="132" y="52"/>
                  </a:cubicBezTo>
                  <a:cubicBezTo>
                    <a:pt x="60" y="100"/>
                    <a:pt x="1" y="159"/>
                    <a:pt x="13" y="171"/>
                  </a:cubicBezTo>
                  <a:cubicBezTo>
                    <a:pt x="16" y="174"/>
                    <a:pt x="22" y="176"/>
                    <a:pt x="32" y="176"/>
                  </a:cubicBezTo>
                  <a:cubicBezTo>
                    <a:pt x="63" y="176"/>
                    <a:pt x="125" y="160"/>
                    <a:pt x="180" y="124"/>
                  </a:cubicBezTo>
                  <a:cubicBezTo>
                    <a:pt x="251" y="88"/>
                    <a:pt x="311" y="28"/>
                    <a:pt x="299" y="5"/>
                  </a:cubicBezTo>
                  <a:cubicBezTo>
                    <a:pt x="293" y="2"/>
                    <a:pt x="28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3"/>
            <p:cNvSpPr/>
            <p:nvPr/>
          </p:nvSpPr>
          <p:spPr>
            <a:xfrm>
              <a:off x="3210556" y="2443755"/>
              <a:ext cx="98340" cy="46700"/>
            </a:xfrm>
            <a:custGeom>
              <a:avLst/>
              <a:gdLst/>
              <a:ahLst/>
              <a:cxnLst/>
              <a:rect l="l" t="t" r="r" b="b"/>
              <a:pathLst>
                <a:path w="1632" h="775" extrusionOk="0">
                  <a:moveTo>
                    <a:pt x="1617" y="0"/>
                  </a:moveTo>
                  <a:cubicBezTo>
                    <a:pt x="1602" y="0"/>
                    <a:pt x="1554" y="103"/>
                    <a:pt x="1441" y="228"/>
                  </a:cubicBezTo>
                  <a:cubicBezTo>
                    <a:pt x="1334" y="359"/>
                    <a:pt x="1155" y="513"/>
                    <a:pt x="917" y="597"/>
                  </a:cubicBezTo>
                  <a:cubicBezTo>
                    <a:pt x="777" y="639"/>
                    <a:pt x="638" y="656"/>
                    <a:pt x="513" y="656"/>
                  </a:cubicBezTo>
                  <a:cubicBezTo>
                    <a:pt x="424" y="656"/>
                    <a:pt x="343" y="647"/>
                    <a:pt x="274" y="632"/>
                  </a:cubicBezTo>
                  <a:cubicBezTo>
                    <a:pt x="153" y="604"/>
                    <a:pt x="61" y="562"/>
                    <a:pt x="27" y="562"/>
                  </a:cubicBezTo>
                  <a:cubicBezTo>
                    <a:pt x="17" y="562"/>
                    <a:pt x="12" y="565"/>
                    <a:pt x="12" y="573"/>
                  </a:cubicBezTo>
                  <a:cubicBezTo>
                    <a:pt x="0" y="585"/>
                    <a:pt x="83" y="656"/>
                    <a:pt x="262" y="716"/>
                  </a:cubicBezTo>
                  <a:cubicBezTo>
                    <a:pt x="355" y="749"/>
                    <a:pt x="477" y="775"/>
                    <a:pt x="614" y="775"/>
                  </a:cubicBezTo>
                  <a:cubicBezTo>
                    <a:pt x="723" y="775"/>
                    <a:pt x="843" y="758"/>
                    <a:pt x="965" y="716"/>
                  </a:cubicBezTo>
                  <a:cubicBezTo>
                    <a:pt x="1226" y="632"/>
                    <a:pt x="1429" y="430"/>
                    <a:pt x="1512" y="287"/>
                  </a:cubicBezTo>
                  <a:cubicBezTo>
                    <a:pt x="1619" y="120"/>
                    <a:pt x="1631" y="13"/>
                    <a:pt x="1619" y="1"/>
                  </a:cubicBezTo>
                  <a:cubicBezTo>
                    <a:pt x="1619" y="1"/>
                    <a:pt x="1618" y="0"/>
                    <a:pt x="1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3"/>
            <p:cNvSpPr/>
            <p:nvPr/>
          </p:nvSpPr>
          <p:spPr>
            <a:xfrm>
              <a:off x="3496045" y="2914417"/>
              <a:ext cx="286344" cy="185894"/>
            </a:xfrm>
            <a:custGeom>
              <a:avLst/>
              <a:gdLst/>
              <a:ahLst/>
              <a:cxnLst/>
              <a:rect l="l" t="t" r="r" b="b"/>
              <a:pathLst>
                <a:path w="4752" h="3085" extrusionOk="0">
                  <a:moveTo>
                    <a:pt x="4656" y="1"/>
                  </a:moveTo>
                  <a:cubicBezTo>
                    <a:pt x="4525" y="156"/>
                    <a:pt x="4394" y="287"/>
                    <a:pt x="4239" y="453"/>
                  </a:cubicBezTo>
                  <a:cubicBezTo>
                    <a:pt x="3894" y="799"/>
                    <a:pt x="3489" y="1156"/>
                    <a:pt x="3025" y="1489"/>
                  </a:cubicBezTo>
                  <a:cubicBezTo>
                    <a:pt x="2561" y="1822"/>
                    <a:pt x="2084" y="2108"/>
                    <a:pt x="1656" y="2323"/>
                  </a:cubicBezTo>
                  <a:cubicBezTo>
                    <a:pt x="1430" y="2430"/>
                    <a:pt x="1227" y="2537"/>
                    <a:pt x="1013" y="2620"/>
                  </a:cubicBezTo>
                  <a:cubicBezTo>
                    <a:pt x="918" y="2668"/>
                    <a:pt x="822" y="2715"/>
                    <a:pt x="715" y="2739"/>
                  </a:cubicBezTo>
                  <a:cubicBezTo>
                    <a:pt x="632" y="2775"/>
                    <a:pt x="537" y="2823"/>
                    <a:pt x="441" y="2846"/>
                  </a:cubicBezTo>
                  <a:cubicBezTo>
                    <a:pt x="287" y="2906"/>
                    <a:pt x="144" y="2954"/>
                    <a:pt x="1" y="3001"/>
                  </a:cubicBezTo>
                  <a:cubicBezTo>
                    <a:pt x="1" y="3025"/>
                    <a:pt x="25" y="3061"/>
                    <a:pt x="37" y="3085"/>
                  </a:cubicBezTo>
                  <a:cubicBezTo>
                    <a:pt x="168" y="3061"/>
                    <a:pt x="322" y="3013"/>
                    <a:pt x="477" y="2954"/>
                  </a:cubicBezTo>
                  <a:cubicBezTo>
                    <a:pt x="572" y="2918"/>
                    <a:pt x="679" y="2894"/>
                    <a:pt x="763" y="2858"/>
                  </a:cubicBezTo>
                  <a:cubicBezTo>
                    <a:pt x="870" y="2835"/>
                    <a:pt x="953" y="2787"/>
                    <a:pt x="1060" y="2739"/>
                  </a:cubicBezTo>
                  <a:cubicBezTo>
                    <a:pt x="1263" y="2668"/>
                    <a:pt x="1489" y="2561"/>
                    <a:pt x="1715" y="2465"/>
                  </a:cubicBezTo>
                  <a:cubicBezTo>
                    <a:pt x="2156" y="2239"/>
                    <a:pt x="2632" y="1953"/>
                    <a:pt x="3108" y="1608"/>
                  </a:cubicBezTo>
                  <a:cubicBezTo>
                    <a:pt x="3597" y="1287"/>
                    <a:pt x="4013" y="918"/>
                    <a:pt x="4347" y="560"/>
                  </a:cubicBezTo>
                  <a:cubicBezTo>
                    <a:pt x="4501" y="406"/>
                    <a:pt x="4632" y="263"/>
                    <a:pt x="4751" y="108"/>
                  </a:cubicBezTo>
                  <a:cubicBezTo>
                    <a:pt x="4728" y="84"/>
                    <a:pt x="4692" y="37"/>
                    <a:pt x="4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3"/>
            <p:cNvSpPr/>
            <p:nvPr/>
          </p:nvSpPr>
          <p:spPr>
            <a:xfrm>
              <a:off x="3326728" y="2677369"/>
              <a:ext cx="339430" cy="763221"/>
            </a:xfrm>
            <a:custGeom>
              <a:avLst/>
              <a:gdLst/>
              <a:ahLst/>
              <a:cxnLst/>
              <a:rect l="l" t="t" r="r" b="b"/>
              <a:pathLst>
                <a:path w="5633" h="12666" extrusionOk="0">
                  <a:moveTo>
                    <a:pt x="1463" y="0"/>
                  </a:moveTo>
                  <a:cubicBezTo>
                    <a:pt x="1428" y="0"/>
                    <a:pt x="1393" y="2"/>
                    <a:pt x="1358" y="6"/>
                  </a:cubicBezTo>
                  <a:cubicBezTo>
                    <a:pt x="572" y="161"/>
                    <a:pt x="346" y="2423"/>
                    <a:pt x="251" y="3030"/>
                  </a:cubicBezTo>
                  <a:cubicBezTo>
                    <a:pt x="1" y="4875"/>
                    <a:pt x="334" y="6733"/>
                    <a:pt x="763" y="8519"/>
                  </a:cubicBezTo>
                  <a:cubicBezTo>
                    <a:pt x="1120" y="9995"/>
                    <a:pt x="1203" y="11483"/>
                    <a:pt x="2716" y="12317"/>
                  </a:cubicBezTo>
                  <a:cubicBezTo>
                    <a:pt x="3121" y="12545"/>
                    <a:pt x="3601" y="12665"/>
                    <a:pt x="4066" y="12665"/>
                  </a:cubicBezTo>
                  <a:cubicBezTo>
                    <a:pt x="4161" y="12665"/>
                    <a:pt x="4254" y="12660"/>
                    <a:pt x="4347" y="12650"/>
                  </a:cubicBezTo>
                  <a:cubicBezTo>
                    <a:pt x="4632" y="12614"/>
                    <a:pt x="4930" y="12543"/>
                    <a:pt x="5192" y="12388"/>
                  </a:cubicBezTo>
                  <a:cubicBezTo>
                    <a:pt x="5633" y="12174"/>
                    <a:pt x="5585" y="12150"/>
                    <a:pt x="5466" y="11733"/>
                  </a:cubicBezTo>
                  <a:cubicBezTo>
                    <a:pt x="5371" y="11317"/>
                    <a:pt x="5168" y="10924"/>
                    <a:pt x="4954" y="10519"/>
                  </a:cubicBezTo>
                  <a:cubicBezTo>
                    <a:pt x="4692" y="10031"/>
                    <a:pt x="4418" y="9531"/>
                    <a:pt x="4228" y="9019"/>
                  </a:cubicBezTo>
                  <a:cubicBezTo>
                    <a:pt x="3382" y="6602"/>
                    <a:pt x="3906" y="3851"/>
                    <a:pt x="4025" y="1375"/>
                  </a:cubicBezTo>
                  <a:cubicBezTo>
                    <a:pt x="4049" y="720"/>
                    <a:pt x="3501" y="518"/>
                    <a:pt x="2906" y="351"/>
                  </a:cubicBezTo>
                  <a:cubicBezTo>
                    <a:pt x="2608" y="268"/>
                    <a:pt x="2323" y="184"/>
                    <a:pt x="2025" y="101"/>
                  </a:cubicBezTo>
                  <a:cubicBezTo>
                    <a:pt x="1834" y="51"/>
                    <a:pt x="1651"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3"/>
            <p:cNvSpPr/>
            <p:nvPr/>
          </p:nvSpPr>
          <p:spPr>
            <a:xfrm>
              <a:off x="3448022" y="2694904"/>
              <a:ext cx="50255" cy="640718"/>
            </a:xfrm>
            <a:custGeom>
              <a:avLst/>
              <a:gdLst/>
              <a:ahLst/>
              <a:cxnLst/>
              <a:rect l="l" t="t" r="r" b="b"/>
              <a:pathLst>
                <a:path w="834" h="10633" extrusionOk="0">
                  <a:moveTo>
                    <a:pt x="584" y="1"/>
                  </a:moveTo>
                  <a:cubicBezTo>
                    <a:pt x="548" y="96"/>
                    <a:pt x="536" y="179"/>
                    <a:pt x="500" y="286"/>
                  </a:cubicBezTo>
                  <a:cubicBezTo>
                    <a:pt x="464" y="465"/>
                    <a:pt x="429" y="655"/>
                    <a:pt x="381" y="870"/>
                  </a:cubicBezTo>
                  <a:cubicBezTo>
                    <a:pt x="298" y="1263"/>
                    <a:pt x="238" y="1679"/>
                    <a:pt x="179" y="2144"/>
                  </a:cubicBezTo>
                  <a:cubicBezTo>
                    <a:pt x="72" y="3049"/>
                    <a:pt x="0" y="4049"/>
                    <a:pt x="12" y="5108"/>
                  </a:cubicBezTo>
                  <a:cubicBezTo>
                    <a:pt x="24" y="6168"/>
                    <a:pt x="119" y="7156"/>
                    <a:pt x="238" y="8073"/>
                  </a:cubicBezTo>
                  <a:cubicBezTo>
                    <a:pt x="298" y="8513"/>
                    <a:pt x="369" y="8942"/>
                    <a:pt x="441" y="9347"/>
                  </a:cubicBezTo>
                  <a:cubicBezTo>
                    <a:pt x="524" y="9752"/>
                    <a:pt x="595" y="10121"/>
                    <a:pt x="667" y="10454"/>
                  </a:cubicBezTo>
                  <a:lnTo>
                    <a:pt x="714" y="10633"/>
                  </a:lnTo>
                  <a:lnTo>
                    <a:pt x="834" y="10633"/>
                  </a:lnTo>
                  <a:cubicBezTo>
                    <a:pt x="834" y="10526"/>
                    <a:pt x="822" y="10454"/>
                    <a:pt x="798" y="10371"/>
                  </a:cubicBezTo>
                  <a:cubicBezTo>
                    <a:pt x="726" y="10037"/>
                    <a:pt x="655" y="9680"/>
                    <a:pt x="595" y="9275"/>
                  </a:cubicBezTo>
                  <a:cubicBezTo>
                    <a:pt x="524" y="8871"/>
                    <a:pt x="464" y="8454"/>
                    <a:pt x="405" y="7990"/>
                  </a:cubicBezTo>
                  <a:cubicBezTo>
                    <a:pt x="298" y="7097"/>
                    <a:pt x="203" y="6108"/>
                    <a:pt x="191" y="5061"/>
                  </a:cubicBezTo>
                  <a:cubicBezTo>
                    <a:pt x="179" y="4025"/>
                    <a:pt x="238" y="3025"/>
                    <a:pt x="345" y="2132"/>
                  </a:cubicBezTo>
                  <a:cubicBezTo>
                    <a:pt x="405" y="1679"/>
                    <a:pt x="464" y="1251"/>
                    <a:pt x="536" y="870"/>
                  </a:cubicBezTo>
                  <a:cubicBezTo>
                    <a:pt x="584" y="667"/>
                    <a:pt x="607" y="477"/>
                    <a:pt x="643" y="298"/>
                  </a:cubicBezTo>
                  <a:cubicBezTo>
                    <a:pt x="667" y="215"/>
                    <a:pt x="679" y="120"/>
                    <a:pt x="703" y="36"/>
                  </a:cubicBezTo>
                  <a:cubicBezTo>
                    <a:pt x="655" y="12"/>
                    <a:pt x="619" y="1"/>
                    <a:pt x="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3"/>
            <p:cNvSpPr/>
            <p:nvPr/>
          </p:nvSpPr>
          <p:spPr>
            <a:xfrm>
              <a:off x="3041239" y="3085906"/>
              <a:ext cx="795700" cy="319847"/>
            </a:xfrm>
            <a:custGeom>
              <a:avLst/>
              <a:gdLst/>
              <a:ahLst/>
              <a:cxnLst/>
              <a:rect l="l" t="t" r="r" b="b"/>
              <a:pathLst>
                <a:path w="13205" h="5308" extrusionOk="0">
                  <a:moveTo>
                    <a:pt x="2024" y="0"/>
                  </a:moveTo>
                  <a:cubicBezTo>
                    <a:pt x="1929" y="0"/>
                    <a:pt x="1786" y="0"/>
                    <a:pt x="1727" y="96"/>
                  </a:cubicBezTo>
                  <a:cubicBezTo>
                    <a:pt x="1643" y="215"/>
                    <a:pt x="1750" y="393"/>
                    <a:pt x="1846" y="489"/>
                  </a:cubicBezTo>
                  <a:cubicBezTo>
                    <a:pt x="2072" y="703"/>
                    <a:pt x="2346" y="846"/>
                    <a:pt x="2620" y="929"/>
                  </a:cubicBezTo>
                  <a:cubicBezTo>
                    <a:pt x="2370" y="1085"/>
                    <a:pt x="2085" y="1141"/>
                    <a:pt x="1787" y="1141"/>
                  </a:cubicBezTo>
                  <a:cubicBezTo>
                    <a:pt x="1402" y="1141"/>
                    <a:pt x="995" y="1047"/>
                    <a:pt x="619" y="953"/>
                  </a:cubicBezTo>
                  <a:cubicBezTo>
                    <a:pt x="554" y="945"/>
                    <a:pt x="499" y="931"/>
                    <a:pt x="441" y="931"/>
                  </a:cubicBezTo>
                  <a:cubicBezTo>
                    <a:pt x="414" y="931"/>
                    <a:pt x="387" y="934"/>
                    <a:pt x="357" y="941"/>
                  </a:cubicBezTo>
                  <a:cubicBezTo>
                    <a:pt x="215" y="989"/>
                    <a:pt x="143" y="1167"/>
                    <a:pt x="179" y="1310"/>
                  </a:cubicBezTo>
                  <a:cubicBezTo>
                    <a:pt x="215" y="1465"/>
                    <a:pt x="334" y="1584"/>
                    <a:pt x="465" y="1667"/>
                  </a:cubicBezTo>
                  <a:cubicBezTo>
                    <a:pt x="790" y="1882"/>
                    <a:pt x="1172" y="1935"/>
                    <a:pt x="1560" y="1935"/>
                  </a:cubicBezTo>
                  <a:cubicBezTo>
                    <a:pt x="1711" y="1935"/>
                    <a:pt x="1862" y="1927"/>
                    <a:pt x="2012" y="1917"/>
                  </a:cubicBezTo>
                  <a:lnTo>
                    <a:pt x="2012" y="1917"/>
                  </a:lnTo>
                  <a:cubicBezTo>
                    <a:pt x="1820" y="2004"/>
                    <a:pt x="1610" y="2023"/>
                    <a:pt x="1396" y="2023"/>
                  </a:cubicBezTo>
                  <a:cubicBezTo>
                    <a:pt x="1226" y="2023"/>
                    <a:pt x="1054" y="2011"/>
                    <a:pt x="887" y="2011"/>
                  </a:cubicBezTo>
                  <a:cubicBezTo>
                    <a:pt x="626" y="2011"/>
                    <a:pt x="376" y="2040"/>
                    <a:pt x="167" y="2191"/>
                  </a:cubicBezTo>
                  <a:cubicBezTo>
                    <a:pt x="107" y="2239"/>
                    <a:pt x="36" y="2310"/>
                    <a:pt x="48" y="2382"/>
                  </a:cubicBezTo>
                  <a:cubicBezTo>
                    <a:pt x="60" y="2429"/>
                    <a:pt x="96" y="2477"/>
                    <a:pt x="143" y="2501"/>
                  </a:cubicBezTo>
                  <a:cubicBezTo>
                    <a:pt x="475" y="2806"/>
                    <a:pt x="935" y="2874"/>
                    <a:pt x="1406" y="2874"/>
                  </a:cubicBezTo>
                  <a:cubicBezTo>
                    <a:pt x="1561" y="2874"/>
                    <a:pt x="1717" y="2867"/>
                    <a:pt x="1870" y="2858"/>
                  </a:cubicBezTo>
                  <a:lnTo>
                    <a:pt x="1870" y="2858"/>
                  </a:lnTo>
                  <a:cubicBezTo>
                    <a:pt x="1441" y="2906"/>
                    <a:pt x="1000" y="2989"/>
                    <a:pt x="572" y="3108"/>
                  </a:cubicBezTo>
                  <a:cubicBezTo>
                    <a:pt x="369" y="3167"/>
                    <a:pt x="155" y="3263"/>
                    <a:pt x="36" y="3441"/>
                  </a:cubicBezTo>
                  <a:cubicBezTo>
                    <a:pt x="24" y="3465"/>
                    <a:pt x="0" y="3513"/>
                    <a:pt x="0" y="3560"/>
                  </a:cubicBezTo>
                  <a:cubicBezTo>
                    <a:pt x="0" y="3608"/>
                    <a:pt x="36" y="3632"/>
                    <a:pt x="60" y="3644"/>
                  </a:cubicBezTo>
                  <a:cubicBezTo>
                    <a:pt x="176" y="3752"/>
                    <a:pt x="337" y="3785"/>
                    <a:pt x="501" y="3785"/>
                  </a:cubicBezTo>
                  <a:cubicBezTo>
                    <a:pt x="589" y="3785"/>
                    <a:pt x="679" y="3775"/>
                    <a:pt x="762" y="3763"/>
                  </a:cubicBezTo>
                  <a:cubicBezTo>
                    <a:pt x="1131" y="3739"/>
                    <a:pt x="1524" y="3691"/>
                    <a:pt x="1893" y="3668"/>
                  </a:cubicBezTo>
                  <a:lnTo>
                    <a:pt x="1893" y="3668"/>
                  </a:lnTo>
                  <a:cubicBezTo>
                    <a:pt x="1572" y="3739"/>
                    <a:pt x="1250" y="3906"/>
                    <a:pt x="988" y="4108"/>
                  </a:cubicBezTo>
                  <a:cubicBezTo>
                    <a:pt x="893" y="4180"/>
                    <a:pt x="810" y="4275"/>
                    <a:pt x="762" y="4382"/>
                  </a:cubicBezTo>
                  <a:cubicBezTo>
                    <a:pt x="715" y="4477"/>
                    <a:pt x="715" y="4620"/>
                    <a:pt x="810" y="4703"/>
                  </a:cubicBezTo>
                  <a:cubicBezTo>
                    <a:pt x="871" y="4772"/>
                    <a:pt x="957" y="4797"/>
                    <a:pt x="1045" y="4797"/>
                  </a:cubicBezTo>
                  <a:cubicBezTo>
                    <a:pt x="1110" y="4797"/>
                    <a:pt x="1178" y="4783"/>
                    <a:pt x="1239" y="4763"/>
                  </a:cubicBezTo>
                  <a:cubicBezTo>
                    <a:pt x="1621" y="4682"/>
                    <a:pt x="2027" y="4465"/>
                    <a:pt x="2411" y="4465"/>
                  </a:cubicBezTo>
                  <a:cubicBezTo>
                    <a:pt x="2421" y="4465"/>
                    <a:pt x="2431" y="4465"/>
                    <a:pt x="2441" y="4465"/>
                  </a:cubicBezTo>
                  <a:cubicBezTo>
                    <a:pt x="2882" y="4477"/>
                    <a:pt x="3322" y="4525"/>
                    <a:pt x="3739" y="4572"/>
                  </a:cubicBezTo>
                  <a:cubicBezTo>
                    <a:pt x="3786" y="4572"/>
                    <a:pt x="3810" y="4584"/>
                    <a:pt x="3858" y="4584"/>
                  </a:cubicBezTo>
                  <a:cubicBezTo>
                    <a:pt x="4632" y="4751"/>
                    <a:pt x="5537" y="4882"/>
                    <a:pt x="5703" y="4918"/>
                  </a:cubicBezTo>
                  <a:cubicBezTo>
                    <a:pt x="6659" y="5043"/>
                    <a:pt x="8056" y="5307"/>
                    <a:pt x="9380" y="5307"/>
                  </a:cubicBezTo>
                  <a:cubicBezTo>
                    <a:pt x="11191" y="5307"/>
                    <a:pt x="12865" y="4814"/>
                    <a:pt x="13085" y="2798"/>
                  </a:cubicBezTo>
                  <a:cubicBezTo>
                    <a:pt x="13204" y="2179"/>
                    <a:pt x="13192" y="1072"/>
                    <a:pt x="12823" y="477"/>
                  </a:cubicBezTo>
                  <a:cubicBezTo>
                    <a:pt x="12752" y="358"/>
                    <a:pt x="12657" y="286"/>
                    <a:pt x="12549" y="227"/>
                  </a:cubicBezTo>
                  <a:cubicBezTo>
                    <a:pt x="12353" y="118"/>
                    <a:pt x="12104" y="93"/>
                    <a:pt x="11860" y="93"/>
                  </a:cubicBezTo>
                  <a:cubicBezTo>
                    <a:pt x="11705" y="93"/>
                    <a:pt x="11553" y="103"/>
                    <a:pt x="11418" y="108"/>
                  </a:cubicBezTo>
                  <a:cubicBezTo>
                    <a:pt x="10811" y="119"/>
                    <a:pt x="10204" y="179"/>
                    <a:pt x="9585" y="179"/>
                  </a:cubicBezTo>
                  <a:cubicBezTo>
                    <a:pt x="8716" y="191"/>
                    <a:pt x="7835" y="227"/>
                    <a:pt x="6965" y="274"/>
                  </a:cubicBezTo>
                  <a:cubicBezTo>
                    <a:pt x="6453" y="298"/>
                    <a:pt x="5941" y="334"/>
                    <a:pt x="5418" y="358"/>
                  </a:cubicBezTo>
                  <a:lnTo>
                    <a:pt x="5418" y="346"/>
                  </a:lnTo>
                  <a:cubicBezTo>
                    <a:pt x="5203" y="346"/>
                    <a:pt x="4978" y="330"/>
                    <a:pt x="4757" y="330"/>
                  </a:cubicBezTo>
                  <a:cubicBezTo>
                    <a:pt x="4646" y="330"/>
                    <a:pt x="4537" y="334"/>
                    <a:pt x="4429" y="346"/>
                  </a:cubicBezTo>
                  <a:cubicBezTo>
                    <a:pt x="4260" y="372"/>
                    <a:pt x="4124" y="406"/>
                    <a:pt x="3971" y="406"/>
                  </a:cubicBezTo>
                  <a:cubicBezTo>
                    <a:pt x="3920" y="406"/>
                    <a:pt x="3867" y="402"/>
                    <a:pt x="3810" y="393"/>
                  </a:cubicBezTo>
                  <a:cubicBezTo>
                    <a:pt x="3203" y="286"/>
                    <a:pt x="2643" y="48"/>
                    <a:pt x="2024"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3"/>
            <p:cNvSpPr/>
            <p:nvPr/>
          </p:nvSpPr>
          <p:spPr>
            <a:xfrm>
              <a:off x="3446576" y="3093679"/>
              <a:ext cx="342986" cy="19704"/>
            </a:xfrm>
            <a:custGeom>
              <a:avLst/>
              <a:gdLst/>
              <a:ahLst/>
              <a:cxnLst/>
              <a:rect l="l" t="t" r="r" b="b"/>
              <a:pathLst>
                <a:path w="5692" h="327" extrusionOk="0">
                  <a:moveTo>
                    <a:pt x="2663" y="1"/>
                  </a:moveTo>
                  <a:cubicBezTo>
                    <a:pt x="1949" y="1"/>
                    <a:pt x="1313" y="55"/>
                    <a:pt x="846" y="110"/>
                  </a:cubicBezTo>
                  <a:cubicBezTo>
                    <a:pt x="322" y="169"/>
                    <a:pt x="0" y="241"/>
                    <a:pt x="24" y="264"/>
                  </a:cubicBezTo>
                  <a:cubicBezTo>
                    <a:pt x="24" y="271"/>
                    <a:pt x="49" y="274"/>
                    <a:pt x="96" y="274"/>
                  </a:cubicBezTo>
                  <a:cubicBezTo>
                    <a:pt x="218" y="274"/>
                    <a:pt x="489" y="254"/>
                    <a:pt x="858" y="229"/>
                  </a:cubicBezTo>
                  <a:cubicBezTo>
                    <a:pt x="1310" y="208"/>
                    <a:pt x="1886" y="179"/>
                    <a:pt x="2549" y="179"/>
                  </a:cubicBezTo>
                  <a:cubicBezTo>
                    <a:pt x="2654" y="179"/>
                    <a:pt x="2761" y="179"/>
                    <a:pt x="2870" y="181"/>
                  </a:cubicBezTo>
                  <a:cubicBezTo>
                    <a:pt x="3656" y="205"/>
                    <a:pt x="4358" y="241"/>
                    <a:pt x="4870" y="288"/>
                  </a:cubicBezTo>
                  <a:cubicBezTo>
                    <a:pt x="5300" y="298"/>
                    <a:pt x="5598" y="326"/>
                    <a:pt x="5673" y="326"/>
                  </a:cubicBezTo>
                  <a:cubicBezTo>
                    <a:pt x="5685" y="326"/>
                    <a:pt x="5691" y="326"/>
                    <a:pt x="5691" y="324"/>
                  </a:cubicBezTo>
                  <a:cubicBezTo>
                    <a:pt x="5691" y="300"/>
                    <a:pt x="5382" y="229"/>
                    <a:pt x="4870" y="157"/>
                  </a:cubicBezTo>
                  <a:cubicBezTo>
                    <a:pt x="4370" y="86"/>
                    <a:pt x="3656" y="26"/>
                    <a:pt x="2870" y="2"/>
                  </a:cubicBezTo>
                  <a:cubicBezTo>
                    <a:pt x="2800" y="1"/>
                    <a:pt x="2731"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3" name="Google Shape;3423;p53"/>
          <p:cNvGrpSpPr/>
          <p:nvPr/>
        </p:nvGrpSpPr>
        <p:grpSpPr>
          <a:xfrm>
            <a:off x="602004" y="1464700"/>
            <a:ext cx="1797914" cy="2910204"/>
            <a:chOff x="602004" y="1617100"/>
            <a:chExt cx="1797914" cy="2910204"/>
          </a:xfrm>
        </p:grpSpPr>
        <p:sp>
          <p:nvSpPr>
            <p:cNvPr id="3424" name="Google Shape;3424;p53"/>
            <p:cNvSpPr/>
            <p:nvPr/>
          </p:nvSpPr>
          <p:spPr>
            <a:xfrm>
              <a:off x="1757035" y="4169193"/>
              <a:ext cx="437710" cy="358110"/>
            </a:xfrm>
            <a:custGeom>
              <a:avLst/>
              <a:gdLst/>
              <a:ahLst/>
              <a:cxnLst/>
              <a:rect l="l" t="t" r="r" b="b"/>
              <a:pathLst>
                <a:path w="7264" h="5943" extrusionOk="0">
                  <a:moveTo>
                    <a:pt x="703" y="1"/>
                  </a:moveTo>
                  <a:cubicBezTo>
                    <a:pt x="489" y="691"/>
                    <a:pt x="369" y="1382"/>
                    <a:pt x="274" y="2084"/>
                  </a:cubicBezTo>
                  <a:cubicBezTo>
                    <a:pt x="131" y="2894"/>
                    <a:pt x="0" y="3727"/>
                    <a:pt x="36" y="4537"/>
                  </a:cubicBezTo>
                  <a:cubicBezTo>
                    <a:pt x="36" y="4716"/>
                    <a:pt x="48" y="4918"/>
                    <a:pt x="131" y="5073"/>
                  </a:cubicBezTo>
                  <a:cubicBezTo>
                    <a:pt x="286" y="5335"/>
                    <a:pt x="429" y="5299"/>
                    <a:pt x="667" y="5311"/>
                  </a:cubicBezTo>
                  <a:cubicBezTo>
                    <a:pt x="989" y="5335"/>
                    <a:pt x="1298" y="5430"/>
                    <a:pt x="1608" y="5478"/>
                  </a:cubicBezTo>
                  <a:cubicBezTo>
                    <a:pt x="2501" y="5632"/>
                    <a:pt x="3382" y="5752"/>
                    <a:pt x="4275" y="5835"/>
                  </a:cubicBezTo>
                  <a:cubicBezTo>
                    <a:pt x="4765" y="5896"/>
                    <a:pt x="5250" y="5943"/>
                    <a:pt x="5734" y="5943"/>
                  </a:cubicBezTo>
                  <a:cubicBezTo>
                    <a:pt x="6002" y="5943"/>
                    <a:pt x="6269" y="5928"/>
                    <a:pt x="6537" y="5894"/>
                  </a:cubicBezTo>
                  <a:cubicBezTo>
                    <a:pt x="6739" y="5871"/>
                    <a:pt x="6989" y="5811"/>
                    <a:pt x="7120" y="5632"/>
                  </a:cubicBezTo>
                  <a:cubicBezTo>
                    <a:pt x="7263" y="5418"/>
                    <a:pt x="7192" y="5132"/>
                    <a:pt x="7073" y="4918"/>
                  </a:cubicBezTo>
                  <a:cubicBezTo>
                    <a:pt x="6823" y="4454"/>
                    <a:pt x="6346" y="4120"/>
                    <a:pt x="5823" y="4049"/>
                  </a:cubicBezTo>
                  <a:cubicBezTo>
                    <a:pt x="5870" y="3227"/>
                    <a:pt x="5894" y="2430"/>
                    <a:pt x="5930" y="1608"/>
                  </a:cubicBezTo>
                  <a:lnTo>
                    <a:pt x="703" y="1"/>
                  </a:ln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3"/>
            <p:cNvSpPr/>
            <p:nvPr/>
          </p:nvSpPr>
          <p:spPr>
            <a:xfrm>
              <a:off x="602004" y="3446540"/>
              <a:ext cx="479288" cy="404207"/>
            </a:xfrm>
            <a:custGeom>
              <a:avLst/>
              <a:gdLst/>
              <a:ahLst/>
              <a:cxnLst/>
              <a:rect l="l" t="t" r="r" b="b"/>
              <a:pathLst>
                <a:path w="7954" h="6708" extrusionOk="0">
                  <a:moveTo>
                    <a:pt x="3648" y="0"/>
                  </a:moveTo>
                  <a:cubicBezTo>
                    <a:pt x="3627" y="0"/>
                    <a:pt x="3605" y="1"/>
                    <a:pt x="3584" y="4"/>
                  </a:cubicBezTo>
                  <a:cubicBezTo>
                    <a:pt x="3286" y="16"/>
                    <a:pt x="3239" y="159"/>
                    <a:pt x="3144" y="373"/>
                  </a:cubicBezTo>
                  <a:cubicBezTo>
                    <a:pt x="2989" y="647"/>
                    <a:pt x="2774" y="897"/>
                    <a:pt x="2596" y="1147"/>
                  </a:cubicBezTo>
                  <a:cubicBezTo>
                    <a:pt x="2084" y="1885"/>
                    <a:pt x="1596" y="2647"/>
                    <a:pt x="1131" y="3409"/>
                  </a:cubicBezTo>
                  <a:cubicBezTo>
                    <a:pt x="727" y="4052"/>
                    <a:pt x="358" y="4719"/>
                    <a:pt x="119" y="5433"/>
                  </a:cubicBezTo>
                  <a:cubicBezTo>
                    <a:pt x="48" y="5648"/>
                    <a:pt x="0" y="5886"/>
                    <a:pt x="107" y="6076"/>
                  </a:cubicBezTo>
                  <a:cubicBezTo>
                    <a:pt x="216" y="6282"/>
                    <a:pt x="471" y="6340"/>
                    <a:pt x="704" y="6340"/>
                  </a:cubicBezTo>
                  <a:cubicBezTo>
                    <a:pt x="728" y="6340"/>
                    <a:pt x="751" y="6339"/>
                    <a:pt x="774" y="6338"/>
                  </a:cubicBezTo>
                  <a:cubicBezTo>
                    <a:pt x="1298" y="6315"/>
                    <a:pt x="1798" y="6017"/>
                    <a:pt x="2084" y="5576"/>
                  </a:cubicBezTo>
                  <a:cubicBezTo>
                    <a:pt x="2810" y="5957"/>
                    <a:pt x="3525" y="6338"/>
                    <a:pt x="4263" y="6707"/>
                  </a:cubicBezTo>
                  <a:lnTo>
                    <a:pt x="7954" y="2683"/>
                  </a:lnTo>
                  <a:cubicBezTo>
                    <a:pt x="7430" y="2207"/>
                    <a:pt x="6835" y="1802"/>
                    <a:pt x="6251" y="1397"/>
                  </a:cubicBezTo>
                  <a:cubicBezTo>
                    <a:pt x="5561" y="933"/>
                    <a:pt x="4882" y="457"/>
                    <a:pt x="4120" y="135"/>
                  </a:cubicBezTo>
                  <a:cubicBezTo>
                    <a:pt x="3963" y="72"/>
                    <a:pt x="3805" y="0"/>
                    <a:pt x="3648"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3"/>
            <p:cNvSpPr/>
            <p:nvPr/>
          </p:nvSpPr>
          <p:spPr>
            <a:xfrm>
              <a:off x="1759205" y="4337007"/>
              <a:ext cx="434818" cy="190293"/>
            </a:xfrm>
            <a:custGeom>
              <a:avLst/>
              <a:gdLst/>
              <a:ahLst/>
              <a:cxnLst/>
              <a:rect l="l" t="t" r="r" b="b"/>
              <a:pathLst>
                <a:path w="7216" h="3158" extrusionOk="0">
                  <a:moveTo>
                    <a:pt x="219" y="1"/>
                  </a:moveTo>
                  <a:cubicBezTo>
                    <a:pt x="194" y="1"/>
                    <a:pt x="168" y="1"/>
                    <a:pt x="143" y="2"/>
                  </a:cubicBezTo>
                  <a:cubicBezTo>
                    <a:pt x="60" y="597"/>
                    <a:pt x="0" y="1181"/>
                    <a:pt x="12" y="1776"/>
                  </a:cubicBezTo>
                  <a:cubicBezTo>
                    <a:pt x="12" y="1955"/>
                    <a:pt x="24" y="2145"/>
                    <a:pt x="119" y="2312"/>
                  </a:cubicBezTo>
                  <a:cubicBezTo>
                    <a:pt x="262" y="2562"/>
                    <a:pt x="417" y="2526"/>
                    <a:pt x="655" y="2550"/>
                  </a:cubicBezTo>
                  <a:cubicBezTo>
                    <a:pt x="965" y="2562"/>
                    <a:pt x="1274" y="2669"/>
                    <a:pt x="1584" y="2705"/>
                  </a:cubicBezTo>
                  <a:cubicBezTo>
                    <a:pt x="2465" y="2847"/>
                    <a:pt x="3358" y="2967"/>
                    <a:pt x="4227" y="3050"/>
                  </a:cubicBezTo>
                  <a:cubicBezTo>
                    <a:pt x="4709" y="3111"/>
                    <a:pt x="5197" y="3158"/>
                    <a:pt x="5683" y="3158"/>
                  </a:cubicBezTo>
                  <a:cubicBezTo>
                    <a:pt x="5953" y="3158"/>
                    <a:pt x="6222" y="3143"/>
                    <a:pt x="6489" y="3109"/>
                  </a:cubicBezTo>
                  <a:cubicBezTo>
                    <a:pt x="6691" y="3086"/>
                    <a:pt x="6941" y="3026"/>
                    <a:pt x="7061" y="2847"/>
                  </a:cubicBezTo>
                  <a:cubicBezTo>
                    <a:pt x="7215" y="2633"/>
                    <a:pt x="7144" y="2359"/>
                    <a:pt x="7025" y="2133"/>
                  </a:cubicBezTo>
                  <a:cubicBezTo>
                    <a:pt x="6763" y="1669"/>
                    <a:pt x="6287" y="1347"/>
                    <a:pt x="5775" y="1264"/>
                  </a:cubicBezTo>
                  <a:lnTo>
                    <a:pt x="5775" y="1240"/>
                  </a:lnTo>
                  <a:cubicBezTo>
                    <a:pt x="5203" y="1252"/>
                    <a:pt x="4644" y="1359"/>
                    <a:pt x="4084" y="1514"/>
                  </a:cubicBezTo>
                  <a:cubicBezTo>
                    <a:pt x="4016" y="1548"/>
                    <a:pt x="3935" y="1576"/>
                    <a:pt x="3851" y="1576"/>
                  </a:cubicBezTo>
                  <a:cubicBezTo>
                    <a:pt x="3818" y="1576"/>
                    <a:pt x="3784" y="1572"/>
                    <a:pt x="3751" y="1562"/>
                  </a:cubicBezTo>
                  <a:cubicBezTo>
                    <a:pt x="3667" y="1538"/>
                    <a:pt x="3608" y="1478"/>
                    <a:pt x="3548" y="1431"/>
                  </a:cubicBezTo>
                  <a:cubicBezTo>
                    <a:pt x="2941" y="907"/>
                    <a:pt x="2227" y="502"/>
                    <a:pt x="1465" y="240"/>
                  </a:cubicBezTo>
                  <a:cubicBezTo>
                    <a:pt x="1071" y="94"/>
                    <a:pt x="646"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3"/>
            <p:cNvSpPr/>
            <p:nvPr/>
          </p:nvSpPr>
          <p:spPr>
            <a:xfrm>
              <a:off x="604836" y="3448107"/>
              <a:ext cx="338707" cy="381430"/>
            </a:xfrm>
            <a:custGeom>
              <a:avLst/>
              <a:gdLst/>
              <a:ahLst/>
              <a:cxnLst/>
              <a:rect l="l" t="t" r="r" b="b"/>
              <a:pathLst>
                <a:path w="5621" h="6330" extrusionOk="0">
                  <a:moveTo>
                    <a:pt x="3577" y="1"/>
                  </a:moveTo>
                  <a:cubicBezTo>
                    <a:pt x="3564" y="1"/>
                    <a:pt x="3550" y="1"/>
                    <a:pt x="3537" y="2"/>
                  </a:cubicBezTo>
                  <a:cubicBezTo>
                    <a:pt x="3239" y="14"/>
                    <a:pt x="3192" y="169"/>
                    <a:pt x="3097" y="371"/>
                  </a:cubicBezTo>
                  <a:cubicBezTo>
                    <a:pt x="2942" y="645"/>
                    <a:pt x="2727" y="895"/>
                    <a:pt x="2549" y="1145"/>
                  </a:cubicBezTo>
                  <a:cubicBezTo>
                    <a:pt x="2037" y="1895"/>
                    <a:pt x="1561" y="2633"/>
                    <a:pt x="1132" y="3395"/>
                  </a:cubicBezTo>
                  <a:cubicBezTo>
                    <a:pt x="727" y="4038"/>
                    <a:pt x="358" y="4705"/>
                    <a:pt x="120" y="5419"/>
                  </a:cubicBezTo>
                  <a:cubicBezTo>
                    <a:pt x="49" y="5634"/>
                    <a:pt x="1" y="5872"/>
                    <a:pt x="108" y="6062"/>
                  </a:cubicBezTo>
                  <a:cubicBezTo>
                    <a:pt x="211" y="6258"/>
                    <a:pt x="448" y="6329"/>
                    <a:pt x="672" y="6329"/>
                  </a:cubicBezTo>
                  <a:cubicBezTo>
                    <a:pt x="707" y="6329"/>
                    <a:pt x="741" y="6327"/>
                    <a:pt x="775" y="6324"/>
                  </a:cubicBezTo>
                  <a:cubicBezTo>
                    <a:pt x="1299" y="6300"/>
                    <a:pt x="1799" y="6003"/>
                    <a:pt x="2085" y="5574"/>
                  </a:cubicBezTo>
                  <a:cubicBezTo>
                    <a:pt x="2096" y="5574"/>
                    <a:pt x="2096" y="5586"/>
                    <a:pt x="2108" y="5586"/>
                  </a:cubicBezTo>
                  <a:cubicBezTo>
                    <a:pt x="2335" y="5050"/>
                    <a:pt x="2501" y="4503"/>
                    <a:pt x="2573" y="3931"/>
                  </a:cubicBezTo>
                  <a:cubicBezTo>
                    <a:pt x="2608" y="3812"/>
                    <a:pt x="2620" y="3693"/>
                    <a:pt x="2692" y="3610"/>
                  </a:cubicBezTo>
                  <a:cubicBezTo>
                    <a:pt x="2739" y="3550"/>
                    <a:pt x="2811" y="3514"/>
                    <a:pt x="2882" y="3491"/>
                  </a:cubicBezTo>
                  <a:cubicBezTo>
                    <a:pt x="3620" y="3145"/>
                    <a:pt x="4287" y="2681"/>
                    <a:pt x="4847" y="2098"/>
                  </a:cubicBezTo>
                  <a:cubicBezTo>
                    <a:pt x="5168" y="1788"/>
                    <a:pt x="5442" y="1419"/>
                    <a:pt x="5621" y="1002"/>
                  </a:cubicBezTo>
                  <a:cubicBezTo>
                    <a:pt x="5121" y="669"/>
                    <a:pt x="4609" y="371"/>
                    <a:pt x="4073" y="133"/>
                  </a:cubicBezTo>
                  <a:cubicBezTo>
                    <a:pt x="3908" y="67"/>
                    <a:pt x="3742" y="1"/>
                    <a:pt x="3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3"/>
            <p:cNvSpPr/>
            <p:nvPr/>
          </p:nvSpPr>
          <p:spPr>
            <a:xfrm>
              <a:off x="1723292" y="3170446"/>
              <a:ext cx="435541" cy="1138083"/>
            </a:xfrm>
            <a:custGeom>
              <a:avLst/>
              <a:gdLst/>
              <a:ahLst/>
              <a:cxnLst/>
              <a:rect l="l" t="t" r="r" b="b"/>
              <a:pathLst>
                <a:path w="7228" h="18887" extrusionOk="0">
                  <a:moveTo>
                    <a:pt x="3795" y="0"/>
                  </a:moveTo>
                  <a:cubicBezTo>
                    <a:pt x="2067" y="0"/>
                    <a:pt x="1" y="3360"/>
                    <a:pt x="1" y="3360"/>
                  </a:cubicBezTo>
                  <a:cubicBezTo>
                    <a:pt x="1" y="3360"/>
                    <a:pt x="834" y="13635"/>
                    <a:pt x="191" y="18374"/>
                  </a:cubicBezTo>
                  <a:cubicBezTo>
                    <a:pt x="191" y="18374"/>
                    <a:pt x="2075" y="18887"/>
                    <a:pt x="4160" y="18887"/>
                  </a:cubicBezTo>
                  <a:cubicBezTo>
                    <a:pt x="5202" y="18887"/>
                    <a:pt x="6295" y="18759"/>
                    <a:pt x="7228" y="18374"/>
                  </a:cubicBezTo>
                  <a:cubicBezTo>
                    <a:pt x="7228" y="18374"/>
                    <a:pt x="7002" y="6086"/>
                    <a:pt x="5418" y="1622"/>
                  </a:cubicBezTo>
                  <a:cubicBezTo>
                    <a:pt x="4996" y="436"/>
                    <a:pt x="4417" y="0"/>
                    <a:pt x="3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3"/>
            <p:cNvSpPr/>
            <p:nvPr/>
          </p:nvSpPr>
          <p:spPr>
            <a:xfrm>
              <a:off x="850195" y="3283908"/>
              <a:ext cx="920554" cy="730502"/>
            </a:xfrm>
            <a:custGeom>
              <a:avLst/>
              <a:gdLst/>
              <a:ahLst/>
              <a:cxnLst/>
              <a:rect l="l" t="t" r="r" b="b"/>
              <a:pathLst>
                <a:path w="15277" h="12123" extrusionOk="0">
                  <a:moveTo>
                    <a:pt x="8907" y="1"/>
                  </a:moveTo>
                  <a:cubicBezTo>
                    <a:pt x="8907" y="1"/>
                    <a:pt x="7580" y="4705"/>
                    <a:pt x="5926" y="4705"/>
                  </a:cubicBezTo>
                  <a:cubicBezTo>
                    <a:pt x="5856" y="4705"/>
                    <a:pt x="5786" y="4697"/>
                    <a:pt x="5716" y="4680"/>
                  </a:cubicBezTo>
                  <a:cubicBezTo>
                    <a:pt x="4632" y="4406"/>
                    <a:pt x="3680" y="4025"/>
                    <a:pt x="3120" y="3751"/>
                  </a:cubicBezTo>
                  <a:cubicBezTo>
                    <a:pt x="1751" y="5561"/>
                    <a:pt x="656" y="7585"/>
                    <a:pt x="1" y="9752"/>
                  </a:cubicBezTo>
                  <a:cubicBezTo>
                    <a:pt x="921" y="10368"/>
                    <a:pt x="3783" y="12123"/>
                    <a:pt x="6633" y="12123"/>
                  </a:cubicBezTo>
                  <a:cubicBezTo>
                    <a:pt x="7583" y="12123"/>
                    <a:pt x="8532" y="11928"/>
                    <a:pt x="9407" y="11431"/>
                  </a:cubicBezTo>
                  <a:cubicBezTo>
                    <a:pt x="13455" y="9145"/>
                    <a:pt x="15277" y="1465"/>
                    <a:pt x="15277" y="1465"/>
                  </a:cubicBezTo>
                  <a:lnTo>
                    <a:pt x="89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3"/>
            <p:cNvSpPr/>
            <p:nvPr/>
          </p:nvSpPr>
          <p:spPr>
            <a:xfrm>
              <a:off x="1744804" y="3293971"/>
              <a:ext cx="412583" cy="1000877"/>
            </a:xfrm>
            <a:custGeom>
              <a:avLst/>
              <a:gdLst/>
              <a:ahLst/>
              <a:cxnLst/>
              <a:rect l="l" t="t" r="r" b="b"/>
              <a:pathLst>
                <a:path w="6847" h="16610" extrusionOk="0">
                  <a:moveTo>
                    <a:pt x="739" y="0"/>
                  </a:moveTo>
                  <a:cubicBezTo>
                    <a:pt x="739" y="0"/>
                    <a:pt x="739" y="72"/>
                    <a:pt x="751" y="191"/>
                  </a:cubicBezTo>
                  <a:cubicBezTo>
                    <a:pt x="775" y="357"/>
                    <a:pt x="787" y="548"/>
                    <a:pt x="811" y="750"/>
                  </a:cubicBezTo>
                  <a:cubicBezTo>
                    <a:pt x="846" y="988"/>
                    <a:pt x="870" y="1286"/>
                    <a:pt x="906" y="1619"/>
                  </a:cubicBezTo>
                  <a:cubicBezTo>
                    <a:pt x="930" y="1965"/>
                    <a:pt x="977" y="2358"/>
                    <a:pt x="1025" y="2786"/>
                  </a:cubicBezTo>
                  <a:cubicBezTo>
                    <a:pt x="1108" y="3644"/>
                    <a:pt x="1192" y="4679"/>
                    <a:pt x="1263" y="5822"/>
                  </a:cubicBezTo>
                  <a:cubicBezTo>
                    <a:pt x="1323" y="6965"/>
                    <a:pt x="1382" y="8216"/>
                    <a:pt x="1394" y="9537"/>
                  </a:cubicBezTo>
                  <a:cubicBezTo>
                    <a:pt x="1406" y="10871"/>
                    <a:pt x="1394" y="12121"/>
                    <a:pt x="1370" y="13264"/>
                  </a:cubicBezTo>
                  <a:cubicBezTo>
                    <a:pt x="1346" y="13966"/>
                    <a:pt x="1323" y="14621"/>
                    <a:pt x="1287" y="15216"/>
                  </a:cubicBezTo>
                  <a:cubicBezTo>
                    <a:pt x="1215" y="15193"/>
                    <a:pt x="1132" y="15181"/>
                    <a:pt x="1049" y="15169"/>
                  </a:cubicBezTo>
                  <a:cubicBezTo>
                    <a:pt x="680" y="15097"/>
                    <a:pt x="334" y="15014"/>
                    <a:pt x="13" y="14919"/>
                  </a:cubicBezTo>
                  <a:cubicBezTo>
                    <a:pt x="13" y="14954"/>
                    <a:pt x="13" y="15014"/>
                    <a:pt x="1" y="15062"/>
                  </a:cubicBezTo>
                  <a:cubicBezTo>
                    <a:pt x="311" y="15169"/>
                    <a:pt x="656" y="15240"/>
                    <a:pt x="1013" y="15335"/>
                  </a:cubicBezTo>
                  <a:cubicBezTo>
                    <a:pt x="1096" y="15347"/>
                    <a:pt x="1192" y="15359"/>
                    <a:pt x="1263" y="15371"/>
                  </a:cubicBezTo>
                  <a:cubicBezTo>
                    <a:pt x="1251" y="15705"/>
                    <a:pt x="1227" y="16014"/>
                    <a:pt x="1204" y="16300"/>
                  </a:cubicBezTo>
                  <a:cubicBezTo>
                    <a:pt x="1204" y="16407"/>
                    <a:pt x="1192" y="16502"/>
                    <a:pt x="1192" y="16598"/>
                  </a:cubicBezTo>
                  <a:cubicBezTo>
                    <a:pt x="1227" y="16598"/>
                    <a:pt x="1263" y="16609"/>
                    <a:pt x="1311" y="16609"/>
                  </a:cubicBezTo>
                  <a:cubicBezTo>
                    <a:pt x="1323" y="16502"/>
                    <a:pt x="1323" y="16407"/>
                    <a:pt x="1334" y="16300"/>
                  </a:cubicBezTo>
                  <a:cubicBezTo>
                    <a:pt x="1370" y="16014"/>
                    <a:pt x="1382" y="15705"/>
                    <a:pt x="1406" y="15395"/>
                  </a:cubicBezTo>
                  <a:cubicBezTo>
                    <a:pt x="2061" y="15490"/>
                    <a:pt x="2775" y="15574"/>
                    <a:pt x="3537" y="15585"/>
                  </a:cubicBezTo>
                  <a:cubicBezTo>
                    <a:pt x="4430" y="15585"/>
                    <a:pt x="5299" y="15478"/>
                    <a:pt x="6049" y="15335"/>
                  </a:cubicBezTo>
                  <a:cubicBezTo>
                    <a:pt x="6299" y="15276"/>
                    <a:pt x="6573" y="15216"/>
                    <a:pt x="6847" y="15133"/>
                  </a:cubicBezTo>
                  <a:lnTo>
                    <a:pt x="6847" y="14990"/>
                  </a:lnTo>
                  <a:cubicBezTo>
                    <a:pt x="6573" y="15062"/>
                    <a:pt x="6287" y="15121"/>
                    <a:pt x="5990" y="15181"/>
                  </a:cubicBezTo>
                  <a:cubicBezTo>
                    <a:pt x="5240" y="15312"/>
                    <a:pt x="4406" y="15419"/>
                    <a:pt x="3513" y="15419"/>
                  </a:cubicBezTo>
                  <a:cubicBezTo>
                    <a:pt x="2763" y="15419"/>
                    <a:pt x="2049" y="15347"/>
                    <a:pt x="1394" y="15240"/>
                  </a:cubicBezTo>
                  <a:cubicBezTo>
                    <a:pt x="1442" y="14633"/>
                    <a:pt x="1465" y="13978"/>
                    <a:pt x="1501" y="13276"/>
                  </a:cubicBezTo>
                  <a:cubicBezTo>
                    <a:pt x="1549" y="12133"/>
                    <a:pt x="1561" y="10871"/>
                    <a:pt x="1549" y="9537"/>
                  </a:cubicBezTo>
                  <a:cubicBezTo>
                    <a:pt x="1525" y="8216"/>
                    <a:pt x="1465" y="6953"/>
                    <a:pt x="1394" y="5822"/>
                  </a:cubicBezTo>
                  <a:cubicBezTo>
                    <a:pt x="1323" y="4679"/>
                    <a:pt x="1215" y="3644"/>
                    <a:pt x="1132" y="2786"/>
                  </a:cubicBezTo>
                  <a:cubicBezTo>
                    <a:pt x="1084" y="2358"/>
                    <a:pt x="1025" y="1965"/>
                    <a:pt x="989" y="1619"/>
                  </a:cubicBezTo>
                  <a:cubicBezTo>
                    <a:pt x="953" y="1286"/>
                    <a:pt x="906" y="988"/>
                    <a:pt x="870" y="750"/>
                  </a:cubicBezTo>
                  <a:cubicBezTo>
                    <a:pt x="846" y="548"/>
                    <a:pt x="811" y="357"/>
                    <a:pt x="787" y="191"/>
                  </a:cubicBezTo>
                  <a:cubicBezTo>
                    <a:pt x="775" y="72"/>
                    <a:pt x="751" y="0"/>
                    <a:pt x="739" y="0"/>
                  </a:cubicBezTo>
                  <a:close/>
                </a:path>
              </a:pathLst>
            </a:custGeom>
            <a:solidFill>
              <a:srgbClr val="1A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3"/>
            <p:cNvSpPr/>
            <p:nvPr/>
          </p:nvSpPr>
          <p:spPr>
            <a:xfrm>
              <a:off x="924128" y="3304697"/>
              <a:ext cx="563227" cy="614928"/>
            </a:xfrm>
            <a:custGeom>
              <a:avLst/>
              <a:gdLst/>
              <a:ahLst/>
              <a:cxnLst/>
              <a:rect l="l" t="t" r="r" b="b"/>
              <a:pathLst>
                <a:path w="9347" h="10205" extrusionOk="0">
                  <a:moveTo>
                    <a:pt x="9347" y="1"/>
                  </a:moveTo>
                  <a:lnTo>
                    <a:pt x="9239" y="13"/>
                  </a:lnTo>
                  <a:cubicBezTo>
                    <a:pt x="8704" y="1227"/>
                    <a:pt x="7918" y="2787"/>
                    <a:pt x="6834" y="4347"/>
                  </a:cubicBezTo>
                  <a:cubicBezTo>
                    <a:pt x="6537" y="4763"/>
                    <a:pt x="6203" y="5132"/>
                    <a:pt x="5834" y="5430"/>
                  </a:cubicBezTo>
                  <a:cubicBezTo>
                    <a:pt x="5465" y="5728"/>
                    <a:pt x="5048" y="5930"/>
                    <a:pt x="4632" y="6013"/>
                  </a:cubicBezTo>
                  <a:cubicBezTo>
                    <a:pt x="4429" y="6057"/>
                    <a:pt x="4232" y="6073"/>
                    <a:pt x="4040" y="6073"/>
                  </a:cubicBezTo>
                  <a:cubicBezTo>
                    <a:pt x="3816" y="6073"/>
                    <a:pt x="3599" y="6051"/>
                    <a:pt x="3394" y="6025"/>
                  </a:cubicBezTo>
                  <a:cubicBezTo>
                    <a:pt x="3001" y="5990"/>
                    <a:pt x="2643" y="5906"/>
                    <a:pt x="2322" y="5811"/>
                  </a:cubicBezTo>
                  <a:cubicBezTo>
                    <a:pt x="2167" y="5763"/>
                    <a:pt x="2036" y="5716"/>
                    <a:pt x="1905" y="5668"/>
                  </a:cubicBezTo>
                  <a:cubicBezTo>
                    <a:pt x="1977" y="5525"/>
                    <a:pt x="2036" y="5371"/>
                    <a:pt x="2108" y="5228"/>
                  </a:cubicBezTo>
                  <a:cubicBezTo>
                    <a:pt x="2370" y="4704"/>
                    <a:pt x="2620" y="4228"/>
                    <a:pt x="2858" y="3811"/>
                  </a:cubicBezTo>
                  <a:cubicBezTo>
                    <a:pt x="2810" y="3799"/>
                    <a:pt x="2762" y="3787"/>
                    <a:pt x="2739" y="3763"/>
                  </a:cubicBezTo>
                  <a:cubicBezTo>
                    <a:pt x="2501" y="4180"/>
                    <a:pt x="2251" y="4644"/>
                    <a:pt x="1977" y="5168"/>
                  </a:cubicBezTo>
                  <a:lnTo>
                    <a:pt x="1750" y="5609"/>
                  </a:lnTo>
                  <a:cubicBezTo>
                    <a:pt x="1381" y="5466"/>
                    <a:pt x="1084" y="5311"/>
                    <a:pt x="857" y="5192"/>
                  </a:cubicBezTo>
                  <a:cubicBezTo>
                    <a:pt x="798" y="5168"/>
                    <a:pt x="762" y="5132"/>
                    <a:pt x="715" y="5109"/>
                  </a:cubicBezTo>
                  <a:cubicBezTo>
                    <a:pt x="703" y="5121"/>
                    <a:pt x="703" y="5132"/>
                    <a:pt x="679" y="5156"/>
                  </a:cubicBezTo>
                  <a:cubicBezTo>
                    <a:pt x="727" y="5180"/>
                    <a:pt x="774" y="5216"/>
                    <a:pt x="834" y="5240"/>
                  </a:cubicBezTo>
                  <a:cubicBezTo>
                    <a:pt x="1060" y="5371"/>
                    <a:pt x="1334" y="5537"/>
                    <a:pt x="1715" y="5692"/>
                  </a:cubicBezTo>
                  <a:cubicBezTo>
                    <a:pt x="1453" y="6228"/>
                    <a:pt x="1203" y="6787"/>
                    <a:pt x="953" y="7383"/>
                  </a:cubicBezTo>
                  <a:cubicBezTo>
                    <a:pt x="619" y="8204"/>
                    <a:pt x="357" y="8990"/>
                    <a:pt x="119" y="9716"/>
                  </a:cubicBezTo>
                  <a:cubicBezTo>
                    <a:pt x="72" y="9859"/>
                    <a:pt x="48" y="9990"/>
                    <a:pt x="0" y="10121"/>
                  </a:cubicBezTo>
                  <a:cubicBezTo>
                    <a:pt x="48" y="10157"/>
                    <a:pt x="84" y="10169"/>
                    <a:pt x="131" y="10204"/>
                  </a:cubicBezTo>
                  <a:cubicBezTo>
                    <a:pt x="179" y="10050"/>
                    <a:pt x="226" y="9919"/>
                    <a:pt x="262" y="9764"/>
                  </a:cubicBezTo>
                  <a:cubicBezTo>
                    <a:pt x="500" y="9050"/>
                    <a:pt x="774" y="8264"/>
                    <a:pt x="1096" y="7466"/>
                  </a:cubicBezTo>
                  <a:cubicBezTo>
                    <a:pt x="1334" y="6871"/>
                    <a:pt x="1596" y="6287"/>
                    <a:pt x="1846" y="5752"/>
                  </a:cubicBezTo>
                  <a:cubicBezTo>
                    <a:pt x="1977" y="5811"/>
                    <a:pt x="2131" y="5859"/>
                    <a:pt x="2274" y="5894"/>
                  </a:cubicBezTo>
                  <a:cubicBezTo>
                    <a:pt x="2608" y="6002"/>
                    <a:pt x="2965" y="6085"/>
                    <a:pt x="3358" y="6133"/>
                  </a:cubicBezTo>
                  <a:cubicBezTo>
                    <a:pt x="3583" y="6166"/>
                    <a:pt x="3815" y="6191"/>
                    <a:pt x="4055" y="6191"/>
                  </a:cubicBezTo>
                  <a:cubicBezTo>
                    <a:pt x="4246" y="6191"/>
                    <a:pt x="4443" y="6175"/>
                    <a:pt x="4644" y="6133"/>
                  </a:cubicBezTo>
                  <a:cubicBezTo>
                    <a:pt x="5084" y="6049"/>
                    <a:pt x="5537" y="5835"/>
                    <a:pt x="5918" y="5525"/>
                  </a:cubicBezTo>
                  <a:cubicBezTo>
                    <a:pt x="6311" y="5216"/>
                    <a:pt x="6656" y="4835"/>
                    <a:pt x="6953" y="4406"/>
                  </a:cubicBezTo>
                  <a:cubicBezTo>
                    <a:pt x="8061" y="2811"/>
                    <a:pt x="8835" y="1227"/>
                    <a:pt x="9347" y="1"/>
                  </a:cubicBezTo>
                  <a:close/>
                </a:path>
              </a:pathLst>
            </a:custGeom>
            <a:solidFill>
              <a:srgbClr val="1A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3"/>
            <p:cNvSpPr/>
            <p:nvPr/>
          </p:nvSpPr>
          <p:spPr>
            <a:xfrm>
              <a:off x="1339467" y="3214855"/>
              <a:ext cx="764186" cy="295925"/>
            </a:xfrm>
            <a:custGeom>
              <a:avLst/>
              <a:gdLst/>
              <a:ahLst/>
              <a:cxnLst/>
              <a:rect l="l" t="t" r="r" b="b"/>
              <a:pathLst>
                <a:path w="12682" h="4911" extrusionOk="0">
                  <a:moveTo>
                    <a:pt x="5416" y="0"/>
                  </a:moveTo>
                  <a:cubicBezTo>
                    <a:pt x="4506" y="0"/>
                    <a:pt x="3595" y="203"/>
                    <a:pt x="2775" y="599"/>
                  </a:cubicBezTo>
                  <a:lnTo>
                    <a:pt x="1" y="3385"/>
                  </a:lnTo>
                  <a:cubicBezTo>
                    <a:pt x="457" y="4317"/>
                    <a:pt x="1484" y="4911"/>
                    <a:pt x="2509" y="4911"/>
                  </a:cubicBezTo>
                  <a:cubicBezTo>
                    <a:pt x="2714" y="4911"/>
                    <a:pt x="2920" y="4887"/>
                    <a:pt x="3120" y="4837"/>
                  </a:cubicBezTo>
                  <a:cubicBezTo>
                    <a:pt x="3632" y="4718"/>
                    <a:pt x="4085" y="4456"/>
                    <a:pt x="4597" y="4326"/>
                  </a:cubicBezTo>
                  <a:cubicBezTo>
                    <a:pt x="4889" y="4252"/>
                    <a:pt x="5189" y="4227"/>
                    <a:pt x="5492" y="4227"/>
                  </a:cubicBezTo>
                  <a:cubicBezTo>
                    <a:pt x="5880" y="4227"/>
                    <a:pt x="6274" y="4268"/>
                    <a:pt x="6668" y="4302"/>
                  </a:cubicBezTo>
                  <a:cubicBezTo>
                    <a:pt x="7046" y="4329"/>
                    <a:pt x="7424" y="4342"/>
                    <a:pt x="7802" y="4342"/>
                  </a:cubicBezTo>
                  <a:cubicBezTo>
                    <a:pt x="8914" y="4342"/>
                    <a:pt x="10025" y="4226"/>
                    <a:pt x="11109" y="4004"/>
                  </a:cubicBezTo>
                  <a:cubicBezTo>
                    <a:pt x="11562" y="3921"/>
                    <a:pt x="12026" y="3790"/>
                    <a:pt x="12336" y="3444"/>
                  </a:cubicBezTo>
                  <a:cubicBezTo>
                    <a:pt x="12633" y="3099"/>
                    <a:pt x="12681" y="2492"/>
                    <a:pt x="12300" y="2242"/>
                  </a:cubicBezTo>
                  <a:cubicBezTo>
                    <a:pt x="12122" y="2123"/>
                    <a:pt x="11907" y="2099"/>
                    <a:pt x="11693" y="2075"/>
                  </a:cubicBezTo>
                  <a:cubicBezTo>
                    <a:pt x="10097" y="1861"/>
                    <a:pt x="8776" y="777"/>
                    <a:pt x="7252" y="289"/>
                  </a:cubicBezTo>
                  <a:cubicBezTo>
                    <a:pt x="6661" y="96"/>
                    <a:pt x="6039" y="0"/>
                    <a:pt x="541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3"/>
            <p:cNvSpPr/>
            <p:nvPr/>
          </p:nvSpPr>
          <p:spPr>
            <a:xfrm>
              <a:off x="2011011" y="2743711"/>
              <a:ext cx="370945" cy="430480"/>
            </a:xfrm>
            <a:custGeom>
              <a:avLst/>
              <a:gdLst/>
              <a:ahLst/>
              <a:cxnLst/>
              <a:rect l="l" t="t" r="r" b="b"/>
              <a:pathLst>
                <a:path w="6156" h="7144" extrusionOk="0">
                  <a:moveTo>
                    <a:pt x="3405" y="0"/>
                  </a:moveTo>
                  <a:lnTo>
                    <a:pt x="238" y="1643"/>
                  </a:lnTo>
                  <a:cubicBezTo>
                    <a:pt x="143" y="1691"/>
                    <a:pt x="60" y="1738"/>
                    <a:pt x="24" y="1822"/>
                  </a:cubicBezTo>
                  <a:cubicBezTo>
                    <a:pt x="0" y="1881"/>
                    <a:pt x="24" y="1965"/>
                    <a:pt x="48" y="2036"/>
                  </a:cubicBezTo>
                  <a:cubicBezTo>
                    <a:pt x="369" y="3274"/>
                    <a:pt x="1119" y="4405"/>
                    <a:pt x="2131" y="5203"/>
                  </a:cubicBezTo>
                  <a:lnTo>
                    <a:pt x="5953" y="7144"/>
                  </a:lnTo>
                  <a:cubicBezTo>
                    <a:pt x="5965" y="7084"/>
                    <a:pt x="5965" y="7037"/>
                    <a:pt x="5977" y="6977"/>
                  </a:cubicBezTo>
                  <a:cubicBezTo>
                    <a:pt x="6156" y="5727"/>
                    <a:pt x="5679" y="4441"/>
                    <a:pt x="5215" y="3298"/>
                  </a:cubicBezTo>
                  <a:cubicBezTo>
                    <a:pt x="4739" y="2143"/>
                    <a:pt x="4144" y="1024"/>
                    <a:pt x="3405"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3"/>
            <p:cNvSpPr/>
            <p:nvPr/>
          </p:nvSpPr>
          <p:spPr>
            <a:xfrm>
              <a:off x="1056810" y="2516846"/>
              <a:ext cx="1238352" cy="927785"/>
            </a:xfrm>
            <a:custGeom>
              <a:avLst/>
              <a:gdLst/>
              <a:ahLst/>
              <a:cxnLst/>
              <a:rect l="l" t="t" r="r" b="b"/>
              <a:pathLst>
                <a:path w="20551" h="15397" extrusionOk="0">
                  <a:moveTo>
                    <a:pt x="13364" y="1"/>
                  </a:moveTo>
                  <a:cubicBezTo>
                    <a:pt x="13160" y="1"/>
                    <a:pt x="12959" y="10"/>
                    <a:pt x="12764" y="27"/>
                  </a:cubicBezTo>
                  <a:cubicBezTo>
                    <a:pt x="11931" y="98"/>
                    <a:pt x="11121" y="253"/>
                    <a:pt x="10300" y="348"/>
                  </a:cubicBezTo>
                  <a:cubicBezTo>
                    <a:pt x="10108" y="377"/>
                    <a:pt x="9914" y="388"/>
                    <a:pt x="9719" y="388"/>
                  </a:cubicBezTo>
                  <a:cubicBezTo>
                    <a:pt x="9058" y="388"/>
                    <a:pt x="8383" y="262"/>
                    <a:pt x="7720" y="262"/>
                  </a:cubicBezTo>
                  <a:cubicBezTo>
                    <a:pt x="7595" y="262"/>
                    <a:pt x="7471" y="266"/>
                    <a:pt x="7347" y="277"/>
                  </a:cubicBezTo>
                  <a:cubicBezTo>
                    <a:pt x="6061" y="396"/>
                    <a:pt x="4882" y="622"/>
                    <a:pt x="3823" y="1491"/>
                  </a:cubicBezTo>
                  <a:cubicBezTo>
                    <a:pt x="2263" y="2765"/>
                    <a:pt x="1025" y="4670"/>
                    <a:pt x="1" y="6396"/>
                  </a:cubicBezTo>
                  <a:cubicBezTo>
                    <a:pt x="346" y="6742"/>
                    <a:pt x="727" y="7063"/>
                    <a:pt x="1120" y="7349"/>
                  </a:cubicBezTo>
                  <a:cubicBezTo>
                    <a:pt x="1858" y="7825"/>
                    <a:pt x="2632" y="8242"/>
                    <a:pt x="3406" y="8611"/>
                  </a:cubicBezTo>
                  <a:cubicBezTo>
                    <a:pt x="3537" y="8671"/>
                    <a:pt x="3644" y="8742"/>
                    <a:pt x="3739" y="8837"/>
                  </a:cubicBezTo>
                  <a:cubicBezTo>
                    <a:pt x="4013" y="8956"/>
                    <a:pt x="4311" y="9075"/>
                    <a:pt x="4597" y="9182"/>
                  </a:cubicBezTo>
                  <a:cubicBezTo>
                    <a:pt x="4609" y="9182"/>
                    <a:pt x="4609" y="9194"/>
                    <a:pt x="4632" y="9194"/>
                  </a:cubicBezTo>
                  <a:cubicBezTo>
                    <a:pt x="4822" y="9029"/>
                    <a:pt x="5000" y="8863"/>
                    <a:pt x="5189" y="8720"/>
                  </a:cubicBezTo>
                  <a:lnTo>
                    <a:pt x="5189" y="8720"/>
                  </a:lnTo>
                  <a:cubicBezTo>
                    <a:pt x="5108" y="8785"/>
                    <a:pt x="5061" y="9091"/>
                    <a:pt x="5025" y="9421"/>
                  </a:cubicBezTo>
                  <a:cubicBezTo>
                    <a:pt x="5418" y="9718"/>
                    <a:pt x="5644" y="10206"/>
                    <a:pt x="5490" y="10742"/>
                  </a:cubicBezTo>
                  <a:cubicBezTo>
                    <a:pt x="5406" y="11064"/>
                    <a:pt x="5144" y="11361"/>
                    <a:pt x="4847" y="11528"/>
                  </a:cubicBezTo>
                  <a:cubicBezTo>
                    <a:pt x="4811" y="11588"/>
                    <a:pt x="4763" y="11659"/>
                    <a:pt x="4716" y="11719"/>
                  </a:cubicBezTo>
                  <a:cubicBezTo>
                    <a:pt x="4644" y="12230"/>
                    <a:pt x="4251" y="13647"/>
                    <a:pt x="4537" y="14135"/>
                  </a:cubicBezTo>
                  <a:cubicBezTo>
                    <a:pt x="4597" y="14243"/>
                    <a:pt x="4728" y="14302"/>
                    <a:pt x="4871" y="14326"/>
                  </a:cubicBezTo>
                  <a:cubicBezTo>
                    <a:pt x="7140" y="15039"/>
                    <a:pt x="9513" y="15397"/>
                    <a:pt x="11888" y="15397"/>
                  </a:cubicBezTo>
                  <a:cubicBezTo>
                    <a:pt x="13636" y="15397"/>
                    <a:pt x="15387" y="15203"/>
                    <a:pt x="17098" y="14814"/>
                  </a:cubicBezTo>
                  <a:cubicBezTo>
                    <a:pt x="17253" y="14790"/>
                    <a:pt x="17348" y="14659"/>
                    <a:pt x="17348" y="14493"/>
                  </a:cubicBezTo>
                  <a:cubicBezTo>
                    <a:pt x="17324" y="13671"/>
                    <a:pt x="17277" y="12850"/>
                    <a:pt x="17122" y="12052"/>
                  </a:cubicBezTo>
                  <a:cubicBezTo>
                    <a:pt x="17098" y="11933"/>
                    <a:pt x="17158" y="11826"/>
                    <a:pt x="17229" y="11766"/>
                  </a:cubicBezTo>
                  <a:cubicBezTo>
                    <a:pt x="17170" y="10706"/>
                    <a:pt x="17158" y="9659"/>
                    <a:pt x="17158" y="8599"/>
                  </a:cubicBezTo>
                  <a:cubicBezTo>
                    <a:pt x="17158" y="8415"/>
                    <a:pt x="17304" y="8322"/>
                    <a:pt x="17449" y="8322"/>
                  </a:cubicBezTo>
                  <a:cubicBezTo>
                    <a:pt x="17595" y="8322"/>
                    <a:pt x="17741" y="8415"/>
                    <a:pt x="17741" y="8599"/>
                  </a:cubicBezTo>
                  <a:lnTo>
                    <a:pt x="17741" y="9968"/>
                  </a:lnTo>
                  <a:cubicBezTo>
                    <a:pt x="18003" y="9790"/>
                    <a:pt x="18432" y="9694"/>
                    <a:pt x="18658" y="9552"/>
                  </a:cubicBezTo>
                  <a:cubicBezTo>
                    <a:pt x="18111" y="8707"/>
                    <a:pt x="17635" y="7815"/>
                    <a:pt x="17219" y="6888"/>
                  </a:cubicBezTo>
                  <a:lnTo>
                    <a:pt x="17219" y="6888"/>
                  </a:lnTo>
                  <a:cubicBezTo>
                    <a:pt x="17225" y="6901"/>
                    <a:pt x="17240" y="6907"/>
                    <a:pt x="17262" y="6907"/>
                  </a:cubicBezTo>
                  <a:cubicBezTo>
                    <a:pt x="17572" y="6907"/>
                    <a:pt x="19313" y="5674"/>
                    <a:pt x="19468" y="5563"/>
                  </a:cubicBezTo>
                  <a:cubicBezTo>
                    <a:pt x="19884" y="5230"/>
                    <a:pt x="20313" y="4908"/>
                    <a:pt x="20551" y="4444"/>
                  </a:cubicBezTo>
                  <a:cubicBezTo>
                    <a:pt x="19991" y="3884"/>
                    <a:pt x="19360" y="3384"/>
                    <a:pt x="18825" y="2789"/>
                  </a:cubicBezTo>
                  <a:cubicBezTo>
                    <a:pt x="18229" y="2158"/>
                    <a:pt x="17575" y="1563"/>
                    <a:pt x="16872" y="1027"/>
                  </a:cubicBezTo>
                  <a:cubicBezTo>
                    <a:pt x="15934" y="313"/>
                    <a:pt x="14585" y="1"/>
                    <a:pt x="13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3"/>
            <p:cNvSpPr/>
            <p:nvPr/>
          </p:nvSpPr>
          <p:spPr>
            <a:xfrm>
              <a:off x="2036800" y="2754437"/>
              <a:ext cx="232534" cy="163840"/>
            </a:xfrm>
            <a:custGeom>
              <a:avLst/>
              <a:gdLst/>
              <a:ahLst/>
              <a:cxnLst/>
              <a:rect l="l" t="t" r="r" b="b"/>
              <a:pathLst>
                <a:path w="3859" h="2719" extrusionOk="0">
                  <a:moveTo>
                    <a:pt x="3739" y="1"/>
                  </a:moveTo>
                  <a:cubicBezTo>
                    <a:pt x="3692" y="36"/>
                    <a:pt x="3644" y="96"/>
                    <a:pt x="3608" y="144"/>
                  </a:cubicBezTo>
                  <a:cubicBezTo>
                    <a:pt x="3346" y="429"/>
                    <a:pt x="3037" y="727"/>
                    <a:pt x="2715" y="1013"/>
                  </a:cubicBezTo>
                  <a:cubicBezTo>
                    <a:pt x="2370" y="1287"/>
                    <a:pt x="2037" y="1549"/>
                    <a:pt x="1715" y="1751"/>
                  </a:cubicBezTo>
                  <a:cubicBezTo>
                    <a:pt x="1406" y="1965"/>
                    <a:pt x="1108" y="2144"/>
                    <a:pt x="846" y="2275"/>
                  </a:cubicBezTo>
                  <a:cubicBezTo>
                    <a:pt x="346" y="2537"/>
                    <a:pt x="1" y="2692"/>
                    <a:pt x="13" y="2715"/>
                  </a:cubicBezTo>
                  <a:cubicBezTo>
                    <a:pt x="13" y="2718"/>
                    <a:pt x="16" y="2719"/>
                    <a:pt x="23" y="2719"/>
                  </a:cubicBezTo>
                  <a:cubicBezTo>
                    <a:pt x="85" y="2719"/>
                    <a:pt x="423" y="2619"/>
                    <a:pt x="906" y="2394"/>
                  </a:cubicBezTo>
                  <a:cubicBezTo>
                    <a:pt x="1180" y="2275"/>
                    <a:pt x="1477" y="2096"/>
                    <a:pt x="1822" y="1882"/>
                  </a:cubicBezTo>
                  <a:cubicBezTo>
                    <a:pt x="2144" y="1680"/>
                    <a:pt x="2489" y="1429"/>
                    <a:pt x="2835" y="1144"/>
                  </a:cubicBezTo>
                  <a:cubicBezTo>
                    <a:pt x="3168" y="846"/>
                    <a:pt x="3466" y="548"/>
                    <a:pt x="3727" y="251"/>
                  </a:cubicBezTo>
                  <a:cubicBezTo>
                    <a:pt x="3763" y="203"/>
                    <a:pt x="3811" y="144"/>
                    <a:pt x="3858" y="96"/>
                  </a:cubicBezTo>
                  <a:cubicBezTo>
                    <a:pt x="3811" y="60"/>
                    <a:pt x="3787" y="25"/>
                    <a:pt x="3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3"/>
            <p:cNvSpPr/>
            <p:nvPr/>
          </p:nvSpPr>
          <p:spPr>
            <a:xfrm>
              <a:off x="1500891" y="2517690"/>
              <a:ext cx="381008" cy="113284"/>
            </a:xfrm>
            <a:custGeom>
              <a:avLst/>
              <a:gdLst/>
              <a:ahLst/>
              <a:cxnLst/>
              <a:rect l="l" t="t" r="r" b="b"/>
              <a:pathLst>
                <a:path w="6323" h="1880" extrusionOk="0">
                  <a:moveTo>
                    <a:pt x="6192" y="1"/>
                  </a:moveTo>
                  <a:cubicBezTo>
                    <a:pt x="6168" y="25"/>
                    <a:pt x="6156" y="36"/>
                    <a:pt x="6144" y="72"/>
                  </a:cubicBezTo>
                  <a:cubicBezTo>
                    <a:pt x="6037" y="251"/>
                    <a:pt x="5918" y="441"/>
                    <a:pt x="5752" y="620"/>
                  </a:cubicBezTo>
                  <a:cubicBezTo>
                    <a:pt x="5597" y="798"/>
                    <a:pt x="5394" y="977"/>
                    <a:pt x="5180" y="1144"/>
                  </a:cubicBezTo>
                  <a:cubicBezTo>
                    <a:pt x="4728" y="1453"/>
                    <a:pt x="4144" y="1679"/>
                    <a:pt x="3513" y="1703"/>
                  </a:cubicBezTo>
                  <a:cubicBezTo>
                    <a:pt x="3426" y="1710"/>
                    <a:pt x="3339" y="1713"/>
                    <a:pt x="3253" y="1713"/>
                  </a:cubicBezTo>
                  <a:cubicBezTo>
                    <a:pt x="2716" y="1713"/>
                    <a:pt x="2204" y="1590"/>
                    <a:pt x="1763" y="1406"/>
                  </a:cubicBezTo>
                  <a:cubicBezTo>
                    <a:pt x="1263" y="1203"/>
                    <a:pt x="834" y="917"/>
                    <a:pt x="513" y="656"/>
                  </a:cubicBezTo>
                  <a:cubicBezTo>
                    <a:pt x="358" y="513"/>
                    <a:pt x="239" y="370"/>
                    <a:pt x="120" y="251"/>
                  </a:cubicBezTo>
                  <a:lnTo>
                    <a:pt x="1" y="251"/>
                  </a:lnTo>
                  <a:cubicBezTo>
                    <a:pt x="96" y="394"/>
                    <a:pt x="251" y="560"/>
                    <a:pt x="429" y="739"/>
                  </a:cubicBezTo>
                  <a:cubicBezTo>
                    <a:pt x="739" y="1037"/>
                    <a:pt x="1168" y="1334"/>
                    <a:pt x="1692" y="1560"/>
                  </a:cubicBezTo>
                  <a:cubicBezTo>
                    <a:pt x="2143" y="1755"/>
                    <a:pt x="2683" y="1880"/>
                    <a:pt x="3244" y="1880"/>
                  </a:cubicBezTo>
                  <a:cubicBezTo>
                    <a:pt x="3333" y="1880"/>
                    <a:pt x="3423" y="1877"/>
                    <a:pt x="3513" y="1870"/>
                  </a:cubicBezTo>
                  <a:cubicBezTo>
                    <a:pt x="4180" y="1822"/>
                    <a:pt x="4787" y="1584"/>
                    <a:pt x="5252" y="1263"/>
                  </a:cubicBezTo>
                  <a:cubicBezTo>
                    <a:pt x="5513" y="1108"/>
                    <a:pt x="5716" y="917"/>
                    <a:pt x="5871" y="727"/>
                  </a:cubicBezTo>
                  <a:cubicBezTo>
                    <a:pt x="6037" y="536"/>
                    <a:pt x="6156" y="322"/>
                    <a:pt x="6264" y="132"/>
                  </a:cubicBezTo>
                  <a:cubicBezTo>
                    <a:pt x="6287" y="84"/>
                    <a:pt x="6311" y="36"/>
                    <a:pt x="6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3"/>
            <p:cNvSpPr/>
            <p:nvPr/>
          </p:nvSpPr>
          <p:spPr>
            <a:xfrm>
              <a:off x="1553313" y="2440923"/>
              <a:ext cx="306349" cy="140882"/>
            </a:xfrm>
            <a:custGeom>
              <a:avLst/>
              <a:gdLst/>
              <a:ahLst/>
              <a:cxnLst/>
              <a:rect l="l" t="t" r="r" b="b"/>
              <a:pathLst>
                <a:path w="5084" h="2338" extrusionOk="0">
                  <a:moveTo>
                    <a:pt x="5084" y="1"/>
                  </a:moveTo>
                  <a:lnTo>
                    <a:pt x="0" y="417"/>
                  </a:lnTo>
                  <a:cubicBezTo>
                    <a:pt x="167" y="810"/>
                    <a:pt x="333" y="1215"/>
                    <a:pt x="595" y="1537"/>
                  </a:cubicBezTo>
                  <a:cubicBezTo>
                    <a:pt x="1034" y="2066"/>
                    <a:pt x="1720" y="2337"/>
                    <a:pt x="2401" y="2337"/>
                  </a:cubicBezTo>
                  <a:cubicBezTo>
                    <a:pt x="2700" y="2337"/>
                    <a:pt x="2998" y="2285"/>
                    <a:pt x="3274" y="2180"/>
                  </a:cubicBezTo>
                  <a:cubicBezTo>
                    <a:pt x="4191" y="1822"/>
                    <a:pt x="4858" y="953"/>
                    <a:pt x="5084" y="1"/>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3"/>
            <p:cNvSpPr/>
            <p:nvPr/>
          </p:nvSpPr>
          <p:spPr>
            <a:xfrm>
              <a:off x="1251254" y="2248405"/>
              <a:ext cx="190896" cy="203791"/>
            </a:xfrm>
            <a:custGeom>
              <a:avLst/>
              <a:gdLst/>
              <a:ahLst/>
              <a:cxnLst/>
              <a:rect l="l" t="t" r="r" b="b"/>
              <a:pathLst>
                <a:path w="3168" h="3382" extrusionOk="0">
                  <a:moveTo>
                    <a:pt x="2220" y="1"/>
                  </a:moveTo>
                  <a:cubicBezTo>
                    <a:pt x="1885" y="1"/>
                    <a:pt x="1571" y="177"/>
                    <a:pt x="1286" y="374"/>
                  </a:cubicBezTo>
                  <a:cubicBezTo>
                    <a:pt x="251" y="1076"/>
                    <a:pt x="0" y="2303"/>
                    <a:pt x="1132" y="3077"/>
                  </a:cubicBezTo>
                  <a:cubicBezTo>
                    <a:pt x="1427" y="3278"/>
                    <a:pt x="1790" y="3382"/>
                    <a:pt x="2151" y="3382"/>
                  </a:cubicBezTo>
                  <a:cubicBezTo>
                    <a:pt x="2517" y="3382"/>
                    <a:pt x="2880" y="3275"/>
                    <a:pt x="3168" y="3053"/>
                  </a:cubicBezTo>
                  <a:lnTo>
                    <a:pt x="2310" y="5"/>
                  </a:lnTo>
                  <a:cubicBezTo>
                    <a:pt x="2280" y="2"/>
                    <a:pt x="2250" y="1"/>
                    <a:pt x="2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3"/>
            <p:cNvSpPr/>
            <p:nvPr/>
          </p:nvSpPr>
          <p:spPr>
            <a:xfrm>
              <a:off x="1162317" y="1617100"/>
              <a:ext cx="989368" cy="543402"/>
            </a:xfrm>
            <a:custGeom>
              <a:avLst/>
              <a:gdLst/>
              <a:ahLst/>
              <a:cxnLst/>
              <a:rect l="l" t="t" r="r" b="b"/>
              <a:pathLst>
                <a:path w="16419" h="9018" extrusionOk="0">
                  <a:moveTo>
                    <a:pt x="10473" y="0"/>
                  </a:moveTo>
                  <a:cubicBezTo>
                    <a:pt x="9324" y="0"/>
                    <a:pt x="8158" y="149"/>
                    <a:pt x="7023" y="149"/>
                  </a:cubicBezTo>
                  <a:cubicBezTo>
                    <a:pt x="6952" y="149"/>
                    <a:pt x="6881" y="148"/>
                    <a:pt x="6810" y="147"/>
                  </a:cubicBezTo>
                  <a:cubicBezTo>
                    <a:pt x="6373" y="143"/>
                    <a:pt x="5950" y="113"/>
                    <a:pt x="5541" y="113"/>
                  </a:cubicBezTo>
                  <a:cubicBezTo>
                    <a:pt x="4783" y="113"/>
                    <a:pt x="4075" y="218"/>
                    <a:pt x="3417" y="790"/>
                  </a:cubicBezTo>
                  <a:cubicBezTo>
                    <a:pt x="3072" y="1088"/>
                    <a:pt x="2798" y="1493"/>
                    <a:pt x="2786" y="1933"/>
                  </a:cubicBezTo>
                  <a:cubicBezTo>
                    <a:pt x="1488" y="2302"/>
                    <a:pt x="572" y="3493"/>
                    <a:pt x="286" y="4791"/>
                  </a:cubicBezTo>
                  <a:cubicBezTo>
                    <a:pt x="0" y="6029"/>
                    <a:pt x="298" y="7327"/>
                    <a:pt x="655" y="8541"/>
                  </a:cubicBezTo>
                  <a:lnTo>
                    <a:pt x="14681" y="9017"/>
                  </a:lnTo>
                  <a:cubicBezTo>
                    <a:pt x="15466" y="8636"/>
                    <a:pt x="16085" y="7898"/>
                    <a:pt x="16252" y="7041"/>
                  </a:cubicBezTo>
                  <a:cubicBezTo>
                    <a:pt x="16419" y="6196"/>
                    <a:pt x="16050" y="5219"/>
                    <a:pt x="15300" y="4779"/>
                  </a:cubicBezTo>
                  <a:cubicBezTo>
                    <a:pt x="15740" y="3957"/>
                    <a:pt x="15645" y="2898"/>
                    <a:pt x="15169" y="2088"/>
                  </a:cubicBezTo>
                  <a:cubicBezTo>
                    <a:pt x="14692" y="1266"/>
                    <a:pt x="13895" y="683"/>
                    <a:pt x="13002" y="373"/>
                  </a:cubicBezTo>
                  <a:cubicBezTo>
                    <a:pt x="12181" y="83"/>
                    <a:pt x="1133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3"/>
            <p:cNvSpPr/>
            <p:nvPr/>
          </p:nvSpPr>
          <p:spPr>
            <a:xfrm>
              <a:off x="1612845" y="1673319"/>
              <a:ext cx="488628" cy="454763"/>
            </a:xfrm>
            <a:custGeom>
              <a:avLst/>
              <a:gdLst/>
              <a:ahLst/>
              <a:cxnLst/>
              <a:rect l="l" t="t" r="r" b="b"/>
              <a:pathLst>
                <a:path w="8109" h="7547" extrusionOk="0">
                  <a:moveTo>
                    <a:pt x="3405" y="0"/>
                  </a:moveTo>
                  <a:lnTo>
                    <a:pt x="0" y="1846"/>
                  </a:lnTo>
                  <a:cubicBezTo>
                    <a:pt x="691" y="1881"/>
                    <a:pt x="1489" y="1929"/>
                    <a:pt x="1977" y="2429"/>
                  </a:cubicBezTo>
                  <a:cubicBezTo>
                    <a:pt x="2417" y="2881"/>
                    <a:pt x="2501" y="3548"/>
                    <a:pt x="2620" y="4155"/>
                  </a:cubicBezTo>
                  <a:cubicBezTo>
                    <a:pt x="2834" y="5346"/>
                    <a:pt x="3358" y="6584"/>
                    <a:pt x="4417" y="7191"/>
                  </a:cubicBezTo>
                  <a:cubicBezTo>
                    <a:pt x="4831" y="7429"/>
                    <a:pt x="5311" y="7546"/>
                    <a:pt x="5792" y="7546"/>
                  </a:cubicBezTo>
                  <a:cubicBezTo>
                    <a:pt x="6156" y="7546"/>
                    <a:pt x="6520" y="7479"/>
                    <a:pt x="6858" y="7346"/>
                  </a:cubicBezTo>
                  <a:cubicBezTo>
                    <a:pt x="7180" y="7203"/>
                    <a:pt x="7501" y="7013"/>
                    <a:pt x="7704" y="6727"/>
                  </a:cubicBezTo>
                  <a:cubicBezTo>
                    <a:pt x="8049" y="6287"/>
                    <a:pt x="8108" y="5644"/>
                    <a:pt x="7930" y="5108"/>
                  </a:cubicBezTo>
                  <a:cubicBezTo>
                    <a:pt x="7751" y="4572"/>
                    <a:pt x="7334" y="4132"/>
                    <a:pt x="6858" y="3834"/>
                  </a:cubicBezTo>
                  <a:cubicBezTo>
                    <a:pt x="6727" y="3739"/>
                    <a:pt x="6561" y="3655"/>
                    <a:pt x="6489" y="3501"/>
                  </a:cubicBezTo>
                  <a:cubicBezTo>
                    <a:pt x="6394" y="3358"/>
                    <a:pt x="6406" y="3155"/>
                    <a:pt x="6442" y="3000"/>
                  </a:cubicBezTo>
                  <a:cubicBezTo>
                    <a:pt x="6513" y="2500"/>
                    <a:pt x="6656" y="1988"/>
                    <a:pt x="6489" y="1512"/>
                  </a:cubicBezTo>
                  <a:cubicBezTo>
                    <a:pt x="6322" y="1000"/>
                    <a:pt x="5846" y="643"/>
                    <a:pt x="5358" y="417"/>
                  </a:cubicBezTo>
                  <a:cubicBezTo>
                    <a:pt x="4751" y="143"/>
                    <a:pt x="4072" y="0"/>
                    <a:pt x="3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3"/>
            <p:cNvSpPr/>
            <p:nvPr/>
          </p:nvSpPr>
          <p:spPr>
            <a:xfrm>
              <a:off x="1965096" y="2047450"/>
              <a:ext cx="141364" cy="270857"/>
            </a:xfrm>
            <a:custGeom>
              <a:avLst/>
              <a:gdLst/>
              <a:ahLst/>
              <a:cxnLst/>
              <a:rect l="l" t="t" r="r" b="b"/>
              <a:pathLst>
                <a:path w="2346" h="4495" extrusionOk="0">
                  <a:moveTo>
                    <a:pt x="112" y="1"/>
                  </a:moveTo>
                  <a:cubicBezTo>
                    <a:pt x="75" y="1"/>
                    <a:pt x="37" y="3"/>
                    <a:pt x="0" y="6"/>
                  </a:cubicBezTo>
                  <a:lnTo>
                    <a:pt x="548" y="4495"/>
                  </a:lnTo>
                  <a:cubicBezTo>
                    <a:pt x="1072" y="4459"/>
                    <a:pt x="1536" y="4161"/>
                    <a:pt x="1834" y="3757"/>
                  </a:cubicBezTo>
                  <a:cubicBezTo>
                    <a:pt x="2131" y="3352"/>
                    <a:pt x="2262" y="2864"/>
                    <a:pt x="2310" y="2387"/>
                  </a:cubicBezTo>
                  <a:cubicBezTo>
                    <a:pt x="2346" y="1875"/>
                    <a:pt x="2298" y="1340"/>
                    <a:pt x="2024" y="899"/>
                  </a:cubicBezTo>
                  <a:cubicBezTo>
                    <a:pt x="1822" y="566"/>
                    <a:pt x="1500" y="328"/>
                    <a:pt x="1131" y="220"/>
                  </a:cubicBezTo>
                  <a:cubicBezTo>
                    <a:pt x="810" y="135"/>
                    <a:pt x="450" y="1"/>
                    <a:pt x="112" y="1"/>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3"/>
            <p:cNvSpPr/>
            <p:nvPr/>
          </p:nvSpPr>
          <p:spPr>
            <a:xfrm>
              <a:off x="1025959" y="2815597"/>
              <a:ext cx="339430" cy="548765"/>
            </a:xfrm>
            <a:custGeom>
              <a:avLst/>
              <a:gdLst/>
              <a:ahLst/>
              <a:cxnLst/>
              <a:rect l="l" t="t" r="r" b="b"/>
              <a:pathLst>
                <a:path w="5633" h="9107" extrusionOk="0">
                  <a:moveTo>
                    <a:pt x="2023" y="1"/>
                  </a:moveTo>
                  <a:cubicBezTo>
                    <a:pt x="1983" y="1"/>
                    <a:pt x="1942" y="4"/>
                    <a:pt x="1894" y="10"/>
                  </a:cubicBezTo>
                  <a:cubicBezTo>
                    <a:pt x="1751" y="34"/>
                    <a:pt x="1632" y="141"/>
                    <a:pt x="1525" y="248"/>
                  </a:cubicBezTo>
                  <a:cubicBezTo>
                    <a:pt x="1061" y="724"/>
                    <a:pt x="858" y="1367"/>
                    <a:pt x="703" y="1998"/>
                  </a:cubicBezTo>
                  <a:cubicBezTo>
                    <a:pt x="180" y="4248"/>
                    <a:pt x="1" y="7332"/>
                    <a:pt x="1763" y="9106"/>
                  </a:cubicBezTo>
                  <a:lnTo>
                    <a:pt x="5335" y="2641"/>
                  </a:lnTo>
                  <a:cubicBezTo>
                    <a:pt x="5371" y="2260"/>
                    <a:pt x="5537" y="1879"/>
                    <a:pt x="5585" y="1498"/>
                  </a:cubicBezTo>
                  <a:cubicBezTo>
                    <a:pt x="5633" y="1105"/>
                    <a:pt x="5525" y="665"/>
                    <a:pt x="5204" y="450"/>
                  </a:cubicBezTo>
                  <a:cubicBezTo>
                    <a:pt x="5049" y="367"/>
                    <a:pt x="4871" y="331"/>
                    <a:pt x="4704" y="307"/>
                  </a:cubicBezTo>
                  <a:cubicBezTo>
                    <a:pt x="3859" y="176"/>
                    <a:pt x="3013" y="69"/>
                    <a:pt x="2144" y="10"/>
                  </a:cubicBezTo>
                  <a:cubicBezTo>
                    <a:pt x="2102" y="4"/>
                    <a:pt x="2064" y="1"/>
                    <a:pt x="2023"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3"/>
            <p:cNvSpPr/>
            <p:nvPr/>
          </p:nvSpPr>
          <p:spPr>
            <a:xfrm>
              <a:off x="2004564" y="2108429"/>
              <a:ext cx="68211" cy="158959"/>
            </a:xfrm>
            <a:custGeom>
              <a:avLst/>
              <a:gdLst/>
              <a:ahLst/>
              <a:cxnLst/>
              <a:rect l="l" t="t" r="r" b="b"/>
              <a:pathLst>
                <a:path w="1132" h="2638" extrusionOk="0">
                  <a:moveTo>
                    <a:pt x="1099" y="1"/>
                  </a:moveTo>
                  <a:cubicBezTo>
                    <a:pt x="1047" y="1"/>
                    <a:pt x="908" y="61"/>
                    <a:pt x="726" y="232"/>
                  </a:cubicBezTo>
                  <a:cubicBezTo>
                    <a:pt x="524" y="411"/>
                    <a:pt x="286" y="732"/>
                    <a:pt x="155" y="1149"/>
                  </a:cubicBezTo>
                  <a:cubicBezTo>
                    <a:pt x="12" y="1554"/>
                    <a:pt x="0" y="1935"/>
                    <a:pt x="12" y="2209"/>
                  </a:cubicBezTo>
                  <a:cubicBezTo>
                    <a:pt x="36" y="2471"/>
                    <a:pt x="48" y="2637"/>
                    <a:pt x="71" y="2637"/>
                  </a:cubicBezTo>
                  <a:cubicBezTo>
                    <a:pt x="107" y="2637"/>
                    <a:pt x="119" y="2471"/>
                    <a:pt x="155" y="2209"/>
                  </a:cubicBezTo>
                  <a:cubicBezTo>
                    <a:pt x="179" y="1935"/>
                    <a:pt x="202" y="1566"/>
                    <a:pt x="333" y="1197"/>
                  </a:cubicBezTo>
                  <a:cubicBezTo>
                    <a:pt x="452" y="804"/>
                    <a:pt x="643" y="506"/>
                    <a:pt x="822" y="316"/>
                  </a:cubicBezTo>
                  <a:cubicBezTo>
                    <a:pt x="1000" y="125"/>
                    <a:pt x="1131" y="30"/>
                    <a:pt x="1119" y="6"/>
                  </a:cubicBezTo>
                  <a:cubicBezTo>
                    <a:pt x="1116" y="3"/>
                    <a:pt x="1109" y="1"/>
                    <a:pt x="1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3"/>
            <p:cNvSpPr/>
            <p:nvPr/>
          </p:nvSpPr>
          <p:spPr>
            <a:xfrm>
              <a:off x="1155147" y="1796664"/>
              <a:ext cx="878916" cy="716763"/>
            </a:xfrm>
            <a:custGeom>
              <a:avLst/>
              <a:gdLst/>
              <a:ahLst/>
              <a:cxnLst/>
              <a:rect l="l" t="t" r="r" b="b"/>
              <a:pathLst>
                <a:path w="14586" h="11895" extrusionOk="0">
                  <a:moveTo>
                    <a:pt x="8672" y="0"/>
                  </a:moveTo>
                  <a:cubicBezTo>
                    <a:pt x="8639" y="0"/>
                    <a:pt x="8606" y="0"/>
                    <a:pt x="8573" y="1"/>
                  </a:cubicBezTo>
                  <a:cubicBezTo>
                    <a:pt x="7322" y="13"/>
                    <a:pt x="6060" y="322"/>
                    <a:pt x="4977" y="930"/>
                  </a:cubicBezTo>
                  <a:cubicBezTo>
                    <a:pt x="3548" y="1739"/>
                    <a:pt x="2608" y="2156"/>
                    <a:pt x="2465" y="3990"/>
                  </a:cubicBezTo>
                  <a:cubicBezTo>
                    <a:pt x="2429" y="4323"/>
                    <a:pt x="2417" y="4680"/>
                    <a:pt x="2417" y="5037"/>
                  </a:cubicBezTo>
                  <a:cubicBezTo>
                    <a:pt x="2285" y="5008"/>
                    <a:pt x="2154" y="4995"/>
                    <a:pt x="2027" y="4995"/>
                  </a:cubicBezTo>
                  <a:cubicBezTo>
                    <a:pt x="1628" y="4995"/>
                    <a:pt x="1259" y="5127"/>
                    <a:pt x="953" y="5335"/>
                  </a:cubicBezTo>
                  <a:cubicBezTo>
                    <a:pt x="381" y="5752"/>
                    <a:pt x="0" y="6502"/>
                    <a:pt x="48" y="7228"/>
                  </a:cubicBezTo>
                  <a:cubicBezTo>
                    <a:pt x="108" y="8492"/>
                    <a:pt x="1275" y="9426"/>
                    <a:pt x="2481" y="9426"/>
                  </a:cubicBezTo>
                  <a:cubicBezTo>
                    <a:pt x="2706" y="9426"/>
                    <a:pt x="2934" y="9393"/>
                    <a:pt x="3155" y="9324"/>
                  </a:cubicBezTo>
                  <a:cubicBezTo>
                    <a:pt x="3417" y="9883"/>
                    <a:pt x="3596" y="10383"/>
                    <a:pt x="4048" y="10788"/>
                  </a:cubicBezTo>
                  <a:cubicBezTo>
                    <a:pt x="4870" y="11502"/>
                    <a:pt x="6072" y="11729"/>
                    <a:pt x="7132" y="11824"/>
                  </a:cubicBezTo>
                  <a:cubicBezTo>
                    <a:pt x="7570" y="11869"/>
                    <a:pt x="8013" y="11894"/>
                    <a:pt x="8457" y="11894"/>
                  </a:cubicBezTo>
                  <a:cubicBezTo>
                    <a:pt x="9412" y="11894"/>
                    <a:pt x="10369" y="11779"/>
                    <a:pt x="11287" y="11502"/>
                  </a:cubicBezTo>
                  <a:cubicBezTo>
                    <a:pt x="12192" y="11217"/>
                    <a:pt x="13073" y="10693"/>
                    <a:pt x="13561" y="9883"/>
                  </a:cubicBezTo>
                  <a:cubicBezTo>
                    <a:pt x="14585" y="8181"/>
                    <a:pt x="14311" y="5787"/>
                    <a:pt x="13990" y="3930"/>
                  </a:cubicBezTo>
                  <a:cubicBezTo>
                    <a:pt x="13567" y="1310"/>
                    <a:pt x="11139" y="0"/>
                    <a:pt x="8672"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3"/>
            <p:cNvSpPr/>
            <p:nvPr/>
          </p:nvSpPr>
          <p:spPr>
            <a:xfrm>
              <a:off x="1460038" y="2112226"/>
              <a:ext cx="177940" cy="169565"/>
            </a:xfrm>
            <a:custGeom>
              <a:avLst/>
              <a:gdLst/>
              <a:ahLst/>
              <a:cxnLst/>
              <a:rect l="l" t="t" r="r" b="b"/>
              <a:pathLst>
                <a:path w="2953" h="2814" extrusionOk="0">
                  <a:moveTo>
                    <a:pt x="1506" y="0"/>
                  </a:moveTo>
                  <a:cubicBezTo>
                    <a:pt x="1477" y="0"/>
                    <a:pt x="1447" y="1"/>
                    <a:pt x="1417" y="3"/>
                  </a:cubicBezTo>
                  <a:cubicBezTo>
                    <a:pt x="619" y="38"/>
                    <a:pt x="0" y="693"/>
                    <a:pt x="36" y="1467"/>
                  </a:cubicBezTo>
                  <a:cubicBezTo>
                    <a:pt x="59" y="2226"/>
                    <a:pt x="712" y="2813"/>
                    <a:pt x="1490" y="2813"/>
                  </a:cubicBezTo>
                  <a:cubicBezTo>
                    <a:pt x="1505" y="2813"/>
                    <a:pt x="1521" y="2813"/>
                    <a:pt x="1536" y="2813"/>
                  </a:cubicBezTo>
                  <a:cubicBezTo>
                    <a:pt x="2346" y="2765"/>
                    <a:pt x="2953" y="2110"/>
                    <a:pt x="2917" y="1336"/>
                  </a:cubicBezTo>
                  <a:cubicBezTo>
                    <a:pt x="2883" y="591"/>
                    <a:pt x="2274" y="0"/>
                    <a:pt x="1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3"/>
            <p:cNvSpPr/>
            <p:nvPr/>
          </p:nvSpPr>
          <p:spPr>
            <a:xfrm>
              <a:off x="1784271" y="2094269"/>
              <a:ext cx="177278" cy="169565"/>
            </a:xfrm>
            <a:custGeom>
              <a:avLst/>
              <a:gdLst/>
              <a:ahLst/>
              <a:cxnLst/>
              <a:rect l="l" t="t" r="r" b="b"/>
              <a:pathLst>
                <a:path w="2942" h="2814" extrusionOk="0">
                  <a:moveTo>
                    <a:pt x="1437" y="0"/>
                  </a:moveTo>
                  <a:cubicBezTo>
                    <a:pt x="689" y="0"/>
                    <a:pt x="59" y="580"/>
                    <a:pt x="25" y="1337"/>
                  </a:cubicBezTo>
                  <a:cubicBezTo>
                    <a:pt x="1" y="2110"/>
                    <a:pt x="608" y="2765"/>
                    <a:pt x="1406" y="2813"/>
                  </a:cubicBezTo>
                  <a:cubicBezTo>
                    <a:pt x="1421" y="2813"/>
                    <a:pt x="1437" y="2814"/>
                    <a:pt x="1453" y="2814"/>
                  </a:cubicBezTo>
                  <a:cubicBezTo>
                    <a:pt x="2241" y="2814"/>
                    <a:pt x="2883" y="2226"/>
                    <a:pt x="2918" y="1467"/>
                  </a:cubicBezTo>
                  <a:cubicBezTo>
                    <a:pt x="2942" y="694"/>
                    <a:pt x="2334" y="39"/>
                    <a:pt x="1525" y="3"/>
                  </a:cubicBezTo>
                  <a:cubicBezTo>
                    <a:pt x="1495" y="1"/>
                    <a:pt x="1466"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3"/>
            <p:cNvSpPr/>
            <p:nvPr/>
          </p:nvSpPr>
          <p:spPr>
            <a:xfrm>
              <a:off x="1529632" y="2148199"/>
              <a:ext cx="106957" cy="133531"/>
            </a:xfrm>
            <a:custGeom>
              <a:avLst/>
              <a:gdLst/>
              <a:ahLst/>
              <a:cxnLst/>
              <a:rect l="l" t="t" r="r" b="b"/>
              <a:pathLst>
                <a:path w="1775" h="2216" extrusionOk="0">
                  <a:moveTo>
                    <a:pt x="1405" y="1"/>
                  </a:moveTo>
                  <a:cubicBezTo>
                    <a:pt x="619" y="25"/>
                    <a:pt x="0" y="692"/>
                    <a:pt x="24" y="1465"/>
                  </a:cubicBezTo>
                  <a:cubicBezTo>
                    <a:pt x="36" y="1751"/>
                    <a:pt x="131" y="2001"/>
                    <a:pt x="274" y="2216"/>
                  </a:cubicBezTo>
                  <a:lnTo>
                    <a:pt x="369" y="2216"/>
                  </a:lnTo>
                  <a:cubicBezTo>
                    <a:pt x="1167" y="2180"/>
                    <a:pt x="1774" y="1513"/>
                    <a:pt x="1750" y="739"/>
                  </a:cubicBezTo>
                  <a:cubicBezTo>
                    <a:pt x="1738" y="465"/>
                    <a:pt x="1643" y="203"/>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3"/>
            <p:cNvSpPr/>
            <p:nvPr/>
          </p:nvSpPr>
          <p:spPr>
            <a:xfrm>
              <a:off x="1835247" y="2148741"/>
              <a:ext cx="124854" cy="115152"/>
            </a:xfrm>
            <a:custGeom>
              <a:avLst/>
              <a:gdLst/>
              <a:ahLst/>
              <a:cxnLst/>
              <a:rect l="l" t="t" r="r" b="b"/>
              <a:pathLst>
                <a:path w="2072" h="1911" extrusionOk="0">
                  <a:moveTo>
                    <a:pt x="1516" y="1"/>
                  </a:moveTo>
                  <a:cubicBezTo>
                    <a:pt x="1483" y="1"/>
                    <a:pt x="1450" y="2"/>
                    <a:pt x="1417" y="4"/>
                  </a:cubicBezTo>
                  <a:cubicBezTo>
                    <a:pt x="619" y="16"/>
                    <a:pt x="0" y="683"/>
                    <a:pt x="24" y="1456"/>
                  </a:cubicBezTo>
                  <a:cubicBezTo>
                    <a:pt x="24" y="1576"/>
                    <a:pt x="60" y="1695"/>
                    <a:pt x="84" y="1802"/>
                  </a:cubicBezTo>
                  <a:cubicBezTo>
                    <a:pt x="238" y="1861"/>
                    <a:pt x="381" y="1897"/>
                    <a:pt x="560" y="1909"/>
                  </a:cubicBezTo>
                  <a:cubicBezTo>
                    <a:pt x="583" y="1910"/>
                    <a:pt x="606" y="1910"/>
                    <a:pt x="629" y="1910"/>
                  </a:cubicBezTo>
                  <a:cubicBezTo>
                    <a:pt x="1407" y="1910"/>
                    <a:pt x="2037" y="1327"/>
                    <a:pt x="2072" y="563"/>
                  </a:cubicBezTo>
                  <a:cubicBezTo>
                    <a:pt x="2072" y="409"/>
                    <a:pt x="2048" y="242"/>
                    <a:pt x="2012" y="87"/>
                  </a:cubicBezTo>
                  <a:cubicBezTo>
                    <a:pt x="1863" y="27"/>
                    <a:pt x="1688" y="1"/>
                    <a:pt x="1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3"/>
            <p:cNvSpPr/>
            <p:nvPr/>
          </p:nvSpPr>
          <p:spPr>
            <a:xfrm>
              <a:off x="1817291" y="1977252"/>
              <a:ext cx="117743" cy="63331"/>
            </a:xfrm>
            <a:custGeom>
              <a:avLst/>
              <a:gdLst/>
              <a:ahLst/>
              <a:cxnLst/>
              <a:rect l="l" t="t" r="r" b="b"/>
              <a:pathLst>
                <a:path w="1954" h="1051" extrusionOk="0">
                  <a:moveTo>
                    <a:pt x="728" y="1"/>
                  </a:moveTo>
                  <a:cubicBezTo>
                    <a:pt x="388" y="1"/>
                    <a:pt x="114" y="114"/>
                    <a:pt x="60" y="302"/>
                  </a:cubicBezTo>
                  <a:cubicBezTo>
                    <a:pt x="1" y="576"/>
                    <a:pt x="358" y="885"/>
                    <a:pt x="858" y="1004"/>
                  </a:cubicBezTo>
                  <a:cubicBezTo>
                    <a:pt x="992" y="1036"/>
                    <a:pt x="1123" y="1050"/>
                    <a:pt x="1244" y="1050"/>
                  </a:cubicBezTo>
                  <a:cubicBezTo>
                    <a:pt x="1585" y="1050"/>
                    <a:pt x="1850" y="933"/>
                    <a:pt x="1894" y="731"/>
                  </a:cubicBezTo>
                  <a:cubicBezTo>
                    <a:pt x="1953" y="469"/>
                    <a:pt x="1596" y="159"/>
                    <a:pt x="1084" y="40"/>
                  </a:cubicBezTo>
                  <a:cubicBezTo>
                    <a:pt x="962" y="13"/>
                    <a:pt x="841"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3"/>
            <p:cNvSpPr/>
            <p:nvPr/>
          </p:nvSpPr>
          <p:spPr>
            <a:xfrm>
              <a:off x="1447806" y="1992135"/>
              <a:ext cx="119189" cy="66163"/>
            </a:xfrm>
            <a:custGeom>
              <a:avLst/>
              <a:gdLst/>
              <a:ahLst/>
              <a:cxnLst/>
              <a:rect l="l" t="t" r="r" b="b"/>
              <a:pathLst>
                <a:path w="1978" h="1098" extrusionOk="0">
                  <a:moveTo>
                    <a:pt x="1357" y="0"/>
                  </a:moveTo>
                  <a:cubicBezTo>
                    <a:pt x="1198" y="0"/>
                    <a:pt x="1018" y="30"/>
                    <a:pt x="834" y="91"/>
                  </a:cubicBezTo>
                  <a:cubicBezTo>
                    <a:pt x="346" y="245"/>
                    <a:pt x="1" y="591"/>
                    <a:pt x="84" y="841"/>
                  </a:cubicBezTo>
                  <a:cubicBezTo>
                    <a:pt x="145" y="1008"/>
                    <a:pt x="360" y="1097"/>
                    <a:pt x="634" y="1097"/>
                  </a:cubicBezTo>
                  <a:cubicBezTo>
                    <a:pt x="791" y="1097"/>
                    <a:pt x="966" y="1068"/>
                    <a:pt x="1144" y="1007"/>
                  </a:cubicBezTo>
                  <a:cubicBezTo>
                    <a:pt x="1632" y="841"/>
                    <a:pt x="1977" y="507"/>
                    <a:pt x="1894" y="245"/>
                  </a:cubicBezTo>
                  <a:cubicBezTo>
                    <a:pt x="1841" y="87"/>
                    <a:pt x="1631" y="0"/>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3"/>
            <p:cNvSpPr/>
            <p:nvPr/>
          </p:nvSpPr>
          <p:spPr>
            <a:xfrm>
              <a:off x="1779993" y="2087762"/>
              <a:ext cx="185171" cy="122925"/>
            </a:xfrm>
            <a:custGeom>
              <a:avLst/>
              <a:gdLst/>
              <a:ahLst/>
              <a:cxnLst/>
              <a:rect l="l" t="t" r="r" b="b"/>
              <a:pathLst>
                <a:path w="3073" h="2040" extrusionOk="0">
                  <a:moveTo>
                    <a:pt x="1555" y="1"/>
                  </a:moveTo>
                  <a:cubicBezTo>
                    <a:pt x="1521" y="1"/>
                    <a:pt x="1487" y="2"/>
                    <a:pt x="1453" y="4"/>
                  </a:cubicBezTo>
                  <a:cubicBezTo>
                    <a:pt x="1239" y="16"/>
                    <a:pt x="1048" y="63"/>
                    <a:pt x="870" y="135"/>
                  </a:cubicBezTo>
                  <a:cubicBezTo>
                    <a:pt x="691" y="206"/>
                    <a:pt x="548" y="325"/>
                    <a:pt x="429" y="468"/>
                  </a:cubicBezTo>
                  <a:cubicBezTo>
                    <a:pt x="298" y="587"/>
                    <a:pt x="215" y="730"/>
                    <a:pt x="155" y="873"/>
                  </a:cubicBezTo>
                  <a:cubicBezTo>
                    <a:pt x="96" y="1004"/>
                    <a:pt x="48" y="1135"/>
                    <a:pt x="36" y="1266"/>
                  </a:cubicBezTo>
                  <a:cubicBezTo>
                    <a:pt x="0" y="1528"/>
                    <a:pt x="36" y="1730"/>
                    <a:pt x="60" y="1861"/>
                  </a:cubicBezTo>
                  <a:cubicBezTo>
                    <a:pt x="131" y="1968"/>
                    <a:pt x="155" y="2040"/>
                    <a:pt x="167" y="2040"/>
                  </a:cubicBezTo>
                  <a:cubicBezTo>
                    <a:pt x="215" y="2028"/>
                    <a:pt x="108" y="1742"/>
                    <a:pt x="203" y="1278"/>
                  </a:cubicBezTo>
                  <a:cubicBezTo>
                    <a:pt x="227" y="1159"/>
                    <a:pt x="274" y="1040"/>
                    <a:pt x="322" y="921"/>
                  </a:cubicBezTo>
                  <a:cubicBezTo>
                    <a:pt x="381" y="802"/>
                    <a:pt x="465" y="683"/>
                    <a:pt x="572" y="587"/>
                  </a:cubicBezTo>
                  <a:cubicBezTo>
                    <a:pt x="679" y="480"/>
                    <a:pt x="810" y="385"/>
                    <a:pt x="953" y="313"/>
                  </a:cubicBezTo>
                  <a:cubicBezTo>
                    <a:pt x="1108" y="254"/>
                    <a:pt x="1286" y="206"/>
                    <a:pt x="1465" y="206"/>
                  </a:cubicBezTo>
                  <a:cubicBezTo>
                    <a:pt x="1483" y="206"/>
                    <a:pt x="1501" y="205"/>
                    <a:pt x="1519" y="205"/>
                  </a:cubicBezTo>
                  <a:cubicBezTo>
                    <a:pt x="1857" y="205"/>
                    <a:pt x="2179" y="311"/>
                    <a:pt x="2405" y="492"/>
                  </a:cubicBezTo>
                  <a:cubicBezTo>
                    <a:pt x="2644" y="683"/>
                    <a:pt x="2775" y="944"/>
                    <a:pt x="2846" y="1147"/>
                  </a:cubicBezTo>
                  <a:cubicBezTo>
                    <a:pt x="2929" y="1373"/>
                    <a:pt x="2941" y="1564"/>
                    <a:pt x="2953" y="1683"/>
                  </a:cubicBezTo>
                  <a:cubicBezTo>
                    <a:pt x="2965" y="1814"/>
                    <a:pt x="2965" y="1897"/>
                    <a:pt x="2977" y="1897"/>
                  </a:cubicBezTo>
                  <a:cubicBezTo>
                    <a:pt x="3001" y="1897"/>
                    <a:pt x="3025" y="1814"/>
                    <a:pt x="3036" y="1683"/>
                  </a:cubicBezTo>
                  <a:cubicBezTo>
                    <a:pt x="3060" y="1552"/>
                    <a:pt x="3072" y="1337"/>
                    <a:pt x="3013" y="1099"/>
                  </a:cubicBezTo>
                  <a:cubicBezTo>
                    <a:pt x="2953" y="861"/>
                    <a:pt x="2810" y="587"/>
                    <a:pt x="2536" y="349"/>
                  </a:cubicBezTo>
                  <a:cubicBezTo>
                    <a:pt x="2405" y="230"/>
                    <a:pt x="2239" y="135"/>
                    <a:pt x="2048" y="75"/>
                  </a:cubicBezTo>
                  <a:cubicBezTo>
                    <a:pt x="1899" y="26"/>
                    <a:pt x="1726" y="1"/>
                    <a:pt x="1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3"/>
            <p:cNvSpPr/>
            <p:nvPr/>
          </p:nvSpPr>
          <p:spPr>
            <a:xfrm>
              <a:off x="1451421" y="2104995"/>
              <a:ext cx="190173" cy="123648"/>
            </a:xfrm>
            <a:custGeom>
              <a:avLst/>
              <a:gdLst/>
              <a:ahLst/>
              <a:cxnLst/>
              <a:rect l="l" t="t" r="r" b="b"/>
              <a:pathLst>
                <a:path w="3156" h="2052" extrusionOk="0">
                  <a:moveTo>
                    <a:pt x="1602" y="1"/>
                  </a:moveTo>
                  <a:cubicBezTo>
                    <a:pt x="1569" y="1"/>
                    <a:pt x="1535" y="2"/>
                    <a:pt x="1501" y="4"/>
                  </a:cubicBezTo>
                  <a:cubicBezTo>
                    <a:pt x="1286" y="16"/>
                    <a:pt x="1096" y="39"/>
                    <a:pt x="917" y="123"/>
                  </a:cubicBezTo>
                  <a:cubicBezTo>
                    <a:pt x="739" y="194"/>
                    <a:pt x="596" y="301"/>
                    <a:pt x="453" y="432"/>
                  </a:cubicBezTo>
                  <a:cubicBezTo>
                    <a:pt x="203" y="682"/>
                    <a:pt x="84" y="980"/>
                    <a:pt x="36" y="1230"/>
                  </a:cubicBezTo>
                  <a:cubicBezTo>
                    <a:pt x="0" y="1492"/>
                    <a:pt x="24" y="1706"/>
                    <a:pt x="72" y="1849"/>
                  </a:cubicBezTo>
                  <a:cubicBezTo>
                    <a:pt x="131" y="1980"/>
                    <a:pt x="179" y="2051"/>
                    <a:pt x="179" y="2051"/>
                  </a:cubicBezTo>
                  <a:cubicBezTo>
                    <a:pt x="191" y="2051"/>
                    <a:pt x="179" y="1968"/>
                    <a:pt x="167" y="1825"/>
                  </a:cubicBezTo>
                  <a:cubicBezTo>
                    <a:pt x="143" y="1694"/>
                    <a:pt x="143" y="1504"/>
                    <a:pt x="203" y="1266"/>
                  </a:cubicBezTo>
                  <a:cubicBezTo>
                    <a:pt x="262" y="1039"/>
                    <a:pt x="381" y="778"/>
                    <a:pt x="608" y="563"/>
                  </a:cubicBezTo>
                  <a:cubicBezTo>
                    <a:pt x="727" y="456"/>
                    <a:pt x="858" y="373"/>
                    <a:pt x="1012" y="313"/>
                  </a:cubicBezTo>
                  <a:cubicBezTo>
                    <a:pt x="1155" y="254"/>
                    <a:pt x="1334" y="218"/>
                    <a:pt x="1512" y="206"/>
                  </a:cubicBezTo>
                  <a:cubicBezTo>
                    <a:pt x="1535" y="205"/>
                    <a:pt x="1557" y="205"/>
                    <a:pt x="1579" y="205"/>
                  </a:cubicBezTo>
                  <a:cubicBezTo>
                    <a:pt x="1912" y="205"/>
                    <a:pt x="2230" y="290"/>
                    <a:pt x="2453" y="480"/>
                  </a:cubicBezTo>
                  <a:cubicBezTo>
                    <a:pt x="2691" y="658"/>
                    <a:pt x="2858" y="908"/>
                    <a:pt x="2929" y="1135"/>
                  </a:cubicBezTo>
                  <a:cubicBezTo>
                    <a:pt x="3001" y="1349"/>
                    <a:pt x="3036" y="1551"/>
                    <a:pt x="3036" y="1682"/>
                  </a:cubicBezTo>
                  <a:cubicBezTo>
                    <a:pt x="3036" y="1813"/>
                    <a:pt x="3048" y="1885"/>
                    <a:pt x="3060" y="1909"/>
                  </a:cubicBezTo>
                  <a:cubicBezTo>
                    <a:pt x="3072" y="1909"/>
                    <a:pt x="3108" y="1825"/>
                    <a:pt x="3120" y="1694"/>
                  </a:cubicBezTo>
                  <a:cubicBezTo>
                    <a:pt x="3132" y="1563"/>
                    <a:pt x="3155" y="1337"/>
                    <a:pt x="3072" y="1087"/>
                  </a:cubicBezTo>
                  <a:cubicBezTo>
                    <a:pt x="3001" y="837"/>
                    <a:pt x="2858" y="551"/>
                    <a:pt x="2572" y="325"/>
                  </a:cubicBezTo>
                  <a:cubicBezTo>
                    <a:pt x="2321" y="118"/>
                    <a:pt x="1971" y="1"/>
                    <a:pt x="1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3"/>
            <p:cNvSpPr/>
            <p:nvPr/>
          </p:nvSpPr>
          <p:spPr>
            <a:xfrm>
              <a:off x="1782162" y="2075469"/>
              <a:ext cx="71767" cy="52062"/>
            </a:xfrm>
            <a:custGeom>
              <a:avLst/>
              <a:gdLst/>
              <a:ahLst/>
              <a:cxnLst/>
              <a:rect l="l" t="t" r="r" b="b"/>
              <a:pathLst>
                <a:path w="1191" h="864" extrusionOk="0">
                  <a:moveTo>
                    <a:pt x="1142" y="1"/>
                  </a:moveTo>
                  <a:cubicBezTo>
                    <a:pt x="1104" y="1"/>
                    <a:pt x="1043" y="10"/>
                    <a:pt x="965" y="29"/>
                  </a:cubicBezTo>
                  <a:cubicBezTo>
                    <a:pt x="834" y="53"/>
                    <a:pt x="655" y="136"/>
                    <a:pt x="476" y="267"/>
                  </a:cubicBezTo>
                  <a:cubicBezTo>
                    <a:pt x="155" y="529"/>
                    <a:pt x="0" y="851"/>
                    <a:pt x="12" y="863"/>
                  </a:cubicBezTo>
                  <a:cubicBezTo>
                    <a:pt x="13" y="863"/>
                    <a:pt x="14" y="863"/>
                    <a:pt x="14" y="863"/>
                  </a:cubicBezTo>
                  <a:cubicBezTo>
                    <a:pt x="55" y="863"/>
                    <a:pt x="233" y="584"/>
                    <a:pt x="536" y="339"/>
                  </a:cubicBezTo>
                  <a:cubicBezTo>
                    <a:pt x="845" y="89"/>
                    <a:pt x="1191" y="29"/>
                    <a:pt x="1191" y="17"/>
                  </a:cubicBezTo>
                  <a:cubicBezTo>
                    <a:pt x="1191" y="7"/>
                    <a:pt x="1174"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3"/>
            <p:cNvSpPr/>
            <p:nvPr/>
          </p:nvSpPr>
          <p:spPr>
            <a:xfrm>
              <a:off x="1574101" y="2093004"/>
              <a:ext cx="67488" cy="51701"/>
            </a:xfrm>
            <a:custGeom>
              <a:avLst/>
              <a:gdLst/>
              <a:ahLst/>
              <a:cxnLst/>
              <a:rect l="l" t="t" r="r" b="b"/>
              <a:pathLst>
                <a:path w="1120" h="858" extrusionOk="0">
                  <a:moveTo>
                    <a:pt x="0" y="0"/>
                  </a:moveTo>
                  <a:cubicBezTo>
                    <a:pt x="0" y="36"/>
                    <a:pt x="310" y="95"/>
                    <a:pt x="631" y="334"/>
                  </a:cubicBezTo>
                  <a:cubicBezTo>
                    <a:pt x="935" y="567"/>
                    <a:pt x="1067" y="858"/>
                    <a:pt x="1094" y="858"/>
                  </a:cubicBezTo>
                  <a:cubicBezTo>
                    <a:pt x="1095" y="858"/>
                    <a:pt x="1095" y="858"/>
                    <a:pt x="1096" y="857"/>
                  </a:cubicBezTo>
                  <a:cubicBezTo>
                    <a:pt x="1119" y="857"/>
                    <a:pt x="1084" y="762"/>
                    <a:pt x="1024" y="643"/>
                  </a:cubicBezTo>
                  <a:cubicBezTo>
                    <a:pt x="965" y="524"/>
                    <a:pt x="846" y="381"/>
                    <a:pt x="679" y="262"/>
                  </a:cubicBezTo>
                  <a:cubicBezTo>
                    <a:pt x="524" y="143"/>
                    <a:pt x="346" y="48"/>
                    <a:pt x="227" y="24"/>
                  </a:cubicBezTo>
                  <a:cubicBezTo>
                    <a:pt x="72"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3"/>
            <p:cNvSpPr/>
            <p:nvPr/>
          </p:nvSpPr>
          <p:spPr>
            <a:xfrm>
              <a:off x="1031021" y="2561014"/>
              <a:ext cx="492183" cy="530688"/>
            </a:xfrm>
            <a:custGeom>
              <a:avLst/>
              <a:gdLst/>
              <a:ahLst/>
              <a:cxnLst/>
              <a:rect l="l" t="t" r="r" b="b"/>
              <a:pathLst>
                <a:path w="8168" h="8807" extrusionOk="0">
                  <a:moveTo>
                    <a:pt x="6136" y="0"/>
                  </a:moveTo>
                  <a:cubicBezTo>
                    <a:pt x="4822" y="0"/>
                    <a:pt x="3416" y="1399"/>
                    <a:pt x="2632" y="2211"/>
                  </a:cubicBezTo>
                  <a:cubicBezTo>
                    <a:pt x="2393" y="2461"/>
                    <a:pt x="488" y="4699"/>
                    <a:pt x="0" y="5628"/>
                  </a:cubicBezTo>
                  <a:cubicBezTo>
                    <a:pt x="1429" y="7176"/>
                    <a:pt x="3417" y="8247"/>
                    <a:pt x="5501" y="8807"/>
                  </a:cubicBezTo>
                  <a:lnTo>
                    <a:pt x="6275" y="7318"/>
                  </a:lnTo>
                  <a:cubicBezTo>
                    <a:pt x="6811" y="6283"/>
                    <a:pt x="7346" y="5259"/>
                    <a:pt x="7632" y="4139"/>
                  </a:cubicBezTo>
                  <a:cubicBezTo>
                    <a:pt x="7870" y="3163"/>
                    <a:pt x="8168" y="1258"/>
                    <a:pt x="7346" y="496"/>
                  </a:cubicBezTo>
                  <a:cubicBezTo>
                    <a:pt x="6968" y="144"/>
                    <a:pt x="6557" y="0"/>
                    <a:pt x="6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3"/>
            <p:cNvSpPr/>
            <p:nvPr/>
          </p:nvSpPr>
          <p:spPr>
            <a:xfrm>
              <a:off x="1081213" y="2817585"/>
              <a:ext cx="327921" cy="190173"/>
            </a:xfrm>
            <a:custGeom>
              <a:avLst/>
              <a:gdLst/>
              <a:ahLst/>
              <a:cxnLst/>
              <a:rect l="l" t="t" r="r" b="b"/>
              <a:pathLst>
                <a:path w="5442" h="3156" extrusionOk="0">
                  <a:moveTo>
                    <a:pt x="72" y="1"/>
                  </a:moveTo>
                  <a:cubicBezTo>
                    <a:pt x="36" y="36"/>
                    <a:pt x="13" y="84"/>
                    <a:pt x="1" y="108"/>
                  </a:cubicBezTo>
                  <a:cubicBezTo>
                    <a:pt x="84" y="215"/>
                    <a:pt x="191" y="298"/>
                    <a:pt x="298" y="405"/>
                  </a:cubicBezTo>
                  <a:cubicBezTo>
                    <a:pt x="513" y="632"/>
                    <a:pt x="787" y="834"/>
                    <a:pt x="1048" y="1060"/>
                  </a:cubicBezTo>
                  <a:cubicBezTo>
                    <a:pt x="1620" y="1489"/>
                    <a:pt x="2263" y="1929"/>
                    <a:pt x="2989" y="2298"/>
                  </a:cubicBezTo>
                  <a:cubicBezTo>
                    <a:pt x="3715" y="2656"/>
                    <a:pt x="4466" y="2918"/>
                    <a:pt x="5132" y="3096"/>
                  </a:cubicBezTo>
                  <a:cubicBezTo>
                    <a:pt x="5204" y="3120"/>
                    <a:pt x="5275" y="3132"/>
                    <a:pt x="5370" y="3156"/>
                  </a:cubicBezTo>
                  <a:lnTo>
                    <a:pt x="5430" y="3037"/>
                  </a:lnTo>
                  <a:cubicBezTo>
                    <a:pt x="5430" y="3025"/>
                    <a:pt x="5442" y="3025"/>
                    <a:pt x="5442" y="3013"/>
                  </a:cubicBezTo>
                  <a:cubicBezTo>
                    <a:pt x="5370" y="3013"/>
                    <a:pt x="5275" y="2977"/>
                    <a:pt x="5192" y="2965"/>
                  </a:cubicBezTo>
                  <a:cubicBezTo>
                    <a:pt x="4525" y="2775"/>
                    <a:pt x="3787" y="2501"/>
                    <a:pt x="3073" y="2144"/>
                  </a:cubicBezTo>
                  <a:cubicBezTo>
                    <a:pt x="2358" y="1786"/>
                    <a:pt x="1703" y="1358"/>
                    <a:pt x="1156" y="941"/>
                  </a:cubicBezTo>
                  <a:cubicBezTo>
                    <a:pt x="894" y="715"/>
                    <a:pt x="620" y="524"/>
                    <a:pt x="394" y="298"/>
                  </a:cubicBezTo>
                  <a:cubicBezTo>
                    <a:pt x="298" y="203"/>
                    <a:pt x="179" y="108"/>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3"/>
            <p:cNvSpPr/>
            <p:nvPr/>
          </p:nvSpPr>
          <p:spPr>
            <a:xfrm>
              <a:off x="1311509" y="1738938"/>
              <a:ext cx="631438" cy="396133"/>
            </a:xfrm>
            <a:custGeom>
              <a:avLst/>
              <a:gdLst/>
              <a:ahLst/>
              <a:cxnLst/>
              <a:rect l="l" t="t" r="r" b="b"/>
              <a:pathLst>
                <a:path w="10479" h="6574" extrusionOk="0">
                  <a:moveTo>
                    <a:pt x="5226" y="0"/>
                  </a:moveTo>
                  <a:cubicBezTo>
                    <a:pt x="3992" y="0"/>
                    <a:pt x="2748" y="558"/>
                    <a:pt x="1989" y="1542"/>
                  </a:cubicBezTo>
                  <a:lnTo>
                    <a:pt x="1" y="6019"/>
                  </a:lnTo>
                  <a:cubicBezTo>
                    <a:pt x="167" y="6329"/>
                    <a:pt x="524" y="6519"/>
                    <a:pt x="882" y="6567"/>
                  </a:cubicBezTo>
                  <a:cubicBezTo>
                    <a:pt x="928" y="6571"/>
                    <a:pt x="975" y="6574"/>
                    <a:pt x="1022" y="6574"/>
                  </a:cubicBezTo>
                  <a:cubicBezTo>
                    <a:pt x="1332" y="6574"/>
                    <a:pt x="1638" y="6475"/>
                    <a:pt x="1918" y="6341"/>
                  </a:cubicBezTo>
                  <a:cubicBezTo>
                    <a:pt x="2882" y="5864"/>
                    <a:pt x="3572" y="4840"/>
                    <a:pt x="3644" y="3757"/>
                  </a:cubicBezTo>
                  <a:cubicBezTo>
                    <a:pt x="4013" y="4316"/>
                    <a:pt x="4715" y="4662"/>
                    <a:pt x="5406" y="4662"/>
                  </a:cubicBezTo>
                  <a:cubicBezTo>
                    <a:pt x="6085" y="4662"/>
                    <a:pt x="6751" y="4328"/>
                    <a:pt x="7204" y="3816"/>
                  </a:cubicBezTo>
                  <a:cubicBezTo>
                    <a:pt x="7263" y="3733"/>
                    <a:pt x="7335" y="3662"/>
                    <a:pt x="7430" y="3626"/>
                  </a:cubicBezTo>
                  <a:cubicBezTo>
                    <a:pt x="7473" y="3605"/>
                    <a:pt x="7520" y="3600"/>
                    <a:pt x="7572" y="3600"/>
                  </a:cubicBezTo>
                  <a:cubicBezTo>
                    <a:pt x="7606" y="3600"/>
                    <a:pt x="7642" y="3602"/>
                    <a:pt x="7680" y="3602"/>
                  </a:cubicBezTo>
                  <a:cubicBezTo>
                    <a:pt x="7988" y="3634"/>
                    <a:pt x="8298" y="3665"/>
                    <a:pt x="8604" y="3665"/>
                  </a:cubicBezTo>
                  <a:cubicBezTo>
                    <a:pt x="8878" y="3665"/>
                    <a:pt x="9148" y="3640"/>
                    <a:pt x="9407" y="3566"/>
                  </a:cubicBezTo>
                  <a:cubicBezTo>
                    <a:pt x="9954" y="3400"/>
                    <a:pt x="10478" y="2912"/>
                    <a:pt x="10478" y="2328"/>
                  </a:cubicBezTo>
                  <a:cubicBezTo>
                    <a:pt x="10478" y="1983"/>
                    <a:pt x="10311" y="1661"/>
                    <a:pt x="10133" y="1364"/>
                  </a:cubicBezTo>
                  <a:cubicBezTo>
                    <a:pt x="9942" y="1018"/>
                    <a:pt x="9728" y="673"/>
                    <a:pt x="9430" y="435"/>
                  </a:cubicBezTo>
                  <a:cubicBezTo>
                    <a:pt x="9347" y="376"/>
                    <a:pt x="9252" y="316"/>
                    <a:pt x="9145" y="316"/>
                  </a:cubicBezTo>
                  <a:cubicBezTo>
                    <a:pt x="8942" y="316"/>
                    <a:pt x="8811" y="507"/>
                    <a:pt x="8633" y="614"/>
                  </a:cubicBezTo>
                  <a:cubicBezTo>
                    <a:pt x="8470" y="720"/>
                    <a:pt x="8278" y="763"/>
                    <a:pt x="8081" y="763"/>
                  </a:cubicBezTo>
                  <a:cubicBezTo>
                    <a:pt x="7947" y="763"/>
                    <a:pt x="7811" y="743"/>
                    <a:pt x="7680" y="709"/>
                  </a:cubicBezTo>
                  <a:cubicBezTo>
                    <a:pt x="7359" y="614"/>
                    <a:pt x="7085" y="435"/>
                    <a:pt x="6763" y="316"/>
                  </a:cubicBezTo>
                  <a:cubicBezTo>
                    <a:pt x="6279" y="102"/>
                    <a:pt x="5753" y="0"/>
                    <a:pt x="522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3"/>
            <p:cNvSpPr/>
            <p:nvPr/>
          </p:nvSpPr>
          <p:spPr>
            <a:xfrm>
              <a:off x="1254146" y="1671451"/>
              <a:ext cx="789916" cy="438494"/>
            </a:xfrm>
            <a:custGeom>
              <a:avLst/>
              <a:gdLst/>
              <a:ahLst/>
              <a:cxnLst/>
              <a:rect l="l" t="t" r="r" b="b"/>
              <a:pathLst>
                <a:path w="13109" h="7277" extrusionOk="0">
                  <a:moveTo>
                    <a:pt x="11124" y="0"/>
                  </a:moveTo>
                  <a:cubicBezTo>
                    <a:pt x="10927" y="0"/>
                    <a:pt x="10729" y="14"/>
                    <a:pt x="10537" y="31"/>
                  </a:cubicBezTo>
                  <a:cubicBezTo>
                    <a:pt x="9689" y="94"/>
                    <a:pt x="8869" y="123"/>
                    <a:pt x="8040" y="123"/>
                  </a:cubicBezTo>
                  <a:cubicBezTo>
                    <a:pt x="7774" y="123"/>
                    <a:pt x="7508" y="120"/>
                    <a:pt x="7239" y="114"/>
                  </a:cubicBezTo>
                  <a:cubicBezTo>
                    <a:pt x="7098" y="110"/>
                    <a:pt x="6955" y="108"/>
                    <a:pt x="6811" y="108"/>
                  </a:cubicBezTo>
                  <a:cubicBezTo>
                    <a:pt x="5780" y="108"/>
                    <a:pt x="4697" y="222"/>
                    <a:pt x="3715" y="484"/>
                  </a:cubicBezTo>
                  <a:cubicBezTo>
                    <a:pt x="2369" y="829"/>
                    <a:pt x="1917" y="2389"/>
                    <a:pt x="1119" y="3365"/>
                  </a:cubicBezTo>
                  <a:cubicBezTo>
                    <a:pt x="845" y="3710"/>
                    <a:pt x="536" y="4246"/>
                    <a:pt x="322" y="4829"/>
                  </a:cubicBezTo>
                  <a:cubicBezTo>
                    <a:pt x="83" y="5484"/>
                    <a:pt x="0" y="6187"/>
                    <a:pt x="298" y="6663"/>
                  </a:cubicBezTo>
                  <a:cubicBezTo>
                    <a:pt x="526" y="7054"/>
                    <a:pt x="982" y="7276"/>
                    <a:pt x="1430" y="7276"/>
                  </a:cubicBezTo>
                  <a:cubicBezTo>
                    <a:pt x="1474" y="7276"/>
                    <a:pt x="1517" y="7274"/>
                    <a:pt x="1560" y="7270"/>
                  </a:cubicBezTo>
                  <a:cubicBezTo>
                    <a:pt x="2369" y="7199"/>
                    <a:pt x="3048" y="6603"/>
                    <a:pt x="3417" y="5913"/>
                  </a:cubicBezTo>
                  <a:cubicBezTo>
                    <a:pt x="3858" y="5115"/>
                    <a:pt x="3941" y="4174"/>
                    <a:pt x="4001" y="3246"/>
                  </a:cubicBezTo>
                  <a:cubicBezTo>
                    <a:pt x="4465" y="3901"/>
                    <a:pt x="5227" y="4294"/>
                    <a:pt x="5977" y="4520"/>
                  </a:cubicBezTo>
                  <a:cubicBezTo>
                    <a:pt x="6248" y="4587"/>
                    <a:pt x="6525" y="4649"/>
                    <a:pt x="6800" y="4649"/>
                  </a:cubicBezTo>
                  <a:cubicBezTo>
                    <a:pt x="6911" y="4649"/>
                    <a:pt x="7022" y="4639"/>
                    <a:pt x="7132" y="4615"/>
                  </a:cubicBezTo>
                  <a:cubicBezTo>
                    <a:pt x="7727" y="4508"/>
                    <a:pt x="8215" y="3984"/>
                    <a:pt x="8299" y="3389"/>
                  </a:cubicBezTo>
                  <a:cubicBezTo>
                    <a:pt x="8763" y="3889"/>
                    <a:pt x="9430" y="4210"/>
                    <a:pt x="10120" y="4282"/>
                  </a:cubicBezTo>
                  <a:cubicBezTo>
                    <a:pt x="10150" y="4283"/>
                    <a:pt x="10180" y="4284"/>
                    <a:pt x="10210" y="4284"/>
                  </a:cubicBezTo>
                  <a:cubicBezTo>
                    <a:pt x="10766" y="4284"/>
                    <a:pt x="11335" y="3978"/>
                    <a:pt x="11775" y="3651"/>
                  </a:cubicBezTo>
                  <a:cubicBezTo>
                    <a:pt x="12287" y="3270"/>
                    <a:pt x="12752" y="2758"/>
                    <a:pt x="12930" y="2138"/>
                  </a:cubicBezTo>
                  <a:cubicBezTo>
                    <a:pt x="13109" y="1507"/>
                    <a:pt x="12954" y="769"/>
                    <a:pt x="12442" y="364"/>
                  </a:cubicBezTo>
                  <a:cubicBezTo>
                    <a:pt x="12072" y="78"/>
                    <a:pt x="11600" y="0"/>
                    <a:pt x="1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3"/>
            <p:cNvSpPr/>
            <p:nvPr/>
          </p:nvSpPr>
          <p:spPr>
            <a:xfrm>
              <a:off x="1522462" y="2689902"/>
              <a:ext cx="629209" cy="167215"/>
            </a:xfrm>
            <a:custGeom>
              <a:avLst/>
              <a:gdLst/>
              <a:ahLst/>
              <a:cxnLst/>
              <a:rect l="l" t="t" r="r" b="b"/>
              <a:pathLst>
                <a:path w="10442" h="2775" extrusionOk="0">
                  <a:moveTo>
                    <a:pt x="857" y="0"/>
                  </a:moveTo>
                  <a:cubicBezTo>
                    <a:pt x="381" y="0"/>
                    <a:pt x="0" y="381"/>
                    <a:pt x="0" y="857"/>
                  </a:cubicBezTo>
                  <a:lnTo>
                    <a:pt x="0" y="1917"/>
                  </a:lnTo>
                  <a:cubicBezTo>
                    <a:pt x="0" y="2393"/>
                    <a:pt x="381" y="2774"/>
                    <a:pt x="857" y="2774"/>
                  </a:cubicBezTo>
                  <a:lnTo>
                    <a:pt x="9585" y="2774"/>
                  </a:lnTo>
                  <a:cubicBezTo>
                    <a:pt x="10061" y="2774"/>
                    <a:pt x="10442" y="2393"/>
                    <a:pt x="10442" y="1917"/>
                  </a:cubicBezTo>
                  <a:lnTo>
                    <a:pt x="10442" y="857"/>
                  </a:lnTo>
                  <a:cubicBezTo>
                    <a:pt x="10442" y="381"/>
                    <a:pt x="10061" y="0"/>
                    <a:pt x="9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3"/>
            <p:cNvSpPr/>
            <p:nvPr/>
          </p:nvSpPr>
          <p:spPr>
            <a:xfrm>
              <a:off x="1602059" y="2689902"/>
              <a:ext cx="42421" cy="167938"/>
            </a:xfrm>
            <a:custGeom>
              <a:avLst/>
              <a:gdLst/>
              <a:ahLst/>
              <a:cxnLst/>
              <a:rect l="l" t="t" r="r" b="b"/>
              <a:pathLst>
                <a:path w="704" h="2787" extrusionOk="0">
                  <a:moveTo>
                    <a:pt x="1" y="0"/>
                  </a:moveTo>
                  <a:lnTo>
                    <a:pt x="1" y="2786"/>
                  </a:lnTo>
                  <a:lnTo>
                    <a:pt x="703" y="2786"/>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3"/>
            <p:cNvSpPr/>
            <p:nvPr/>
          </p:nvSpPr>
          <p:spPr>
            <a:xfrm>
              <a:off x="1386105" y="2858499"/>
              <a:ext cx="876084" cy="233197"/>
            </a:xfrm>
            <a:custGeom>
              <a:avLst/>
              <a:gdLst/>
              <a:ahLst/>
              <a:cxnLst/>
              <a:rect l="l" t="t" r="r" b="b"/>
              <a:pathLst>
                <a:path w="14539" h="3870" extrusionOk="0">
                  <a:moveTo>
                    <a:pt x="1203" y="0"/>
                  </a:moveTo>
                  <a:cubicBezTo>
                    <a:pt x="537" y="0"/>
                    <a:pt x="1" y="536"/>
                    <a:pt x="1" y="1203"/>
                  </a:cubicBezTo>
                  <a:lnTo>
                    <a:pt x="1" y="2655"/>
                  </a:lnTo>
                  <a:cubicBezTo>
                    <a:pt x="1" y="3334"/>
                    <a:pt x="537" y="3870"/>
                    <a:pt x="1203" y="3870"/>
                  </a:cubicBezTo>
                  <a:lnTo>
                    <a:pt x="13336" y="3870"/>
                  </a:lnTo>
                  <a:cubicBezTo>
                    <a:pt x="14003" y="3870"/>
                    <a:pt x="14538" y="3310"/>
                    <a:pt x="14538" y="2655"/>
                  </a:cubicBezTo>
                  <a:lnTo>
                    <a:pt x="14538" y="1274"/>
                  </a:lnTo>
                  <a:cubicBezTo>
                    <a:pt x="14538" y="572"/>
                    <a:pt x="13967" y="0"/>
                    <a:pt x="13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3"/>
            <p:cNvSpPr/>
            <p:nvPr/>
          </p:nvSpPr>
          <p:spPr>
            <a:xfrm>
              <a:off x="2082715" y="2915863"/>
              <a:ext cx="118466" cy="118466"/>
            </a:xfrm>
            <a:custGeom>
              <a:avLst/>
              <a:gdLst/>
              <a:ahLst/>
              <a:cxnLst/>
              <a:rect l="l" t="t" r="r" b="b"/>
              <a:pathLst>
                <a:path w="1966" h="1966" extrusionOk="0">
                  <a:moveTo>
                    <a:pt x="977" y="1"/>
                  </a:moveTo>
                  <a:cubicBezTo>
                    <a:pt x="441" y="1"/>
                    <a:pt x="1" y="441"/>
                    <a:pt x="1" y="977"/>
                  </a:cubicBezTo>
                  <a:cubicBezTo>
                    <a:pt x="1" y="1525"/>
                    <a:pt x="441" y="1965"/>
                    <a:pt x="977" y="1965"/>
                  </a:cubicBezTo>
                  <a:cubicBezTo>
                    <a:pt x="1525" y="1965"/>
                    <a:pt x="1965" y="1525"/>
                    <a:pt x="1965" y="977"/>
                  </a:cubicBezTo>
                  <a:cubicBezTo>
                    <a:pt x="1965" y="441"/>
                    <a:pt x="1525"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3"/>
            <p:cNvSpPr/>
            <p:nvPr/>
          </p:nvSpPr>
          <p:spPr>
            <a:xfrm>
              <a:off x="1921291" y="2857053"/>
              <a:ext cx="144256" cy="234643"/>
            </a:xfrm>
            <a:custGeom>
              <a:avLst/>
              <a:gdLst/>
              <a:ahLst/>
              <a:cxnLst/>
              <a:rect l="l" t="t" r="r" b="b"/>
              <a:pathLst>
                <a:path w="2394" h="3894" extrusionOk="0">
                  <a:moveTo>
                    <a:pt x="1334" y="0"/>
                  </a:moveTo>
                  <a:lnTo>
                    <a:pt x="1" y="3894"/>
                  </a:lnTo>
                  <a:lnTo>
                    <a:pt x="1072" y="3894"/>
                  </a:lnTo>
                  <a:lnTo>
                    <a:pt x="2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3"/>
            <p:cNvSpPr/>
            <p:nvPr/>
          </p:nvSpPr>
          <p:spPr>
            <a:xfrm>
              <a:off x="1574824" y="2857053"/>
              <a:ext cx="218855" cy="234643"/>
            </a:xfrm>
            <a:custGeom>
              <a:avLst/>
              <a:gdLst/>
              <a:ahLst/>
              <a:cxnLst/>
              <a:rect l="l" t="t" r="r" b="b"/>
              <a:pathLst>
                <a:path w="3632" h="3894" extrusionOk="0">
                  <a:moveTo>
                    <a:pt x="1346" y="0"/>
                  </a:moveTo>
                  <a:lnTo>
                    <a:pt x="0" y="3894"/>
                  </a:lnTo>
                  <a:lnTo>
                    <a:pt x="2298" y="3894"/>
                  </a:lnTo>
                  <a:lnTo>
                    <a:pt x="3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3"/>
            <p:cNvSpPr/>
            <p:nvPr/>
          </p:nvSpPr>
          <p:spPr>
            <a:xfrm>
              <a:off x="1693888" y="2736541"/>
              <a:ext cx="378899" cy="73213"/>
            </a:xfrm>
            <a:custGeom>
              <a:avLst/>
              <a:gdLst/>
              <a:ahLst/>
              <a:cxnLst/>
              <a:rect l="l" t="t" r="r" b="b"/>
              <a:pathLst>
                <a:path w="6288" h="1215" extrusionOk="0">
                  <a:moveTo>
                    <a:pt x="286" y="0"/>
                  </a:moveTo>
                  <a:cubicBezTo>
                    <a:pt x="132" y="0"/>
                    <a:pt x="1" y="131"/>
                    <a:pt x="1" y="274"/>
                  </a:cubicBezTo>
                  <a:lnTo>
                    <a:pt x="1" y="929"/>
                  </a:lnTo>
                  <a:cubicBezTo>
                    <a:pt x="1" y="1095"/>
                    <a:pt x="144" y="1215"/>
                    <a:pt x="286" y="1215"/>
                  </a:cubicBezTo>
                  <a:lnTo>
                    <a:pt x="6001" y="1215"/>
                  </a:lnTo>
                  <a:cubicBezTo>
                    <a:pt x="6156" y="1215"/>
                    <a:pt x="6275" y="1095"/>
                    <a:pt x="6287" y="929"/>
                  </a:cubicBezTo>
                  <a:lnTo>
                    <a:pt x="6287" y="274"/>
                  </a:lnTo>
                  <a:cubicBezTo>
                    <a:pt x="6287" y="119"/>
                    <a:pt x="6156" y="0"/>
                    <a:pt x="6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3"/>
            <p:cNvSpPr/>
            <p:nvPr/>
          </p:nvSpPr>
          <p:spPr>
            <a:xfrm>
              <a:off x="1864651" y="2894352"/>
              <a:ext cx="535267" cy="428190"/>
            </a:xfrm>
            <a:custGeom>
              <a:avLst/>
              <a:gdLst/>
              <a:ahLst/>
              <a:cxnLst/>
              <a:rect l="l" t="t" r="r" b="b"/>
              <a:pathLst>
                <a:path w="8883" h="7106" extrusionOk="0">
                  <a:moveTo>
                    <a:pt x="2358" y="0"/>
                  </a:moveTo>
                  <a:cubicBezTo>
                    <a:pt x="1429" y="917"/>
                    <a:pt x="596" y="1917"/>
                    <a:pt x="0" y="3120"/>
                  </a:cubicBezTo>
                  <a:cubicBezTo>
                    <a:pt x="655" y="4049"/>
                    <a:pt x="1405" y="4894"/>
                    <a:pt x="2215" y="5668"/>
                  </a:cubicBezTo>
                  <a:cubicBezTo>
                    <a:pt x="2703" y="6132"/>
                    <a:pt x="3251" y="6573"/>
                    <a:pt x="3870" y="6823"/>
                  </a:cubicBezTo>
                  <a:cubicBezTo>
                    <a:pt x="4308" y="7008"/>
                    <a:pt x="4784" y="7105"/>
                    <a:pt x="5259" y="7105"/>
                  </a:cubicBezTo>
                  <a:cubicBezTo>
                    <a:pt x="5945" y="7105"/>
                    <a:pt x="6629" y="6902"/>
                    <a:pt x="7192" y="6466"/>
                  </a:cubicBezTo>
                  <a:cubicBezTo>
                    <a:pt x="8156" y="5775"/>
                    <a:pt x="8882" y="4203"/>
                    <a:pt x="8144" y="3096"/>
                  </a:cubicBezTo>
                  <a:cubicBezTo>
                    <a:pt x="7656" y="2358"/>
                    <a:pt x="6799" y="2239"/>
                    <a:pt x="6084" y="1846"/>
                  </a:cubicBezTo>
                  <a:cubicBezTo>
                    <a:pt x="4858" y="1167"/>
                    <a:pt x="3644" y="512"/>
                    <a:pt x="2358"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3"/>
            <p:cNvSpPr/>
            <p:nvPr/>
          </p:nvSpPr>
          <p:spPr>
            <a:xfrm>
              <a:off x="2064819" y="2920864"/>
              <a:ext cx="297069" cy="203851"/>
            </a:xfrm>
            <a:custGeom>
              <a:avLst/>
              <a:gdLst/>
              <a:ahLst/>
              <a:cxnLst/>
              <a:rect l="l" t="t" r="r" b="b"/>
              <a:pathLst>
                <a:path w="4930" h="3383" extrusionOk="0">
                  <a:moveTo>
                    <a:pt x="0" y="1"/>
                  </a:moveTo>
                  <a:lnTo>
                    <a:pt x="0" y="1"/>
                  </a:lnTo>
                  <a:cubicBezTo>
                    <a:pt x="0" y="13"/>
                    <a:pt x="298" y="168"/>
                    <a:pt x="786" y="406"/>
                  </a:cubicBezTo>
                  <a:cubicBezTo>
                    <a:pt x="1274" y="644"/>
                    <a:pt x="1965" y="965"/>
                    <a:pt x="2655" y="1418"/>
                  </a:cubicBezTo>
                  <a:cubicBezTo>
                    <a:pt x="3012" y="1644"/>
                    <a:pt x="3334" y="1858"/>
                    <a:pt x="3608" y="2085"/>
                  </a:cubicBezTo>
                  <a:cubicBezTo>
                    <a:pt x="3894" y="2311"/>
                    <a:pt x="4132" y="2537"/>
                    <a:pt x="4322" y="2728"/>
                  </a:cubicBezTo>
                  <a:cubicBezTo>
                    <a:pt x="4695" y="3123"/>
                    <a:pt x="4897" y="3383"/>
                    <a:pt x="4928" y="3383"/>
                  </a:cubicBezTo>
                  <a:cubicBezTo>
                    <a:pt x="4928" y="3383"/>
                    <a:pt x="4929" y="3383"/>
                    <a:pt x="4929" y="3382"/>
                  </a:cubicBezTo>
                  <a:cubicBezTo>
                    <a:pt x="4929" y="3382"/>
                    <a:pt x="4882" y="3311"/>
                    <a:pt x="4810" y="3168"/>
                  </a:cubicBezTo>
                  <a:cubicBezTo>
                    <a:pt x="4763" y="3120"/>
                    <a:pt x="4703" y="3037"/>
                    <a:pt x="4644" y="2954"/>
                  </a:cubicBezTo>
                  <a:cubicBezTo>
                    <a:pt x="4560" y="2858"/>
                    <a:pt x="4489" y="2775"/>
                    <a:pt x="4405" y="2668"/>
                  </a:cubicBezTo>
                  <a:cubicBezTo>
                    <a:pt x="4227" y="2466"/>
                    <a:pt x="3989" y="2239"/>
                    <a:pt x="3703" y="2001"/>
                  </a:cubicBezTo>
                  <a:cubicBezTo>
                    <a:pt x="3417" y="1763"/>
                    <a:pt x="3096" y="1525"/>
                    <a:pt x="2739" y="1299"/>
                  </a:cubicBezTo>
                  <a:cubicBezTo>
                    <a:pt x="2024" y="846"/>
                    <a:pt x="1322" y="525"/>
                    <a:pt x="834" y="311"/>
                  </a:cubicBezTo>
                  <a:cubicBezTo>
                    <a:pt x="572" y="215"/>
                    <a:pt x="369" y="120"/>
                    <a:pt x="214" y="72"/>
                  </a:cubicBezTo>
                  <a:cubicBezTo>
                    <a:pt x="72" y="13"/>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3"/>
            <p:cNvSpPr/>
            <p:nvPr/>
          </p:nvSpPr>
          <p:spPr>
            <a:xfrm>
              <a:off x="1063980" y="2935989"/>
              <a:ext cx="580521" cy="478264"/>
            </a:xfrm>
            <a:custGeom>
              <a:avLst/>
              <a:gdLst/>
              <a:ahLst/>
              <a:cxnLst/>
              <a:rect l="l" t="t" r="r" b="b"/>
              <a:pathLst>
                <a:path w="9634" h="7937" extrusionOk="0">
                  <a:moveTo>
                    <a:pt x="7157" y="0"/>
                  </a:moveTo>
                  <a:cubicBezTo>
                    <a:pt x="7133" y="24"/>
                    <a:pt x="7085" y="24"/>
                    <a:pt x="7049" y="36"/>
                  </a:cubicBezTo>
                  <a:lnTo>
                    <a:pt x="7038" y="36"/>
                  </a:lnTo>
                  <a:cubicBezTo>
                    <a:pt x="6085" y="345"/>
                    <a:pt x="5133" y="702"/>
                    <a:pt x="4216" y="1107"/>
                  </a:cubicBezTo>
                  <a:cubicBezTo>
                    <a:pt x="3406" y="1464"/>
                    <a:pt x="2585" y="1691"/>
                    <a:pt x="1775" y="2012"/>
                  </a:cubicBezTo>
                  <a:cubicBezTo>
                    <a:pt x="1073" y="2298"/>
                    <a:pt x="180" y="2881"/>
                    <a:pt x="84" y="3715"/>
                  </a:cubicBezTo>
                  <a:cubicBezTo>
                    <a:pt x="1" y="4596"/>
                    <a:pt x="37" y="5441"/>
                    <a:pt x="430" y="6239"/>
                  </a:cubicBezTo>
                  <a:cubicBezTo>
                    <a:pt x="949" y="7279"/>
                    <a:pt x="2216" y="7937"/>
                    <a:pt x="3381" y="7937"/>
                  </a:cubicBezTo>
                  <a:cubicBezTo>
                    <a:pt x="3657" y="7937"/>
                    <a:pt x="3927" y="7900"/>
                    <a:pt x="4180" y="7822"/>
                  </a:cubicBezTo>
                  <a:cubicBezTo>
                    <a:pt x="6478" y="7120"/>
                    <a:pt x="8371" y="5203"/>
                    <a:pt x="9633" y="3179"/>
                  </a:cubicBezTo>
                  <a:cubicBezTo>
                    <a:pt x="8931" y="2048"/>
                    <a:pt x="8121" y="941"/>
                    <a:pt x="7157"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3"/>
            <p:cNvSpPr/>
            <p:nvPr/>
          </p:nvSpPr>
          <p:spPr>
            <a:xfrm>
              <a:off x="1419124" y="2792398"/>
              <a:ext cx="383901" cy="414813"/>
            </a:xfrm>
            <a:custGeom>
              <a:avLst/>
              <a:gdLst/>
              <a:ahLst/>
              <a:cxnLst/>
              <a:rect l="l" t="t" r="r" b="b"/>
              <a:pathLst>
                <a:path w="6371" h="6884" extrusionOk="0">
                  <a:moveTo>
                    <a:pt x="4007" y="1"/>
                  </a:moveTo>
                  <a:cubicBezTo>
                    <a:pt x="4001" y="1"/>
                    <a:pt x="3995" y="1"/>
                    <a:pt x="3989" y="2"/>
                  </a:cubicBezTo>
                  <a:cubicBezTo>
                    <a:pt x="3846" y="26"/>
                    <a:pt x="3763" y="157"/>
                    <a:pt x="3703" y="276"/>
                  </a:cubicBezTo>
                  <a:cubicBezTo>
                    <a:pt x="3549" y="573"/>
                    <a:pt x="3453" y="942"/>
                    <a:pt x="3227" y="1192"/>
                  </a:cubicBezTo>
                  <a:cubicBezTo>
                    <a:pt x="3108" y="1335"/>
                    <a:pt x="2989" y="1454"/>
                    <a:pt x="2858" y="1550"/>
                  </a:cubicBezTo>
                  <a:cubicBezTo>
                    <a:pt x="2799" y="1597"/>
                    <a:pt x="2501" y="1764"/>
                    <a:pt x="2477" y="1823"/>
                  </a:cubicBezTo>
                  <a:cubicBezTo>
                    <a:pt x="2525" y="1585"/>
                    <a:pt x="2620" y="1347"/>
                    <a:pt x="2656" y="1109"/>
                  </a:cubicBezTo>
                  <a:cubicBezTo>
                    <a:pt x="2703" y="859"/>
                    <a:pt x="2715" y="597"/>
                    <a:pt x="2644" y="383"/>
                  </a:cubicBezTo>
                  <a:cubicBezTo>
                    <a:pt x="2620" y="276"/>
                    <a:pt x="2548" y="168"/>
                    <a:pt x="2418" y="168"/>
                  </a:cubicBezTo>
                  <a:cubicBezTo>
                    <a:pt x="2346" y="180"/>
                    <a:pt x="2287" y="228"/>
                    <a:pt x="2251" y="288"/>
                  </a:cubicBezTo>
                  <a:cubicBezTo>
                    <a:pt x="2084" y="478"/>
                    <a:pt x="2025" y="752"/>
                    <a:pt x="1929" y="990"/>
                  </a:cubicBezTo>
                  <a:cubicBezTo>
                    <a:pt x="1846" y="1228"/>
                    <a:pt x="1739" y="1478"/>
                    <a:pt x="1572" y="1692"/>
                  </a:cubicBezTo>
                  <a:cubicBezTo>
                    <a:pt x="1382" y="1954"/>
                    <a:pt x="1144" y="2181"/>
                    <a:pt x="953" y="2431"/>
                  </a:cubicBezTo>
                  <a:cubicBezTo>
                    <a:pt x="739" y="2704"/>
                    <a:pt x="310" y="2859"/>
                    <a:pt x="1" y="3014"/>
                  </a:cubicBezTo>
                  <a:lnTo>
                    <a:pt x="2287" y="6884"/>
                  </a:lnTo>
                  <a:cubicBezTo>
                    <a:pt x="2513" y="6765"/>
                    <a:pt x="2763" y="6693"/>
                    <a:pt x="2977" y="6538"/>
                  </a:cubicBezTo>
                  <a:cubicBezTo>
                    <a:pt x="3239" y="6348"/>
                    <a:pt x="3430" y="6062"/>
                    <a:pt x="3691" y="5836"/>
                  </a:cubicBezTo>
                  <a:cubicBezTo>
                    <a:pt x="4263" y="5336"/>
                    <a:pt x="4918" y="4919"/>
                    <a:pt x="5513" y="4431"/>
                  </a:cubicBezTo>
                  <a:cubicBezTo>
                    <a:pt x="5680" y="4288"/>
                    <a:pt x="5835" y="4157"/>
                    <a:pt x="5954" y="3990"/>
                  </a:cubicBezTo>
                  <a:cubicBezTo>
                    <a:pt x="5989" y="3919"/>
                    <a:pt x="6049" y="3836"/>
                    <a:pt x="6049" y="3740"/>
                  </a:cubicBezTo>
                  <a:cubicBezTo>
                    <a:pt x="6064" y="3549"/>
                    <a:pt x="5960" y="3494"/>
                    <a:pt x="5828" y="3494"/>
                  </a:cubicBezTo>
                  <a:cubicBezTo>
                    <a:pt x="5747" y="3494"/>
                    <a:pt x="5655" y="3515"/>
                    <a:pt x="5573" y="3538"/>
                  </a:cubicBezTo>
                  <a:cubicBezTo>
                    <a:pt x="5204" y="3657"/>
                    <a:pt x="4834" y="3752"/>
                    <a:pt x="4442" y="3800"/>
                  </a:cubicBezTo>
                  <a:cubicBezTo>
                    <a:pt x="4858" y="3574"/>
                    <a:pt x="5251" y="3193"/>
                    <a:pt x="5561" y="2835"/>
                  </a:cubicBezTo>
                  <a:cubicBezTo>
                    <a:pt x="5787" y="2585"/>
                    <a:pt x="6370" y="1966"/>
                    <a:pt x="6049" y="1633"/>
                  </a:cubicBezTo>
                  <a:cubicBezTo>
                    <a:pt x="5997" y="1574"/>
                    <a:pt x="5932" y="1551"/>
                    <a:pt x="5864" y="1551"/>
                  </a:cubicBezTo>
                  <a:cubicBezTo>
                    <a:pt x="5822" y="1551"/>
                    <a:pt x="5780" y="1560"/>
                    <a:pt x="5739" y="1573"/>
                  </a:cubicBezTo>
                  <a:cubicBezTo>
                    <a:pt x="5632" y="1597"/>
                    <a:pt x="5561" y="1669"/>
                    <a:pt x="5477" y="1752"/>
                  </a:cubicBezTo>
                  <a:cubicBezTo>
                    <a:pt x="5192" y="2002"/>
                    <a:pt x="4894" y="2252"/>
                    <a:pt x="4608" y="2502"/>
                  </a:cubicBezTo>
                  <a:cubicBezTo>
                    <a:pt x="4477" y="2621"/>
                    <a:pt x="4323" y="2764"/>
                    <a:pt x="4144" y="2788"/>
                  </a:cubicBezTo>
                  <a:cubicBezTo>
                    <a:pt x="4465" y="2478"/>
                    <a:pt x="4775" y="2181"/>
                    <a:pt x="5025" y="1823"/>
                  </a:cubicBezTo>
                  <a:cubicBezTo>
                    <a:pt x="5144" y="1645"/>
                    <a:pt x="5251" y="1466"/>
                    <a:pt x="5311" y="1252"/>
                  </a:cubicBezTo>
                  <a:cubicBezTo>
                    <a:pt x="5370" y="1061"/>
                    <a:pt x="5477" y="823"/>
                    <a:pt x="5394" y="633"/>
                  </a:cubicBezTo>
                  <a:cubicBezTo>
                    <a:pt x="5345" y="487"/>
                    <a:pt x="5244" y="418"/>
                    <a:pt x="5137" y="418"/>
                  </a:cubicBezTo>
                  <a:cubicBezTo>
                    <a:pt x="5035" y="418"/>
                    <a:pt x="4928" y="481"/>
                    <a:pt x="4858" y="597"/>
                  </a:cubicBezTo>
                  <a:cubicBezTo>
                    <a:pt x="4620" y="1014"/>
                    <a:pt x="4346" y="1419"/>
                    <a:pt x="4013" y="1788"/>
                  </a:cubicBezTo>
                  <a:cubicBezTo>
                    <a:pt x="3822" y="2014"/>
                    <a:pt x="3584" y="2240"/>
                    <a:pt x="3287" y="2300"/>
                  </a:cubicBezTo>
                  <a:cubicBezTo>
                    <a:pt x="3775" y="1823"/>
                    <a:pt x="4108" y="1216"/>
                    <a:pt x="4239" y="538"/>
                  </a:cubicBezTo>
                  <a:cubicBezTo>
                    <a:pt x="4251" y="419"/>
                    <a:pt x="4263" y="299"/>
                    <a:pt x="4239" y="204"/>
                  </a:cubicBezTo>
                  <a:cubicBezTo>
                    <a:pt x="4205" y="103"/>
                    <a:pt x="4118" y="1"/>
                    <a:pt x="4007"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3"/>
            <p:cNvSpPr/>
            <p:nvPr/>
          </p:nvSpPr>
          <p:spPr>
            <a:xfrm>
              <a:off x="1068319" y="2940568"/>
              <a:ext cx="411137" cy="210058"/>
            </a:xfrm>
            <a:custGeom>
              <a:avLst/>
              <a:gdLst/>
              <a:ahLst/>
              <a:cxnLst/>
              <a:rect l="l" t="t" r="r" b="b"/>
              <a:pathLst>
                <a:path w="6823" h="3486" extrusionOk="0">
                  <a:moveTo>
                    <a:pt x="6786" y="0"/>
                  </a:moveTo>
                  <a:cubicBezTo>
                    <a:pt x="6754" y="0"/>
                    <a:pt x="6661" y="34"/>
                    <a:pt x="6501" y="91"/>
                  </a:cubicBezTo>
                  <a:cubicBezTo>
                    <a:pt x="6323" y="150"/>
                    <a:pt x="6061" y="257"/>
                    <a:pt x="5727" y="376"/>
                  </a:cubicBezTo>
                  <a:cubicBezTo>
                    <a:pt x="5072" y="626"/>
                    <a:pt x="4179" y="1007"/>
                    <a:pt x="3191" y="1353"/>
                  </a:cubicBezTo>
                  <a:cubicBezTo>
                    <a:pt x="2679" y="1543"/>
                    <a:pt x="2203" y="1746"/>
                    <a:pt x="1798" y="1972"/>
                  </a:cubicBezTo>
                  <a:cubicBezTo>
                    <a:pt x="1382" y="2198"/>
                    <a:pt x="1048" y="2436"/>
                    <a:pt x="774" y="2651"/>
                  </a:cubicBezTo>
                  <a:cubicBezTo>
                    <a:pt x="512" y="2877"/>
                    <a:pt x="310" y="3091"/>
                    <a:pt x="179" y="3234"/>
                  </a:cubicBezTo>
                  <a:cubicBezTo>
                    <a:pt x="60" y="3389"/>
                    <a:pt x="0" y="3484"/>
                    <a:pt x="0" y="3484"/>
                  </a:cubicBezTo>
                  <a:cubicBezTo>
                    <a:pt x="1" y="3485"/>
                    <a:pt x="1" y="3485"/>
                    <a:pt x="2" y="3485"/>
                  </a:cubicBezTo>
                  <a:cubicBezTo>
                    <a:pt x="29" y="3485"/>
                    <a:pt x="292" y="3137"/>
                    <a:pt x="822" y="2734"/>
                  </a:cubicBezTo>
                  <a:cubicBezTo>
                    <a:pt x="1084" y="2520"/>
                    <a:pt x="1441" y="2293"/>
                    <a:pt x="1846" y="2079"/>
                  </a:cubicBezTo>
                  <a:cubicBezTo>
                    <a:pt x="2251" y="1865"/>
                    <a:pt x="2727" y="1674"/>
                    <a:pt x="3215" y="1496"/>
                  </a:cubicBezTo>
                  <a:cubicBezTo>
                    <a:pt x="4227" y="1127"/>
                    <a:pt x="5108" y="734"/>
                    <a:pt x="5751" y="472"/>
                  </a:cubicBezTo>
                  <a:cubicBezTo>
                    <a:pt x="6001" y="365"/>
                    <a:pt x="6251" y="257"/>
                    <a:pt x="6501" y="138"/>
                  </a:cubicBezTo>
                  <a:cubicBezTo>
                    <a:pt x="6716" y="43"/>
                    <a:pt x="6823" y="7"/>
                    <a:pt x="6799" y="7"/>
                  </a:cubicBezTo>
                  <a:cubicBezTo>
                    <a:pt x="6799" y="2"/>
                    <a:pt x="6795" y="0"/>
                    <a:pt x="6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3"/>
            <p:cNvSpPr/>
            <p:nvPr/>
          </p:nvSpPr>
          <p:spPr>
            <a:xfrm>
              <a:off x="1698889" y="2774442"/>
              <a:ext cx="385347" cy="379683"/>
            </a:xfrm>
            <a:custGeom>
              <a:avLst/>
              <a:gdLst/>
              <a:ahLst/>
              <a:cxnLst/>
              <a:rect l="l" t="t" r="r" b="b"/>
              <a:pathLst>
                <a:path w="6395" h="6301" extrusionOk="0">
                  <a:moveTo>
                    <a:pt x="4077" y="1"/>
                  </a:moveTo>
                  <a:cubicBezTo>
                    <a:pt x="4068" y="1"/>
                    <a:pt x="4059" y="1"/>
                    <a:pt x="4049" y="2"/>
                  </a:cubicBezTo>
                  <a:cubicBezTo>
                    <a:pt x="3525" y="97"/>
                    <a:pt x="3716" y="1133"/>
                    <a:pt x="3787" y="1478"/>
                  </a:cubicBezTo>
                  <a:cubicBezTo>
                    <a:pt x="3811" y="1538"/>
                    <a:pt x="3882" y="1729"/>
                    <a:pt x="3811" y="1776"/>
                  </a:cubicBezTo>
                  <a:cubicBezTo>
                    <a:pt x="3804" y="1780"/>
                    <a:pt x="3796" y="1782"/>
                    <a:pt x="3787" y="1782"/>
                  </a:cubicBezTo>
                  <a:cubicBezTo>
                    <a:pt x="3714" y="1782"/>
                    <a:pt x="3568" y="1666"/>
                    <a:pt x="3525" y="1645"/>
                  </a:cubicBezTo>
                  <a:cubicBezTo>
                    <a:pt x="3359" y="1526"/>
                    <a:pt x="3228" y="1359"/>
                    <a:pt x="3120" y="1181"/>
                  </a:cubicBezTo>
                  <a:cubicBezTo>
                    <a:pt x="2942" y="895"/>
                    <a:pt x="2811" y="574"/>
                    <a:pt x="2597" y="324"/>
                  </a:cubicBezTo>
                  <a:cubicBezTo>
                    <a:pt x="2561" y="264"/>
                    <a:pt x="2501" y="205"/>
                    <a:pt x="2430" y="205"/>
                  </a:cubicBezTo>
                  <a:cubicBezTo>
                    <a:pt x="2419" y="202"/>
                    <a:pt x="2408" y="200"/>
                    <a:pt x="2397" y="200"/>
                  </a:cubicBezTo>
                  <a:cubicBezTo>
                    <a:pt x="2316" y="200"/>
                    <a:pt x="2247" y="274"/>
                    <a:pt x="2216" y="347"/>
                  </a:cubicBezTo>
                  <a:cubicBezTo>
                    <a:pt x="2192" y="443"/>
                    <a:pt x="2192" y="526"/>
                    <a:pt x="2204" y="621"/>
                  </a:cubicBezTo>
                  <a:cubicBezTo>
                    <a:pt x="2275" y="1193"/>
                    <a:pt x="2525" y="1752"/>
                    <a:pt x="2918" y="2181"/>
                  </a:cubicBezTo>
                  <a:cubicBezTo>
                    <a:pt x="2430" y="1943"/>
                    <a:pt x="2013" y="1538"/>
                    <a:pt x="1751" y="1050"/>
                  </a:cubicBezTo>
                  <a:cubicBezTo>
                    <a:pt x="1675" y="898"/>
                    <a:pt x="1560" y="637"/>
                    <a:pt x="1360" y="637"/>
                  </a:cubicBezTo>
                  <a:cubicBezTo>
                    <a:pt x="1340" y="637"/>
                    <a:pt x="1320" y="640"/>
                    <a:pt x="1299" y="645"/>
                  </a:cubicBezTo>
                  <a:cubicBezTo>
                    <a:pt x="1096" y="693"/>
                    <a:pt x="1061" y="955"/>
                    <a:pt x="1096" y="1109"/>
                  </a:cubicBezTo>
                  <a:cubicBezTo>
                    <a:pt x="1180" y="1359"/>
                    <a:pt x="1299" y="1598"/>
                    <a:pt x="1430" y="1836"/>
                  </a:cubicBezTo>
                  <a:cubicBezTo>
                    <a:pt x="1632" y="2205"/>
                    <a:pt x="1858" y="2562"/>
                    <a:pt x="2096" y="2919"/>
                  </a:cubicBezTo>
                  <a:cubicBezTo>
                    <a:pt x="1501" y="2788"/>
                    <a:pt x="1049" y="2443"/>
                    <a:pt x="656" y="2014"/>
                  </a:cubicBezTo>
                  <a:cubicBezTo>
                    <a:pt x="598" y="1946"/>
                    <a:pt x="484" y="1871"/>
                    <a:pt x="380" y="1871"/>
                  </a:cubicBezTo>
                  <a:cubicBezTo>
                    <a:pt x="356" y="1871"/>
                    <a:pt x="333" y="1874"/>
                    <a:pt x="311" y="1883"/>
                  </a:cubicBezTo>
                  <a:cubicBezTo>
                    <a:pt x="1" y="2002"/>
                    <a:pt x="382" y="2705"/>
                    <a:pt x="501" y="2860"/>
                  </a:cubicBezTo>
                  <a:cubicBezTo>
                    <a:pt x="656" y="3074"/>
                    <a:pt x="858" y="3264"/>
                    <a:pt x="1073" y="3419"/>
                  </a:cubicBezTo>
                  <a:cubicBezTo>
                    <a:pt x="1221" y="3504"/>
                    <a:pt x="1530" y="3702"/>
                    <a:pt x="1739" y="3702"/>
                  </a:cubicBezTo>
                  <a:cubicBezTo>
                    <a:pt x="1759" y="3702"/>
                    <a:pt x="1779" y="3701"/>
                    <a:pt x="1797" y="3697"/>
                  </a:cubicBezTo>
                  <a:lnTo>
                    <a:pt x="1797" y="3697"/>
                  </a:lnTo>
                  <a:cubicBezTo>
                    <a:pt x="1730" y="3713"/>
                    <a:pt x="1663" y="3720"/>
                    <a:pt x="1596" y="3720"/>
                  </a:cubicBezTo>
                  <a:cubicBezTo>
                    <a:pt x="1489" y="3720"/>
                    <a:pt x="1382" y="3703"/>
                    <a:pt x="1275" y="3681"/>
                  </a:cubicBezTo>
                  <a:cubicBezTo>
                    <a:pt x="1179" y="3668"/>
                    <a:pt x="1084" y="3656"/>
                    <a:pt x="989" y="3656"/>
                  </a:cubicBezTo>
                  <a:cubicBezTo>
                    <a:pt x="905" y="3656"/>
                    <a:pt x="822" y="3665"/>
                    <a:pt x="739" y="3693"/>
                  </a:cubicBezTo>
                  <a:cubicBezTo>
                    <a:pt x="584" y="3753"/>
                    <a:pt x="442" y="3931"/>
                    <a:pt x="489" y="4110"/>
                  </a:cubicBezTo>
                  <a:cubicBezTo>
                    <a:pt x="525" y="4253"/>
                    <a:pt x="656" y="4336"/>
                    <a:pt x="787" y="4396"/>
                  </a:cubicBezTo>
                  <a:cubicBezTo>
                    <a:pt x="1084" y="4515"/>
                    <a:pt x="1394" y="4550"/>
                    <a:pt x="1715" y="4634"/>
                  </a:cubicBezTo>
                  <a:cubicBezTo>
                    <a:pt x="2347" y="4824"/>
                    <a:pt x="2989" y="5300"/>
                    <a:pt x="3418" y="5824"/>
                  </a:cubicBezTo>
                  <a:cubicBezTo>
                    <a:pt x="3573" y="6003"/>
                    <a:pt x="3716" y="6217"/>
                    <a:pt x="3930" y="6301"/>
                  </a:cubicBezTo>
                  <a:lnTo>
                    <a:pt x="6395" y="2621"/>
                  </a:lnTo>
                  <a:cubicBezTo>
                    <a:pt x="6026" y="2443"/>
                    <a:pt x="5621" y="2264"/>
                    <a:pt x="5275" y="2050"/>
                  </a:cubicBezTo>
                  <a:cubicBezTo>
                    <a:pt x="4966" y="1836"/>
                    <a:pt x="4728" y="1467"/>
                    <a:pt x="4561" y="1157"/>
                  </a:cubicBezTo>
                  <a:cubicBezTo>
                    <a:pt x="4442" y="919"/>
                    <a:pt x="4406" y="657"/>
                    <a:pt x="4323" y="395"/>
                  </a:cubicBezTo>
                  <a:cubicBezTo>
                    <a:pt x="4289" y="236"/>
                    <a:pt x="4266" y="1"/>
                    <a:pt x="4077"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3"/>
            <p:cNvSpPr/>
            <p:nvPr/>
          </p:nvSpPr>
          <p:spPr>
            <a:xfrm>
              <a:off x="1253423" y="2146451"/>
              <a:ext cx="98340" cy="191980"/>
            </a:xfrm>
            <a:custGeom>
              <a:avLst/>
              <a:gdLst/>
              <a:ahLst/>
              <a:cxnLst/>
              <a:rect l="l" t="t" r="r" b="b"/>
              <a:pathLst>
                <a:path w="1632" h="3186" extrusionOk="0">
                  <a:moveTo>
                    <a:pt x="42" y="0"/>
                  </a:moveTo>
                  <a:cubicBezTo>
                    <a:pt x="15" y="0"/>
                    <a:pt x="0" y="3"/>
                    <a:pt x="0" y="6"/>
                  </a:cubicBezTo>
                  <a:cubicBezTo>
                    <a:pt x="0" y="42"/>
                    <a:pt x="203" y="90"/>
                    <a:pt x="488" y="268"/>
                  </a:cubicBezTo>
                  <a:cubicBezTo>
                    <a:pt x="774" y="447"/>
                    <a:pt x="1107" y="804"/>
                    <a:pt x="1286" y="1292"/>
                  </a:cubicBezTo>
                  <a:cubicBezTo>
                    <a:pt x="1465" y="1780"/>
                    <a:pt x="1453" y="2280"/>
                    <a:pt x="1405" y="2614"/>
                  </a:cubicBezTo>
                  <a:cubicBezTo>
                    <a:pt x="1369" y="2959"/>
                    <a:pt x="1310" y="3173"/>
                    <a:pt x="1334" y="3185"/>
                  </a:cubicBezTo>
                  <a:cubicBezTo>
                    <a:pt x="1334" y="3185"/>
                    <a:pt x="1334" y="3186"/>
                    <a:pt x="1335" y="3186"/>
                  </a:cubicBezTo>
                  <a:cubicBezTo>
                    <a:pt x="1351" y="3186"/>
                    <a:pt x="1455" y="2973"/>
                    <a:pt x="1524" y="2626"/>
                  </a:cubicBezTo>
                  <a:cubicBezTo>
                    <a:pt x="1608" y="2292"/>
                    <a:pt x="1631" y="1768"/>
                    <a:pt x="1453" y="1233"/>
                  </a:cubicBezTo>
                  <a:cubicBezTo>
                    <a:pt x="1262" y="697"/>
                    <a:pt x="869" y="328"/>
                    <a:pt x="548" y="161"/>
                  </a:cubicBezTo>
                  <a:cubicBezTo>
                    <a:pt x="316" y="27"/>
                    <a:pt x="124"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3"/>
            <p:cNvSpPr/>
            <p:nvPr/>
          </p:nvSpPr>
          <p:spPr>
            <a:xfrm>
              <a:off x="1275657" y="2213215"/>
              <a:ext cx="58872" cy="89422"/>
            </a:xfrm>
            <a:custGeom>
              <a:avLst/>
              <a:gdLst/>
              <a:ahLst/>
              <a:cxnLst/>
              <a:rect l="l" t="t" r="r" b="b"/>
              <a:pathLst>
                <a:path w="977" h="1484" extrusionOk="0">
                  <a:moveTo>
                    <a:pt x="762" y="1"/>
                  </a:moveTo>
                  <a:cubicBezTo>
                    <a:pt x="736" y="1"/>
                    <a:pt x="708" y="2"/>
                    <a:pt x="679" y="5"/>
                  </a:cubicBezTo>
                  <a:cubicBezTo>
                    <a:pt x="584" y="17"/>
                    <a:pt x="477" y="65"/>
                    <a:pt x="369" y="136"/>
                  </a:cubicBezTo>
                  <a:cubicBezTo>
                    <a:pt x="262" y="232"/>
                    <a:pt x="179" y="327"/>
                    <a:pt x="119" y="482"/>
                  </a:cubicBezTo>
                  <a:cubicBezTo>
                    <a:pt x="0" y="767"/>
                    <a:pt x="12" y="1041"/>
                    <a:pt x="84" y="1220"/>
                  </a:cubicBezTo>
                  <a:cubicBezTo>
                    <a:pt x="139" y="1408"/>
                    <a:pt x="225" y="1483"/>
                    <a:pt x="247" y="1483"/>
                  </a:cubicBezTo>
                  <a:cubicBezTo>
                    <a:pt x="248" y="1483"/>
                    <a:pt x="249" y="1483"/>
                    <a:pt x="250" y="1482"/>
                  </a:cubicBezTo>
                  <a:cubicBezTo>
                    <a:pt x="286" y="1458"/>
                    <a:pt x="227" y="1363"/>
                    <a:pt x="191" y="1196"/>
                  </a:cubicBezTo>
                  <a:cubicBezTo>
                    <a:pt x="167" y="1029"/>
                    <a:pt x="167" y="791"/>
                    <a:pt x="262" y="553"/>
                  </a:cubicBezTo>
                  <a:cubicBezTo>
                    <a:pt x="310" y="434"/>
                    <a:pt x="381" y="351"/>
                    <a:pt x="477" y="279"/>
                  </a:cubicBezTo>
                  <a:cubicBezTo>
                    <a:pt x="548" y="196"/>
                    <a:pt x="643" y="160"/>
                    <a:pt x="715" y="125"/>
                  </a:cubicBezTo>
                  <a:cubicBezTo>
                    <a:pt x="777" y="99"/>
                    <a:pt x="833" y="93"/>
                    <a:pt x="876" y="93"/>
                  </a:cubicBezTo>
                  <a:cubicBezTo>
                    <a:pt x="909" y="93"/>
                    <a:pt x="935" y="96"/>
                    <a:pt x="953" y="96"/>
                  </a:cubicBezTo>
                  <a:cubicBezTo>
                    <a:pt x="966" y="96"/>
                    <a:pt x="974" y="94"/>
                    <a:pt x="977" y="89"/>
                  </a:cubicBezTo>
                  <a:cubicBezTo>
                    <a:pt x="977" y="77"/>
                    <a:pt x="965" y="65"/>
                    <a:pt x="917" y="29"/>
                  </a:cubicBezTo>
                  <a:cubicBezTo>
                    <a:pt x="891" y="12"/>
                    <a:pt x="833"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3"/>
            <p:cNvSpPr/>
            <p:nvPr/>
          </p:nvSpPr>
          <p:spPr>
            <a:xfrm>
              <a:off x="1698226" y="2184533"/>
              <a:ext cx="71767" cy="68874"/>
            </a:xfrm>
            <a:custGeom>
              <a:avLst/>
              <a:gdLst/>
              <a:ahLst/>
              <a:cxnLst/>
              <a:rect l="l" t="t" r="r" b="b"/>
              <a:pathLst>
                <a:path w="1191" h="1143" extrusionOk="0">
                  <a:moveTo>
                    <a:pt x="477" y="1"/>
                  </a:moveTo>
                  <a:cubicBezTo>
                    <a:pt x="444" y="1"/>
                    <a:pt x="412" y="2"/>
                    <a:pt x="381" y="5"/>
                  </a:cubicBezTo>
                  <a:cubicBezTo>
                    <a:pt x="131" y="41"/>
                    <a:pt x="0" y="112"/>
                    <a:pt x="0" y="124"/>
                  </a:cubicBezTo>
                  <a:cubicBezTo>
                    <a:pt x="0" y="125"/>
                    <a:pt x="1" y="126"/>
                    <a:pt x="4" y="126"/>
                  </a:cubicBezTo>
                  <a:cubicBezTo>
                    <a:pt x="27" y="126"/>
                    <a:pt x="164" y="76"/>
                    <a:pt x="381" y="65"/>
                  </a:cubicBezTo>
                  <a:cubicBezTo>
                    <a:pt x="500" y="65"/>
                    <a:pt x="655" y="77"/>
                    <a:pt x="798" y="124"/>
                  </a:cubicBezTo>
                  <a:cubicBezTo>
                    <a:pt x="953" y="172"/>
                    <a:pt x="1095" y="291"/>
                    <a:pt x="1095" y="458"/>
                  </a:cubicBezTo>
                  <a:cubicBezTo>
                    <a:pt x="1095" y="612"/>
                    <a:pt x="976" y="767"/>
                    <a:pt x="845" y="839"/>
                  </a:cubicBezTo>
                  <a:cubicBezTo>
                    <a:pt x="714" y="934"/>
                    <a:pt x="572" y="970"/>
                    <a:pt x="453" y="1017"/>
                  </a:cubicBezTo>
                  <a:cubicBezTo>
                    <a:pt x="238" y="1089"/>
                    <a:pt x="83" y="1124"/>
                    <a:pt x="83" y="1136"/>
                  </a:cubicBezTo>
                  <a:cubicBezTo>
                    <a:pt x="83" y="1140"/>
                    <a:pt x="99" y="1143"/>
                    <a:pt x="128" y="1143"/>
                  </a:cubicBezTo>
                  <a:cubicBezTo>
                    <a:pt x="193" y="1143"/>
                    <a:pt x="324" y="1130"/>
                    <a:pt x="488" y="1089"/>
                  </a:cubicBezTo>
                  <a:cubicBezTo>
                    <a:pt x="607" y="1065"/>
                    <a:pt x="750" y="1017"/>
                    <a:pt x="893" y="922"/>
                  </a:cubicBezTo>
                  <a:cubicBezTo>
                    <a:pt x="1036" y="839"/>
                    <a:pt x="1191" y="672"/>
                    <a:pt x="1191" y="470"/>
                  </a:cubicBezTo>
                  <a:cubicBezTo>
                    <a:pt x="1191" y="362"/>
                    <a:pt x="1143" y="255"/>
                    <a:pt x="1060" y="184"/>
                  </a:cubicBezTo>
                  <a:cubicBezTo>
                    <a:pt x="988" y="112"/>
                    <a:pt x="905" y="77"/>
                    <a:pt x="822" y="53"/>
                  </a:cubicBezTo>
                  <a:cubicBezTo>
                    <a:pt x="703" y="16"/>
                    <a:pt x="585"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3"/>
            <p:cNvSpPr/>
            <p:nvPr/>
          </p:nvSpPr>
          <p:spPr>
            <a:xfrm>
              <a:off x="1677378" y="2229183"/>
              <a:ext cx="18740" cy="14884"/>
            </a:xfrm>
            <a:custGeom>
              <a:avLst/>
              <a:gdLst/>
              <a:ahLst/>
              <a:cxnLst/>
              <a:rect l="l" t="t" r="r" b="b"/>
              <a:pathLst>
                <a:path w="311" h="247" extrusionOk="0">
                  <a:moveTo>
                    <a:pt x="21" y="0"/>
                  </a:moveTo>
                  <a:cubicBezTo>
                    <a:pt x="17" y="0"/>
                    <a:pt x="14" y="1"/>
                    <a:pt x="13" y="2"/>
                  </a:cubicBezTo>
                  <a:cubicBezTo>
                    <a:pt x="1" y="26"/>
                    <a:pt x="60" y="98"/>
                    <a:pt x="132" y="157"/>
                  </a:cubicBezTo>
                  <a:cubicBezTo>
                    <a:pt x="190" y="206"/>
                    <a:pt x="257" y="247"/>
                    <a:pt x="286" y="247"/>
                  </a:cubicBezTo>
                  <a:cubicBezTo>
                    <a:pt x="292" y="247"/>
                    <a:pt x="296" y="245"/>
                    <a:pt x="298" y="241"/>
                  </a:cubicBezTo>
                  <a:cubicBezTo>
                    <a:pt x="310" y="229"/>
                    <a:pt x="287" y="157"/>
                    <a:pt x="191" y="86"/>
                  </a:cubicBezTo>
                  <a:cubicBezTo>
                    <a:pt x="129" y="34"/>
                    <a:pt x="49"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3"/>
            <p:cNvSpPr/>
            <p:nvPr/>
          </p:nvSpPr>
          <p:spPr>
            <a:xfrm>
              <a:off x="1645804" y="2265096"/>
              <a:ext cx="108403" cy="42903"/>
            </a:xfrm>
            <a:custGeom>
              <a:avLst/>
              <a:gdLst/>
              <a:ahLst/>
              <a:cxnLst/>
              <a:rect l="l" t="t" r="r" b="b"/>
              <a:pathLst>
                <a:path w="1799" h="712" extrusionOk="0">
                  <a:moveTo>
                    <a:pt x="16" y="1"/>
                  </a:moveTo>
                  <a:cubicBezTo>
                    <a:pt x="15" y="1"/>
                    <a:pt x="14" y="1"/>
                    <a:pt x="13" y="2"/>
                  </a:cubicBezTo>
                  <a:cubicBezTo>
                    <a:pt x="1" y="2"/>
                    <a:pt x="13" y="145"/>
                    <a:pt x="132" y="287"/>
                  </a:cubicBezTo>
                  <a:cubicBezTo>
                    <a:pt x="251" y="442"/>
                    <a:pt x="489" y="597"/>
                    <a:pt x="775" y="680"/>
                  </a:cubicBezTo>
                  <a:cubicBezTo>
                    <a:pt x="866" y="702"/>
                    <a:pt x="956" y="712"/>
                    <a:pt x="1042" y="712"/>
                  </a:cubicBezTo>
                  <a:cubicBezTo>
                    <a:pt x="1237" y="712"/>
                    <a:pt x="1409" y="663"/>
                    <a:pt x="1525" y="597"/>
                  </a:cubicBezTo>
                  <a:cubicBezTo>
                    <a:pt x="1715" y="514"/>
                    <a:pt x="1799" y="418"/>
                    <a:pt x="1787" y="418"/>
                  </a:cubicBezTo>
                  <a:cubicBezTo>
                    <a:pt x="1786" y="418"/>
                    <a:pt x="1785" y="417"/>
                    <a:pt x="1783" y="417"/>
                  </a:cubicBezTo>
                  <a:cubicBezTo>
                    <a:pt x="1760" y="417"/>
                    <a:pt x="1666" y="482"/>
                    <a:pt x="1501" y="537"/>
                  </a:cubicBezTo>
                  <a:cubicBezTo>
                    <a:pt x="1380" y="578"/>
                    <a:pt x="1227" y="612"/>
                    <a:pt x="1060" y="612"/>
                  </a:cubicBezTo>
                  <a:cubicBezTo>
                    <a:pt x="979" y="612"/>
                    <a:pt x="896" y="604"/>
                    <a:pt x="811" y="585"/>
                  </a:cubicBezTo>
                  <a:cubicBezTo>
                    <a:pt x="537" y="526"/>
                    <a:pt x="310" y="383"/>
                    <a:pt x="191" y="240"/>
                  </a:cubicBezTo>
                  <a:cubicBezTo>
                    <a:pt x="67" y="115"/>
                    <a:pt x="39" y="1"/>
                    <a:pt x="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7" name="Google Shape;3477;p53"/>
          <p:cNvGrpSpPr/>
          <p:nvPr/>
        </p:nvGrpSpPr>
        <p:grpSpPr>
          <a:xfrm rot="4750868">
            <a:off x="567376" y="4629739"/>
            <a:ext cx="305234" cy="304477"/>
            <a:chOff x="1548327" y="2761296"/>
            <a:chExt cx="305242" cy="304485"/>
          </a:xfrm>
        </p:grpSpPr>
        <p:sp>
          <p:nvSpPr>
            <p:cNvPr id="3478" name="Google Shape;3478;p5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1" name="Google Shape;3481;p53"/>
          <p:cNvSpPr/>
          <p:nvPr/>
        </p:nvSpPr>
        <p:spPr>
          <a:xfrm rot="10800000">
            <a:off x="2" y="415440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2" name="Google Shape;3482;p53"/>
          <p:cNvGrpSpPr/>
          <p:nvPr/>
        </p:nvGrpSpPr>
        <p:grpSpPr>
          <a:xfrm rot="-10303539" flipH="1">
            <a:off x="8580125" y="560385"/>
            <a:ext cx="305214" cy="304458"/>
            <a:chOff x="1548327" y="2761296"/>
            <a:chExt cx="305242" cy="304485"/>
          </a:xfrm>
        </p:grpSpPr>
        <p:sp>
          <p:nvSpPr>
            <p:cNvPr id="3483" name="Google Shape;3483;p5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6" name="Google Shape;3486;p53"/>
          <p:cNvSpPr/>
          <p:nvPr/>
        </p:nvSpPr>
        <p:spPr>
          <a:xfrm rot="5247003" flipH="1">
            <a:off x="8155926" y="238072"/>
            <a:ext cx="331199" cy="252383"/>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170"/>
        <p:cNvGrpSpPr/>
        <p:nvPr/>
      </p:nvGrpSpPr>
      <p:grpSpPr>
        <a:xfrm>
          <a:off x="0" y="0"/>
          <a:ext cx="0" cy="0"/>
          <a:chOff x="0" y="0"/>
          <a:chExt cx="0" cy="0"/>
        </a:xfrm>
      </p:grpSpPr>
      <p:sp>
        <p:nvSpPr>
          <p:cNvPr id="8171" name="Google Shape;8171;p65"/>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8172" name="Google Shape;8172;p65"/>
          <p:cNvSpPr txBox="1">
            <a:spLocks noGrp="1"/>
          </p:cNvSpPr>
          <p:nvPr>
            <p:ph type="body" idx="4294967295"/>
          </p:nvPr>
        </p:nvSpPr>
        <p:spPr>
          <a:xfrm>
            <a:off x="828875" y="1610275"/>
            <a:ext cx="7525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a:ea typeface="Arial"/>
                <a:cs typeface="Arial"/>
                <a:sym typeface="Arial"/>
              </a:rPr>
              <a:t>You can</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resize</a:t>
            </a:r>
            <a:r>
              <a:rPr lang="en">
                <a:solidFill>
                  <a:srgbClr val="435D74"/>
                </a:solidFill>
                <a:latin typeface="Arial"/>
                <a:ea typeface="Arial"/>
                <a:cs typeface="Arial"/>
                <a:sym typeface="Arial"/>
              </a:rPr>
              <a:t> </a:t>
            </a:r>
            <a:r>
              <a:rPr lang="en">
                <a:solidFill>
                  <a:srgbClr val="FFFFFF"/>
                </a:solidFill>
                <a:latin typeface="Arial"/>
                <a:ea typeface="Arial"/>
                <a:cs typeface="Arial"/>
                <a:sym typeface="Arial"/>
              </a:rPr>
              <a:t>these icons without losing quality.</a:t>
            </a:r>
            <a:endParaRPr>
              <a:solidFill>
                <a:srgbClr val="FFFFFF"/>
              </a:solidFill>
              <a:latin typeface="Arial"/>
              <a:ea typeface="Arial"/>
              <a:cs typeface="Arial"/>
              <a:sym typeface="Arial"/>
            </a:endParaRPr>
          </a:p>
          <a:p>
            <a:pPr marL="0" lvl="0" indent="0" algn="ctr" rtl="0">
              <a:spcBef>
                <a:spcPts val="0"/>
              </a:spcBef>
              <a:spcAft>
                <a:spcPts val="0"/>
              </a:spcAft>
              <a:buNone/>
            </a:pPr>
            <a:r>
              <a:rPr lang="en">
                <a:solidFill>
                  <a:srgbClr val="FFFFFF"/>
                </a:solidFill>
                <a:latin typeface="Arial"/>
                <a:ea typeface="Arial"/>
                <a:cs typeface="Arial"/>
                <a:sym typeface="Arial"/>
              </a:rPr>
              <a:t>You can </a:t>
            </a:r>
            <a:r>
              <a:rPr lang="en">
                <a:solidFill>
                  <a:srgbClr val="869FB2"/>
                </a:solidFill>
                <a:latin typeface="Arial"/>
                <a:ea typeface="Arial"/>
                <a:cs typeface="Arial"/>
                <a:sym typeface="Arial"/>
              </a:rPr>
              <a:t>change the stroke and fill color</a:t>
            </a:r>
            <a:r>
              <a:rPr lang="en">
                <a:solidFill>
                  <a:srgbClr val="FFFFFF"/>
                </a:solidFill>
                <a:latin typeface="Arial"/>
                <a:ea typeface="Arial"/>
                <a:cs typeface="Arial"/>
                <a:sym typeface="Arial"/>
              </a:rPr>
              <a:t>; just select the icon and click on the</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paint bucket/pen</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marL="0" lvl="0" indent="0" algn="ctr" rtl="0">
              <a:spcBef>
                <a:spcPts val="0"/>
              </a:spcBef>
              <a:spcAft>
                <a:spcPts val="0"/>
              </a:spcAft>
              <a:buNone/>
            </a:pPr>
            <a:r>
              <a:rPr lang="en">
                <a:solidFill>
                  <a:srgbClr val="FFFFFF"/>
                </a:solidFill>
                <a:latin typeface="Arial"/>
                <a:ea typeface="Arial"/>
                <a:cs typeface="Arial"/>
                <a:sym typeface="Arial"/>
              </a:rPr>
              <a:t>In Google Slides, you can also use </a:t>
            </a:r>
            <a:r>
              <a:rPr lang="en">
                <a:solidFill>
                  <a:srgbClr val="869FB2"/>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Flaticon’s extension</a:t>
            </a:r>
            <a:r>
              <a:rPr lang="en">
                <a:solidFill>
                  <a:srgbClr val="FFFFFF"/>
                </a:solidFill>
                <a:latin typeface="Arial"/>
                <a:ea typeface="Arial"/>
                <a:cs typeface="Arial"/>
                <a:sym typeface="Arial"/>
              </a:rPr>
              <a:t>, allowing you to customize and add even more icons.</a:t>
            </a:r>
            <a:r>
              <a:rPr lang="en">
                <a:solidFill>
                  <a:srgbClr val="435D74"/>
                </a:solidFill>
                <a:latin typeface="Arial"/>
                <a:ea typeface="Arial"/>
                <a:cs typeface="Arial"/>
                <a:sym typeface="Arial"/>
              </a:rPr>
              <a:t/>
            </a:r>
            <a:br>
              <a:rPr lang="en">
                <a:solidFill>
                  <a:srgbClr val="435D74"/>
                </a:solidFill>
                <a:latin typeface="Arial"/>
                <a:ea typeface="Arial"/>
                <a:cs typeface="Arial"/>
                <a:sym typeface="Arial"/>
              </a:rPr>
            </a:br>
            <a:endParaRPr>
              <a:solidFill>
                <a:srgbClr val="435D74"/>
              </a:solidFill>
              <a:latin typeface="Arial"/>
              <a:ea typeface="Arial"/>
              <a:cs typeface="Arial"/>
              <a:sym typeface="Arial"/>
            </a:endParaRPr>
          </a:p>
        </p:txBody>
      </p:sp>
      <p:grpSp>
        <p:nvGrpSpPr>
          <p:cNvPr id="8173" name="Google Shape;8173;p65"/>
          <p:cNvGrpSpPr/>
          <p:nvPr/>
        </p:nvGrpSpPr>
        <p:grpSpPr>
          <a:xfrm>
            <a:off x="829359" y="2307635"/>
            <a:ext cx="339235" cy="298186"/>
            <a:chOff x="898875" y="244725"/>
            <a:chExt cx="481800" cy="423500"/>
          </a:xfrm>
        </p:grpSpPr>
        <p:sp>
          <p:nvSpPr>
            <p:cNvPr id="8174" name="Google Shape;8174;p65"/>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5" name="Google Shape;8175;p65"/>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6" name="Google Shape;8176;p65"/>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7" name="Google Shape;8177;p65"/>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8" name="Google Shape;8178;p65"/>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9" name="Google Shape;8179;p65"/>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80" name="Google Shape;8180;p65"/>
          <p:cNvGrpSpPr/>
          <p:nvPr/>
        </p:nvGrpSpPr>
        <p:grpSpPr>
          <a:xfrm>
            <a:off x="1267741" y="2287103"/>
            <a:ext cx="298169" cy="339253"/>
            <a:chOff x="1529350" y="258825"/>
            <a:chExt cx="423475" cy="481825"/>
          </a:xfrm>
        </p:grpSpPr>
        <p:sp>
          <p:nvSpPr>
            <p:cNvPr id="8181" name="Google Shape;8181;p65"/>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82" name="Google Shape;8182;p65"/>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83" name="Google Shape;8183;p65"/>
          <p:cNvGrpSpPr/>
          <p:nvPr/>
        </p:nvGrpSpPr>
        <p:grpSpPr>
          <a:xfrm>
            <a:off x="1660716" y="2367273"/>
            <a:ext cx="340890" cy="178912"/>
            <a:chOff x="2084325" y="363300"/>
            <a:chExt cx="484150" cy="254100"/>
          </a:xfrm>
        </p:grpSpPr>
        <p:sp>
          <p:nvSpPr>
            <p:cNvPr id="8184" name="Google Shape;8184;p65"/>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85" name="Google Shape;8185;p65"/>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86" name="Google Shape;8186;p65"/>
          <p:cNvGrpSpPr/>
          <p:nvPr/>
        </p:nvGrpSpPr>
        <p:grpSpPr>
          <a:xfrm>
            <a:off x="2110011" y="2287102"/>
            <a:ext cx="298169" cy="339253"/>
            <a:chOff x="2707500" y="249400"/>
            <a:chExt cx="423475" cy="481825"/>
          </a:xfrm>
        </p:grpSpPr>
        <p:sp>
          <p:nvSpPr>
            <p:cNvPr id="8187" name="Google Shape;8187;p65"/>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88" name="Google Shape;8188;p65"/>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89" name="Google Shape;8189;p65"/>
          <p:cNvGrpSpPr/>
          <p:nvPr/>
        </p:nvGrpSpPr>
        <p:grpSpPr>
          <a:xfrm>
            <a:off x="2523626" y="2287428"/>
            <a:ext cx="305386" cy="338602"/>
            <a:chOff x="3300325" y="249875"/>
            <a:chExt cx="433725" cy="480900"/>
          </a:xfrm>
        </p:grpSpPr>
        <p:sp>
          <p:nvSpPr>
            <p:cNvPr id="8190" name="Google Shape;8190;p65"/>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1" name="Google Shape;8191;p65"/>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2" name="Google Shape;8192;p65"/>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3" name="Google Shape;8193;p65"/>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4" name="Google Shape;8194;p65"/>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5" name="Google Shape;8195;p65"/>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96" name="Google Shape;8196;p65"/>
          <p:cNvGrpSpPr/>
          <p:nvPr/>
        </p:nvGrpSpPr>
        <p:grpSpPr>
          <a:xfrm>
            <a:off x="2912712" y="2287349"/>
            <a:ext cx="352349" cy="338760"/>
            <a:chOff x="3854700" y="249750"/>
            <a:chExt cx="500425" cy="481125"/>
          </a:xfrm>
        </p:grpSpPr>
        <p:sp>
          <p:nvSpPr>
            <p:cNvPr id="8197" name="Google Shape;8197;p65"/>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8" name="Google Shape;8198;p65"/>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9" name="Google Shape;8199;p65"/>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0" name="Google Shape;8200;p65"/>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1" name="Google Shape;8201;p65"/>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2" name="Google Shape;8202;p65"/>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3" name="Google Shape;8203;p65"/>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4" name="Google Shape;8204;p65"/>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05" name="Google Shape;8205;p65"/>
          <p:cNvGrpSpPr/>
          <p:nvPr/>
        </p:nvGrpSpPr>
        <p:grpSpPr>
          <a:xfrm>
            <a:off x="3330701" y="2287349"/>
            <a:ext cx="352349" cy="338760"/>
            <a:chOff x="4447550" y="249750"/>
            <a:chExt cx="500425" cy="481125"/>
          </a:xfrm>
        </p:grpSpPr>
        <p:sp>
          <p:nvSpPr>
            <p:cNvPr id="8206" name="Google Shape;8206;p65"/>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7" name="Google Shape;8207;p65"/>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08" name="Google Shape;8208;p65"/>
          <p:cNvGrpSpPr/>
          <p:nvPr/>
        </p:nvGrpSpPr>
        <p:grpSpPr>
          <a:xfrm>
            <a:off x="3759902" y="2287102"/>
            <a:ext cx="339253" cy="339253"/>
            <a:chOff x="5049725" y="249400"/>
            <a:chExt cx="481825" cy="481825"/>
          </a:xfrm>
        </p:grpSpPr>
        <p:sp>
          <p:nvSpPr>
            <p:cNvPr id="8209" name="Google Shape;8209;p65"/>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0" name="Google Shape;8210;p65"/>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11" name="Google Shape;8211;p65"/>
          <p:cNvGrpSpPr/>
          <p:nvPr/>
        </p:nvGrpSpPr>
        <p:grpSpPr>
          <a:xfrm>
            <a:off x="4173843" y="2287102"/>
            <a:ext cx="339253" cy="339253"/>
            <a:chOff x="5660400" y="238125"/>
            <a:chExt cx="481825" cy="481825"/>
          </a:xfrm>
        </p:grpSpPr>
        <p:sp>
          <p:nvSpPr>
            <p:cNvPr id="8212" name="Google Shape;8212;p6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3" name="Google Shape;8213;p6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14" name="Google Shape;8214;p65"/>
          <p:cNvGrpSpPr/>
          <p:nvPr/>
        </p:nvGrpSpPr>
        <p:grpSpPr>
          <a:xfrm>
            <a:off x="4590529" y="2287102"/>
            <a:ext cx="339253" cy="339253"/>
            <a:chOff x="6235400" y="249400"/>
            <a:chExt cx="481825" cy="481825"/>
          </a:xfrm>
        </p:grpSpPr>
        <p:sp>
          <p:nvSpPr>
            <p:cNvPr id="8215" name="Google Shape;8215;p65"/>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6" name="Google Shape;8216;p65"/>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7" name="Google Shape;8217;p65"/>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8" name="Google Shape;8218;p65"/>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9" name="Google Shape;8219;p65"/>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20" name="Google Shape;8220;p65"/>
          <p:cNvGrpSpPr/>
          <p:nvPr/>
        </p:nvGrpSpPr>
        <p:grpSpPr>
          <a:xfrm>
            <a:off x="828875" y="2731810"/>
            <a:ext cx="340204" cy="298116"/>
            <a:chOff x="899850" y="871450"/>
            <a:chExt cx="483175" cy="423400"/>
          </a:xfrm>
        </p:grpSpPr>
        <p:sp>
          <p:nvSpPr>
            <p:cNvPr id="8221" name="Google Shape;8221;p65"/>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22" name="Google Shape;8222;p65"/>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23" name="Google Shape;8223;p65"/>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24" name="Google Shape;8224;p65"/>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225" name="Google Shape;8225;p65"/>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226" name="Google Shape;8226;p65"/>
          <p:cNvGrpSpPr/>
          <p:nvPr/>
        </p:nvGrpSpPr>
        <p:grpSpPr>
          <a:xfrm>
            <a:off x="1660875" y="2711232"/>
            <a:ext cx="340573" cy="339271"/>
            <a:chOff x="2085450" y="842250"/>
            <a:chExt cx="483700" cy="481850"/>
          </a:xfrm>
        </p:grpSpPr>
        <p:sp>
          <p:nvSpPr>
            <p:cNvPr id="8227" name="Google Shape;8227;p65"/>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28" name="Google Shape;8228;p65"/>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29" name="Google Shape;8229;p65"/>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30" name="Google Shape;8230;p65"/>
          <p:cNvGrpSpPr/>
          <p:nvPr/>
        </p:nvGrpSpPr>
        <p:grpSpPr>
          <a:xfrm>
            <a:off x="2089443" y="2711241"/>
            <a:ext cx="339306" cy="339253"/>
            <a:chOff x="2685825" y="840375"/>
            <a:chExt cx="481900" cy="481825"/>
          </a:xfrm>
        </p:grpSpPr>
        <p:sp>
          <p:nvSpPr>
            <p:cNvPr id="8231" name="Google Shape;8231;p65"/>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32" name="Google Shape;8232;p65"/>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33" name="Google Shape;8233;p65"/>
          <p:cNvGrpSpPr/>
          <p:nvPr/>
        </p:nvGrpSpPr>
        <p:grpSpPr>
          <a:xfrm>
            <a:off x="2501104" y="2710924"/>
            <a:ext cx="350431" cy="339887"/>
            <a:chOff x="3270675" y="841800"/>
            <a:chExt cx="497700" cy="482725"/>
          </a:xfrm>
        </p:grpSpPr>
        <p:sp>
          <p:nvSpPr>
            <p:cNvPr id="8234" name="Google Shape;8234;p65"/>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35" name="Google Shape;8235;p65"/>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36" name="Google Shape;8236;p65"/>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237" name="Google Shape;8237;p65"/>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238" name="Google Shape;8238;p65"/>
          <p:cNvGrpSpPr/>
          <p:nvPr/>
        </p:nvGrpSpPr>
        <p:grpSpPr>
          <a:xfrm>
            <a:off x="3337249" y="2731783"/>
            <a:ext cx="339253" cy="298169"/>
            <a:chOff x="4467200" y="877100"/>
            <a:chExt cx="481825" cy="423475"/>
          </a:xfrm>
        </p:grpSpPr>
        <p:sp>
          <p:nvSpPr>
            <p:cNvPr id="8239" name="Google Shape;8239;p65"/>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0" name="Google Shape;8240;p65"/>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1" name="Google Shape;8241;p65"/>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2" name="Google Shape;8242;p65"/>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43" name="Google Shape;8243;p65"/>
          <p:cNvGrpSpPr/>
          <p:nvPr/>
        </p:nvGrpSpPr>
        <p:grpSpPr>
          <a:xfrm>
            <a:off x="3752140" y="2711232"/>
            <a:ext cx="354778" cy="339271"/>
            <a:chOff x="5045500" y="842250"/>
            <a:chExt cx="503875" cy="481850"/>
          </a:xfrm>
        </p:grpSpPr>
        <p:sp>
          <p:nvSpPr>
            <p:cNvPr id="8244" name="Google Shape;8244;p65"/>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5" name="Google Shape;8245;p65"/>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46" name="Google Shape;8246;p65"/>
          <p:cNvGrpSpPr/>
          <p:nvPr/>
        </p:nvGrpSpPr>
        <p:grpSpPr>
          <a:xfrm>
            <a:off x="4174987" y="2737451"/>
            <a:ext cx="336965" cy="286833"/>
            <a:chOff x="5645200" y="879425"/>
            <a:chExt cx="478575" cy="407375"/>
          </a:xfrm>
        </p:grpSpPr>
        <p:sp>
          <p:nvSpPr>
            <p:cNvPr id="8247" name="Google Shape;8247;p65"/>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8" name="Google Shape;8248;p65"/>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9" name="Google Shape;8249;p65"/>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0" name="Google Shape;8250;p65"/>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1" name="Google Shape;8251;p65"/>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2" name="Google Shape;8252;p65"/>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53" name="Google Shape;8253;p65"/>
          <p:cNvGrpSpPr/>
          <p:nvPr/>
        </p:nvGrpSpPr>
        <p:grpSpPr>
          <a:xfrm>
            <a:off x="4611062" y="2711241"/>
            <a:ext cx="298186" cy="339253"/>
            <a:chOff x="6264525" y="842250"/>
            <a:chExt cx="423500" cy="481825"/>
          </a:xfrm>
        </p:grpSpPr>
        <p:sp>
          <p:nvSpPr>
            <p:cNvPr id="8254" name="Google Shape;8254;p65"/>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5" name="Google Shape;8255;p65"/>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6" name="Google Shape;8256;p65"/>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7" name="Google Shape;8257;p65"/>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8" name="Google Shape;8258;p65"/>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9" name="Google Shape;8259;p65"/>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0" name="Google Shape;8260;p65"/>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61" name="Google Shape;8261;p65"/>
          <p:cNvGrpSpPr/>
          <p:nvPr/>
        </p:nvGrpSpPr>
        <p:grpSpPr>
          <a:xfrm>
            <a:off x="829350" y="3125895"/>
            <a:ext cx="339253" cy="339253"/>
            <a:chOff x="900750" y="1436075"/>
            <a:chExt cx="481825" cy="481825"/>
          </a:xfrm>
        </p:grpSpPr>
        <p:sp>
          <p:nvSpPr>
            <p:cNvPr id="8262" name="Google Shape;8262;p65"/>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3" name="Google Shape;8263;p65"/>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4" name="Google Shape;8264;p65"/>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5" name="Google Shape;8265;p65"/>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66" name="Google Shape;8266;p65"/>
          <p:cNvGrpSpPr/>
          <p:nvPr/>
        </p:nvGrpSpPr>
        <p:grpSpPr>
          <a:xfrm>
            <a:off x="1247198" y="3186183"/>
            <a:ext cx="339253" cy="218676"/>
            <a:chOff x="1492675" y="1520750"/>
            <a:chExt cx="481825" cy="310575"/>
          </a:xfrm>
        </p:grpSpPr>
        <p:sp>
          <p:nvSpPr>
            <p:cNvPr id="8267" name="Google Shape;8267;p6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8" name="Google Shape;8268;p6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69" name="Google Shape;8269;p65"/>
          <p:cNvGrpSpPr/>
          <p:nvPr/>
        </p:nvGrpSpPr>
        <p:grpSpPr>
          <a:xfrm>
            <a:off x="1654995" y="3125877"/>
            <a:ext cx="352332" cy="339288"/>
            <a:chOff x="2071000" y="1435025"/>
            <a:chExt cx="500400" cy="481875"/>
          </a:xfrm>
        </p:grpSpPr>
        <p:sp>
          <p:nvSpPr>
            <p:cNvPr id="8270" name="Google Shape;8270;p6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1" name="Google Shape;8271;p6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2" name="Google Shape;8272;p6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73" name="Google Shape;8273;p65"/>
          <p:cNvGrpSpPr/>
          <p:nvPr/>
        </p:nvGrpSpPr>
        <p:grpSpPr>
          <a:xfrm>
            <a:off x="2083159" y="3146709"/>
            <a:ext cx="351874" cy="297623"/>
            <a:chOff x="2678350" y="1464650"/>
            <a:chExt cx="499750" cy="422700"/>
          </a:xfrm>
        </p:grpSpPr>
        <p:sp>
          <p:nvSpPr>
            <p:cNvPr id="8274" name="Google Shape;8274;p65"/>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5" name="Google Shape;8275;p65"/>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6" name="Google Shape;8276;p65"/>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77" name="Google Shape;8277;p65"/>
          <p:cNvGrpSpPr/>
          <p:nvPr/>
        </p:nvGrpSpPr>
        <p:grpSpPr>
          <a:xfrm>
            <a:off x="2506692" y="3125895"/>
            <a:ext cx="339253" cy="339253"/>
            <a:chOff x="3271200" y="1435075"/>
            <a:chExt cx="481825" cy="481825"/>
          </a:xfrm>
        </p:grpSpPr>
        <p:sp>
          <p:nvSpPr>
            <p:cNvPr id="8278" name="Google Shape;8278;p65"/>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9" name="Google Shape;8279;p65"/>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80" name="Google Shape;8280;p65"/>
          <p:cNvGrpSpPr/>
          <p:nvPr/>
        </p:nvGrpSpPr>
        <p:grpSpPr>
          <a:xfrm>
            <a:off x="2917165" y="3125877"/>
            <a:ext cx="343442" cy="339288"/>
            <a:chOff x="3858100" y="1435075"/>
            <a:chExt cx="487775" cy="481875"/>
          </a:xfrm>
        </p:grpSpPr>
        <p:sp>
          <p:nvSpPr>
            <p:cNvPr id="8281" name="Google Shape;8281;p65"/>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2" name="Google Shape;8282;p65"/>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3" name="Google Shape;8283;p65"/>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4" name="Google Shape;8284;p65"/>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5" name="Google Shape;8285;p65"/>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86" name="Google Shape;8286;p65"/>
          <p:cNvGrpSpPr/>
          <p:nvPr/>
        </p:nvGrpSpPr>
        <p:grpSpPr>
          <a:xfrm>
            <a:off x="3337249" y="3125895"/>
            <a:ext cx="339253" cy="339253"/>
            <a:chOff x="4456875" y="1435075"/>
            <a:chExt cx="481825" cy="481825"/>
          </a:xfrm>
        </p:grpSpPr>
        <p:sp>
          <p:nvSpPr>
            <p:cNvPr id="8287" name="Google Shape;8287;p65"/>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8" name="Google Shape;8288;p65"/>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89" name="Google Shape;8289;p65"/>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0" name="Google Shape;8290;p65"/>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1" name="Google Shape;8291;p65"/>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2" name="Google Shape;8292;p65"/>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3" name="Google Shape;8293;p65"/>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4" name="Google Shape;8294;p65"/>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5" name="Google Shape;8295;p65"/>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6" name="Google Shape;8296;p65"/>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7" name="Google Shape;8297;p65"/>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8" name="Google Shape;8298;p65"/>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99" name="Google Shape;8299;p65"/>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0" name="Google Shape;8300;p65"/>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1" name="Google Shape;8301;p65"/>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2" name="Google Shape;8302;p65"/>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3" name="Google Shape;8303;p65"/>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4" name="Google Shape;8304;p65"/>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5" name="Google Shape;8305;p65"/>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06" name="Google Shape;8306;p65"/>
          <p:cNvGrpSpPr/>
          <p:nvPr/>
        </p:nvGrpSpPr>
        <p:grpSpPr>
          <a:xfrm>
            <a:off x="3758239" y="3125886"/>
            <a:ext cx="342580" cy="339271"/>
            <a:chOff x="5049725" y="1435050"/>
            <a:chExt cx="486550" cy="481850"/>
          </a:xfrm>
        </p:grpSpPr>
        <p:sp>
          <p:nvSpPr>
            <p:cNvPr id="8307" name="Google Shape;8307;p65"/>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8" name="Google Shape;8308;p65"/>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9" name="Google Shape;8309;p65"/>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0" name="Google Shape;8310;p65"/>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11" name="Google Shape;8311;p65"/>
          <p:cNvGrpSpPr/>
          <p:nvPr/>
        </p:nvGrpSpPr>
        <p:grpSpPr>
          <a:xfrm>
            <a:off x="4173790" y="3125895"/>
            <a:ext cx="339359" cy="339253"/>
            <a:chOff x="5642475" y="1435075"/>
            <a:chExt cx="481975" cy="481825"/>
          </a:xfrm>
        </p:grpSpPr>
        <p:sp>
          <p:nvSpPr>
            <p:cNvPr id="8312" name="Google Shape;8312;p65"/>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3" name="Google Shape;8313;p65"/>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4" name="Google Shape;8314;p65"/>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15" name="Google Shape;8315;p65"/>
          <p:cNvGrpSpPr/>
          <p:nvPr/>
        </p:nvGrpSpPr>
        <p:grpSpPr>
          <a:xfrm>
            <a:off x="4588276" y="3125886"/>
            <a:ext cx="343759" cy="339271"/>
            <a:chOff x="6232000" y="1435050"/>
            <a:chExt cx="488225" cy="481850"/>
          </a:xfrm>
        </p:grpSpPr>
        <p:sp>
          <p:nvSpPr>
            <p:cNvPr id="8316" name="Google Shape;8316;p6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7" name="Google Shape;8317;p6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8" name="Google Shape;8318;p6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19" name="Google Shape;8319;p6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20" name="Google Shape;8320;p6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21" name="Google Shape;8321;p65"/>
          <p:cNvGrpSpPr/>
          <p:nvPr/>
        </p:nvGrpSpPr>
        <p:grpSpPr>
          <a:xfrm>
            <a:off x="849012" y="3539545"/>
            <a:ext cx="299929" cy="337792"/>
            <a:chOff x="924450" y="2028975"/>
            <a:chExt cx="425975" cy="479750"/>
          </a:xfrm>
        </p:grpSpPr>
        <p:sp>
          <p:nvSpPr>
            <p:cNvPr id="8322" name="Google Shape;8322;p65"/>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23" name="Google Shape;8323;p65"/>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24" name="Google Shape;8324;p65"/>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25" name="Google Shape;8325;p65"/>
          <p:cNvGrpSpPr/>
          <p:nvPr/>
        </p:nvGrpSpPr>
        <p:grpSpPr>
          <a:xfrm>
            <a:off x="1661509" y="3559347"/>
            <a:ext cx="339306" cy="298186"/>
            <a:chOff x="2085450" y="2057100"/>
            <a:chExt cx="481900" cy="423500"/>
          </a:xfrm>
        </p:grpSpPr>
        <p:sp>
          <p:nvSpPr>
            <p:cNvPr id="8326" name="Google Shape;8326;p65"/>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27" name="Google Shape;8327;p65"/>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28" name="Google Shape;8328;p65"/>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29" name="Google Shape;8329;p65"/>
          <p:cNvGrpSpPr/>
          <p:nvPr/>
        </p:nvGrpSpPr>
        <p:grpSpPr>
          <a:xfrm>
            <a:off x="2089442" y="3582592"/>
            <a:ext cx="339306" cy="251698"/>
            <a:chOff x="2678275" y="2090100"/>
            <a:chExt cx="481900" cy="357475"/>
          </a:xfrm>
        </p:grpSpPr>
        <p:sp>
          <p:nvSpPr>
            <p:cNvPr id="8330" name="Google Shape;8330;p65"/>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1" name="Google Shape;8331;p65"/>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2" name="Google Shape;8332;p65"/>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3" name="Google Shape;8333;p65"/>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4" name="Google Shape;8334;p65"/>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35" name="Google Shape;8335;p65"/>
          <p:cNvGrpSpPr/>
          <p:nvPr/>
        </p:nvGrpSpPr>
        <p:grpSpPr>
          <a:xfrm>
            <a:off x="2566646" y="3594790"/>
            <a:ext cx="219345" cy="227301"/>
            <a:chOff x="3357325" y="2093500"/>
            <a:chExt cx="311525" cy="322825"/>
          </a:xfrm>
        </p:grpSpPr>
        <p:sp>
          <p:nvSpPr>
            <p:cNvPr id="8336" name="Google Shape;8336;p65"/>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7" name="Google Shape;8337;p65"/>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38" name="Google Shape;8338;p65"/>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339" name="Google Shape;8339;p65"/>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340" name="Google Shape;8340;p65"/>
          <p:cNvGrpSpPr/>
          <p:nvPr/>
        </p:nvGrpSpPr>
        <p:grpSpPr>
          <a:xfrm>
            <a:off x="3360836" y="3538814"/>
            <a:ext cx="292078" cy="339253"/>
            <a:chOff x="4492800" y="2027925"/>
            <a:chExt cx="414825" cy="481825"/>
          </a:xfrm>
        </p:grpSpPr>
        <p:sp>
          <p:nvSpPr>
            <p:cNvPr id="8341" name="Google Shape;8341;p65"/>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2" name="Google Shape;8342;p65"/>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43" name="Google Shape;8343;p65"/>
          <p:cNvGrpSpPr/>
          <p:nvPr/>
        </p:nvGrpSpPr>
        <p:grpSpPr>
          <a:xfrm>
            <a:off x="3759928" y="3538805"/>
            <a:ext cx="339200" cy="339271"/>
            <a:chOff x="5049725" y="2027900"/>
            <a:chExt cx="481750" cy="481850"/>
          </a:xfrm>
        </p:grpSpPr>
        <p:sp>
          <p:nvSpPr>
            <p:cNvPr id="8344" name="Google Shape;8344;p65"/>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5" name="Google Shape;8345;p65"/>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6" name="Google Shape;8346;p65"/>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7" name="Google Shape;8347;p65"/>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8" name="Google Shape;8348;p65"/>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49" name="Google Shape;8349;p65"/>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50" name="Google Shape;8350;p65"/>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51" name="Google Shape;8351;p65"/>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52" name="Google Shape;8352;p65"/>
          <p:cNvGrpSpPr/>
          <p:nvPr/>
        </p:nvGrpSpPr>
        <p:grpSpPr>
          <a:xfrm>
            <a:off x="4233524" y="3538893"/>
            <a:ext cx="219890" cy="339095"/>
            <a:chOff x="5726350" y="2028150"/>
            <a:chExt cx="312300" cy="481600"/>
          </a:xfrm>
        </p:grpSpPr>
        <p:sp>
          <p:nvSpPr>
            <p:cNvPr id="8353" name="Google Shape;8353;p65"/>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54" name="Google Shape;8354;p65"/>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55" name="Google Shape;8355;p65"/>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56" name="Google Shape;8356;p65"/>
          <p:cNvGrpSpPr/>
          <p:nvPr/>
        </p:nvGrpSpPr>
        <p:grpSpPr>
          <a:xfrm>
            <a:off x="4593715" y="3542000"/>
            <a:ext cx="332881" cy="332881"/>
            <a:chOff x="6239925" y="2032450"/>
            <a:chExt cx="472775" cy="472775"/>
          </a:xfrm>
        </p:grpSpPr>
        <p:sp>
          <p:nvSpPr>
            <p:cNvPr id="8357" name="Google Shape;8357;p65"/>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58" name="Google Shape;8358;p65"/>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59" name="Google Shape;8359;p65"/>
          <p:cNvGrpSpPr/>
          <p:nvPr/>
        </p:nvGrpSpPr>
        <p:grpSpPr>
          <a:xfrm>
            <a:off x="5042807" y="2364092"/>
            <a:ext cx="334641" cy="185425"/>
            <a:chOff x="903075" y="2730000"/>
            <a:chExt cx="475275" cy="263350"/>
          </a:xfrm>
        </p:grpSpPr>
        <p:sp>
          <p:nvSpPr>
            <p:cNvPr id="8360" name="Google Shape;8360;p65"/>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1" name="Google Shape;8361;p65"/>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2" name="Google Shape;8362;p65"/>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63" name="Google Shape;8363;p65"/>
          <p:cNvGrpSpPr/>
          <p:nvPr/>
        </p:nvGrpSpPr>
        <p:grpSpPr>
          <a:xfrm>
            <a:off x="1247198" y="3538814"/>
            <a:ext cx="339253" cy="339253"/>
            <a:chOff x="1492675" y="2027925"/>
            <a:chExt cx="481825" cy="481825"/>
          </a:xfrm>
        </p:grpSpPr>
        <p:sp>
          <p:nvSpPr>
            <p:cNvPr id="8364" name="Google Shape;8364;p65"/>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5" name="Google Shape;8365;p65"/>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6" name="Google Shape;8366;p65"/>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7" name="Google Shape;8367;p65"/>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68" name="Google Shape;8368;p65"/>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69" name="Google Shape;8369;p65"/>
          <p:cNvGrpSpPr/>
          <p:nvPr/>
        </p:nvGrpSpPr>
        <p:grpSpPr>
          <a:xfrm>
            <a:off x="5473575" y="2287178"/>
            <a:ext cx="339253" cy="339253"/>
            <a:chOff x="1492675" y="2620775"/>
            <a:chExt cx="481825" cy="481825"/>
          </a:xfrm>
        </p:grpSpPr>
        <p:sp>
          <p:nvSpPr>
            <p:cNvPr id="8370" name="Google Shape;8370;p65"/>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1" name="Google Shape;8371;p65"/>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372" name="Google Shape;8372;p65"/>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373" name="Google Shape;8373;p65"/>
          <p:cNvGrpSpPr/>
          <p:nvPr/>
        </p:nvGrpSpPr>
        <p:grpSpPr>
          <a:xfrm>
            <a:off x="6297328" y="2303161"/>
            <a:ext cx="333585" cy="307287"/>
            <a:chOff x="2682350" y="2643425"/>
            <a:chExt cx="473775" cy="436425"/>
          </a:xfrm>
        </p:grpSpPr>
        <p:sp>
          <p:nvSpPr>
            <p:cNvPr id="8374" name="Google Shape;8374;p65"/>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5" name="Google Shape;8375;p65"/>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6" name="Google Shape;8376;p65"/>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7" name="Google Shape;8377;p65"/>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8" name="Google Shape;8378;p65"/>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79" name="Google Shape;8379;p65"/>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0" name="Google Shape;8380;p65"/>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81" name="Google Shape;8381;p65"/>
          <p:cNvGrpSpPr/>
          <p:nvPr/>
        </p:nvGrpSpPr>
        <p:grpSpPr>
          <a:xfrm>
            <a:off x="6762818" y="2287178"/>
            <a:ext cx="238531" cy="339253"/>
            <a:chOff x="3342725" y="2620775"/>
            <a:chExt cx="338775" cy="481825"/>
          </a:xfrm>
        </p:grpSpPr>
        <p:sp>
          <p:nvSpPr>
            <p:cNvPr id="8382" name="Google Shape;8382;p65"/>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3" name="Google Shape;8383;p65"/>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4" name="Google Shape;8384;p65"/>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85" name="Google Shape;8385;p65"/>
          <p:cNvGrpSpPr/>
          <p:nvPr/>
        </p:nvGrpSpPr>
        <p:grpSpPr>
          <a:xfrm>
            <a:off x="7156568" y="2287178"/>
            <a:ext cx="278296" cy="339253"/>
            <a:chOff x="3907325" y="2620775"/>
            <a:chExt cx="395250" cy="481825"/>
          </a:xfrm>
        </p:grpSpPr>
        <p:sp>
          <p:nvSpPr>
            <p:cNvPr id="8386" name="Google Shape;8386;p65"/>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7" name="Google Shape;8387;p65"/>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8" name="Google Shape;8388;p65"/>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89" name="Google Shape;8389;p65"/>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90" name="Google Shape;8390;p65"/>
          <p:cNvGrpSpPr/>
          <p:nvPr/>
        </p:nvGrpSpPr>
        <p:grpSpPr>
          <a:xfrm>
            <a:off x="7549755" y="2297783"/>
            <a:ext cx="339253" cy="318042"/>
            <a:chOff x="4456875" y="2635825"/>
            <a:chExt cx="481825" cy="451700"/>
          </a:xfrm>
        </p:grpSpPr>
        <p:sp>
          <p:nvSpPr>
            <p:cNvPr id="8391" name="Google Shape;8391;p65"/>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2" name="Google Shape;8392;p65"/>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3" name="Google Shape;8393;p65"/>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4" name="Google Shape;8394;p65"/>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5" name="Google Shape;8395;p65"/>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6" name="Google Shape;8396;p65"/>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397" name="Google Shape;8397;p65"/>
          <p:cNvGrpSpPr/>
          <p:nvPr/>
        </p:nvGrpSpPr>
        <p:grpSpPr>
          <a:xfrm>
            <a:off x="7974679" y="2297783"/>
            <a:ext cx="339253" cy="318042"/>
            <a:chOff x="5049725" y="2635825"/>
            <a:chExt cx="481825" cy="451700"/>
          </a:xfrm>
        </p:grpSpPr>
        <p:sp>
          <p:nvSpPr>
            <p:cNvPr id="8398" name="Google Shape;8398;p65"/>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99" name="Google Shape;8399;p65"/>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0" name="Google Shape;8400;p65"/>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01" name="Google Shape;8401;p65"/>
          <p:cNvGrpSpPr/>
          <p:nvPr/>
        </p:nvGrpSpPr>
        <p:grpSpPr>
          <a:xfrm>
            <a:off x="2375386" y="3952243"/>
            <a:ext cx="338566" cy="338373"/>
            <a:chOff x="5643000" y="2621375"/>
            <a:chExt cx="480850" cy="480575"/>
          </a:xfrm>
        </p:grpSpPr>
        <p:sp>
          <p:nvSpPr>
            <p:cNvPr id="8402" name="Google Shape;8402;p65"/>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3" name="Google Shape;8403;p65"/>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4" name="Google Shape;8404;p65"/>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5" name="Google Shape;8405;p65"/>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6" name="Google Shape;8406;p65"/>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7" name="Google Shape;8407;p65"/>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08" name="Google Shape;8408;p65"/>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09" name="Google Shape;8409;p65"/>
          <p:cNvGrpSpPr/>
          <p:nvPr/>
        </p:nvGrpSpPr>
        <p:grpSpPr>
          <a:xfrm>
            <a:off x="4192782" y="3951803"/>
            <a:ext cx="339359" cy="339253"/>
            <a:chOff x="6235250" y="2620775"/>
            <a:chExt cx="481975" cy="481825"/>
          </a:xfrm>
        </p:grpSpPr>
        <p:sp>
          <p:nvSpPr>
            <p:cNvPr id="8410" name="Google Shape;8410;p65"/>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1" name="Google Shape;8411;p65"/>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2" name="Google Shape;8412;p65"/>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3" name="Google Shape;8413;p65"/>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4" name="Google Shape;8414;p65"/>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415" name="Google Shape;8415;p65"/>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416" name="Google Shape;8416;p65"/>
          <p:cNvGrpSpPr/>
          <p:nvPr/>
        </p:nvGrpSpPr>
        <p:grpSpPr>
          <a:xfrm>
            <a:off x="5472652" y="2711317"/>
            <a:ext cx="341101" cy="339253"/>
            <a:chOff x="1535000" y="3223325"/>
            <a:chExt cx="484450" cy="481825"/>
          </a:xfrm>
        </p:grpSpPr>
        <p:sp>
          <p:nvSpPr>
            <p:cNvPr id="8417" name="Google Shape;8417;p65"/>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8" name="Google Shape;8418;p65"/>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9" name="Google Shape;8419;p65"/>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20" name="Google Shape;8420;p65"/>
          <p:cNvGrpSpPr/>
          <p:nvPr/>
        </p:nvGrpSpPr>
        <p:grpSpPr>
          <a:xfrm>
            <a:off x="5880219" y="2746618"/>
            <a:ext cx="339253" cy="268649"/>
            <a:chOff x="2085525" y="3263750"/>
            <a:chExt cx="481825" cy="381550"/>
          </a:xfrm>
        </p:grpSpPr>
        <p:sp>
          <p:nvSpPr>
            <p:cNvPr id="8421" name="Google Shape;8421;p65"/>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22" name="Google Shape;8422;p65"/>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423" name="Google Shape;8423;p65"/>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424" name="Google Shape;8424;p65"/>
          <p:cNvGrpSpPr/>
          <p:nvPr/>
        </p:nvGrpSpPr>
        <p:grpSpPr>
          <a:xfrm>
            <a:off x="6711982" y="2711308"/>
            <a:ext cx="340204" cy="339271"/>
            <a:chOff x="3270450" y="3213625"/>
            <a:chExt cx="483175" cy="481850"/>
          </a:xfrm>
        </p:grpSpPr>
        <p:sp>
          <p:nvSpPr>
            <p:cNvPr id="8425" name="Google Shape;8425;p65"/>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26" name="Google Shape;8426;p65"/>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27" name="Google Shape;8427;p65"/>
          <p:cNvGrpSpPr/>
          <p:nvPr/>
        </p:nvGrpSpPr>
        <p:grpSpPr>
          <a:xfrm>
            <a:off x="7211250" y="2711317"/>
            <a:ext cx="168931" cy="339253"/>
            <a:chOff x="3984950" y="3213600"/>
            <a:chExt cx="239925" cy="481825"/>
          </a:xfrm>
        </p:grpSpPr>
        <p:sp>
          <p:nvSpPr>
            <p:cNvPr id="8428" name="Google Shape;8428;p65"/>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29" name="Google Shape;8429;p65"/>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430" name="Google Shape;8430;p65"/>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31" name="Google Shape;8431;p65"/>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432" name="Google Shape;8432;p65"/>
          <p:cNvGrpSpPr/>
          <p:nvPr/>
        </p:nvGrpSpPr>
        <p:grpSpPr>
          <a:xfrm>
            <a:off x="1874281" y="3981487"/>
            <a:ext cx="355218" cy="279880"/>
            <a:chOff x="5629975" y="3255775"/>
            <a:chExt cx="504500" cy="397500"/>
          </a:xfrm>
        </p:grpSpPr>
        <p:sp>
          <p:nvSpPr>
            <p:cNvPr id="8433" name="Google Shape;8433;p6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34" name="Google Shape;8434;p6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35" name="Google Shape;8435;p6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36" name="Google Shape;8436;p6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37" name="Google Shape;8437;p6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38" name="Google Shape;8438;p65"/>
          <p:cNvGrpSpPr/>
          <p:nvPr/>
        </p:nvGrpSpPr>
        <p:grpSpPr>
          <a:xfrm>
            <a:off x="3755839" y="3981593"/>
            <a:ext cx="340256" cy="279669"/>
            <a:chOff x="6234950" y="3255925"/>
            <a:chExt cx="483250" cy="397200"/>
          </a:xfrm>
        </p:grpSpPr>
        <p:sp>
          <p:nvSpPr>
            <p:cNvPr id="8439" name="Google Shape;8439;p6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0" name="Google Shape;8440;p6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1" name="Google Shape;8441;p6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2" name="Google Shape;8442;p6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3" name="Google Shape;8443;p6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4" name="Google Shape;8444;p6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45" name="Google Shape;8445;p65"/>
          <p:cNvGrpSpPr/>
          <p:nvPr/>
        </p:nvGrpSpPr>
        <p:grpSpPr>
          <a:xfrm>
            <a:off x="5051107" y="3125970"/>
            <a:ext cx="318042" cy="339253"/>
            <a:chOff x="914900" y="3806450"/>
            <a:chExt cx="451700" cy="481825"/>
          </a:xfrm>
        </p:grpSpPr>
        <p:sp>
          <p:nvSpPr>
            <p:cNvPr id="8446" name="Google Shape;8446;p65"/>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7" name="Google Shape;8447;p65"/>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8" name="Google Shape;8448;p65"/>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9" name="Google Shape;8449;p65"/>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0" name="Google Shape;8450;p65"/>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51" name="Google Shape;8451;p65"/>
          <p:cNvGrpSpPr/>
          <p:nvPr/>
        </p:nvGrpSpPr>
        <p:grpSpPr>
          <a:xfrm>
            <a:off x="5470028" y="3125785"/>
            <a:ext cx="346347" cy="339623"/>
            <a:chOff x="1490050" y="3805975"/>
            <a:chExt cx="491900" cy="482350"/>
          </a:xfrm>
        </p:grpSpPr>
        <p:sp>
          <p:nvSpPr>
            <p:cNvPr id="8452" name="Google Shape;8452;p65"/>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3" name="Google Shape;8453;p65"/>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4" name="Google Shape;8454;p65"/>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5" name="Google Shape;8455;p65"/>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56" name="Google Shape;8456;p65"/>
          <p:cNvGrpSpPr/>
          <p:nvPr/>
        </p:nvGrpSpPr>
        <p:grpSpPr>
          <a:xfrm>
            <a:off x="5893896" y="3125970"/>
            <a:ext cx="311899" cy="339253"/>
            <a:chOff x="2104275" y="3806450"/>
            <a:chExt cx="442975" cy="481825"/>
          </a:xfrm>
        </p:grpSpPr>
        <p:sp>
          <p:nvSpPr>
            <p:cNvPr id="8457" name="Google Shape;8457;p65"/>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8" name="Google Shape;8458;p65"/>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59" name="Google Shape;8459;p65"/>
          <p:cNvGrpSpPr/>
          <p:nvPr/>
        </p:nvGrpSpPr>
        <p:grpSpPr>
          <a:xfrm>
            <a:off x="6317413" y="3125970"/>
            <a:ext cx="293416" cy="339253"/>
            <a:chOff x="2710875" y="3806450"/>
            <a:chExt cx="416725" cy="481825"/>
          </a:xfrm>
        </p:grpSpPr>
        <p:sp>
          <p:nvSpPr>
            <p:cNvPr id="8460" name="Google Shape;8460;p65"/>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1" name="Google Shape;8461;p65"/>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62" name="Google Shape;8462;p65"/>
          <p:cNvGrpSpPr/>
          <p:nvPr/>
        </p:nvGrpSpPr>
        <p:grpSpPr>
          <a:xfrm>
            <a:off x="6712457" y="3166412"/>
            <a:ext cx="339253" cy="258369"/>
            <a:chOff x="3271200" y="3863875"/>
            <a:chExt cx="481825" cy="366950"/>
          </a:xfrm>
        </p:grpSpPr>
        <p:sp>
          <p:nvSpPr>
            <p:cNvPr id="8463" name="Google Shape;8463;p65"/>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4" name="Google Shape;8464;p65"/>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65" name="Google Shape;8465;p65"/>
          <p:cNvGrpSpPr/>
          <p:nvPr/>
        </p:nvGrpSpPr>
        <p:grpSpPr>
          <a:xfrm>
            <a:off x="7147952" y="3126199"/>
            <a:ext cx="295528" cy="338795"/>
            <a:chOff x="3895050" y="3806775"/>
            <a:chExt cx="419725" cy="481175"/>
          </a:xfrm>
        </p:grpSpPr>
        <p:sp>
          <p:nvSpPr>
            <p:cNvPr id="8466" name="Google Shape;8466;p65"/>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7" name="Google Shape;8467;p65"/>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68" name="Google Shape;8468;p65"/>
          <p:cNvGrpSpPr/>
          <p:nvPr/>
        </p:nvGrpSpPr>
        <p:grpSpPr>
          <a:xfrm>
            <a:off x="7551234" y="3125979"/>
            <a:ext cx="336296" cy="339235"/>
            <a:chOff x="4464775" y="3806475"/>
            <a:chExt cx="477625" cy="481800"/>
          </a:xfrm>
        </p:grpSpPr>
        <p:sp>
          <p:nvSpPr>
            <p:cNvPr id="8469" name="Google Shape;8469;p65"/>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0" name="Google Shape;8470;p65"/>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1" name="Google Shape;8471;p65"/>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2" name="Google Shape;8472;p65"/>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3" name="Google Shape;8473;p65"/>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4" name="Google Shape;8474;p65"/>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75" name="Google Shape;8475;p65"/>
          <p:cNvGrpSpPr/>
          <p:nvPr/>
        </p:nvGrpSpPr>
        <p:grpSpPr>
          <a:xfrm>
            <a:off x="7974679" y="3125970"/>
            <a:ext cx="339253" cy="339253"/>
            <a:chOff x="5049725" y="3806450"/>
            <a:chExt cx="481825" cy="481825"/>
          </a:xfrm>
        </p:grpSpPr>
        <p:sp>
          <p:nvSpPr>
            <p:cNvPr id="8476" name="Google Shape;8476;p65"/>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7" name="Google Shape;8477;p65"/>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8" name="Google Shape;8478;p65"/>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79" name="Google Shape;8479;p65"/>
          <p:cNvGrpSpPr/>
          <p:nvPr/>
        </p:nvGrpSpPr>
        <p:grpSpPr>
          <a:xfrm>
            <a:off x="1461983" y="3951798"/>
            <a:ext cx="339253" cy="339253"/>
            <a:chOff x="5651375" y="3806450"/>
            <a:chExt cx="481825" cy="481825"/>
          </a:xfrm>
        </p:grpSpPr>
        <p:sp>
          <p:nvSpPr>
            <p:cNvPr id="8480" name="Google Shape;8480;p65"/>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1" name="Google Shape;8481;p65"/>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2" name="Google Shape;8482;p65"/>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3" name="Google Shape;8483;p65"/>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84" name="Google Shape;8484;p65"/>
          <p:cNvGrpSpPr/>
          <p:nvPr/>
        </p:nvGrpSpPr>
        <p:grpSpPr>
          <a:xfrm>
            <a:off x="3360663" y="3953787"/>
            <a:ext cx="298503" cy="335275"/>
            <a:chOff x="6264300" y="3809300"/>
            <a:chExt cx="423950" cy="476175"/>
          </a:xfrm>
        </p:grpSpPr>
        <p:sp>
          <p:nvSpPr>
            <p:cNvPr id="8485" name="Google Shape;8485;p65"/>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6" name="Google Shape;8486;p65"/>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7" name="Google Shape;8487;p65"/>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88" name="Google Shape;8488;p65"/>
          <p:cNvGrpSpPr/>
          <p:nvPr/>
        </p:nvGrpSpPr>
        <p:grpSpPr>
          <a:xfrm>
            <a:off x="5039841" y="3538881"/>
            <a:ext cx="340573" cy="339271"/>
            <a:chOff x="898875" y="4399275"/>
            <a:chExt cx="483700" cy="481850"/>
          </a:xfrm>
        </p:grpSpPr>
        <p:sp>
          <p:nvSpPr>
            <p:cNvPr id="8489" name="Google Shape;8489;p65"/>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0" name="Google Shape;8490;p65"/>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1" name="Google Shape;8491;p65"/>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2" name="Google Shape;8492;p65"/>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3" name="Google Shape;8493;p65"/>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4" name="Google Shape;8494;p65"/>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5" name="Google Shape;8495;p65"/>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6" name="Google Shape;8496;p65"/>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97" name="Google Shape;8497;p65"/>
          <p:cNvGrpSpPr/>
          <p:nvPr/>
        </p:nvGrpSpPr>
        <p:grpSpPr>
          <a:xfrm>
            <a:off x="5473575" y="3554133"/>
            <a:ext cx="339253" cy="308765"/>
            <a:chOff x="1492675" y="4420975"/>
            <a:chExt cx="481825" cy="438525"/>
          </a:xfrm>
        </p:grpSpPr>
        <p:sp>
          <p:nvSpPr>
            <p:cNvPr id="8498" name="Google Shape;8498;p65"/>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9" name="Google Shape;8499;p65"/>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0" name="Google Shape;8500;p65"/>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1" name="Google Shape;8501;p65"/>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2" name="Google Shape;8502;p65"/>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03" name="Google Shape;8503;p65"/>
          <p:cNvGrpSpPr/>
          <p:nvPr/>
        </p:nvGrpSpPr>
        <p:grpSpPr>
          <a:xfrm>
            <a:off x="5878556" y="3539558"/>
            <a:ext cx="342580" cy="337915"/>
            <a:chOff x="2084100" y="4400250"/>
            <a:chExt cx="486550" cy="479925"/>
          </a:xfrm>
        </p:grpSpPr>
        <p:sp>
          <p:nvSpPr>
            <p:cNvPr id="8504" name="Google Shape;8504;p65"/>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5" name="Google Shape;8505;p65"/>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6" name="Google Shape;8506;p65"/>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7" name="Google Shape;8507;p65"/>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8" name="Google Shape;8508;p65"/>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9" name="Google Shape;8509;p65"/>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10" name="Google Shape;8510;p65"/>
          <p:cNvGrpSpPr/>
          <p:nvPr/>
        </p:nvGrpSpPr>
        <p:grpSpPr>
          <a:xfrm>
            <a:off x="6315036" y="3538907"/>
            <a:ext cx="298169" cy="339218"/>
            <a:chOff x="2707950" y="4399325"/>
            <a:chExt cx="423475" cy="481775"/>
          </a:xfrm>
        </p:grpSpPr>
        <p:sp>
          <p:nvSpPr>
            <p:cNvPr id="8511" name="Google Shape;8511;p65"/>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2" name="Google Shape;8512;p65"/>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3" name="Google Shape;8513;p65"/>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4" name="Google Shape;8514;p65"/>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5" name="Google Shape;8515;p65"/>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6" name="Google Shape;8516;p65"/>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7" name="Google Shape;8517;p65"/>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8" name="Google Shape;8518;p65"/>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19" name="Google Shape;8519;p65"/>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0" name="Google Shape;8520;p65"/>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1" name="Google Shape;8521;p65"/>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2" name="Google Shape;8522;p65"/>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23" name="Google Shape;8523;p65"/>
          <p:cNvGrpSpPr/>
          <p:nvPr/>
        </p:nvGrpSpPr>
        <p:grpSpPr>
          <a:xfrm>
            <a:off x="6744555" y="3538881"/>
            <a:ext cx="275057" cy="339271"/>
            <a:chOff x="3330525" y="4399275"/>
            <a:chExt cx="390650" cy="481850"/>
          </a:xfrm>
        </p:grpSpPr>
        <p:sp>
          <p:nvSpPr>
            <p:cNvPr id="8524" name="Google Shape;8524;p65"/>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5" name="Google Shape;8525;p65"/>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6" name="Google Shape;8526;p65"/>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7" name="Google Shape;8527;p65"/>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8" name="Google Shape;8528;p65"/>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29" name="Google Shape;8529;p65"/>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0" name="Google Shape;8530;p65"/>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31" name="Google Shape;8531;p65"/>
          <p:cNvGrpSpPr/>
          <p:nvPr/>
        </p:nvGrpSpPr>
        <p:grpSpPr>
          <a:xfrm>
            <a:off x="7169084" y="3538890"/>
            <a:ext cx="253265" cy="339253"/>
            <a:chOff x="3938800" y="4399275"/>
            <a:chExt cx="359700" cy="481825"/>
          </a:xfrm>
        </p:grpSpPr>
        <p:sp>
          <p:nvSpPr>
            <p:cNvPr id="8532" name="Google Shape;8532;p65"/>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3" name="Google Shape;8533;p65"/>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4" name="Google Shape;8534;p65"/>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5" name="Google Shape;8535;p65"/>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6" name="Google Shape;8536;p65"/>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37" name="Google Shape;8537;p65"/>
          <p:cNvGrpSpPr/>
          <p:nvPr/>
        </p:nvGrpSpPr>
        <p:grpSpPr>
          <a:xfrm>
            <a:off x="7639862" y="3538890"/>
            <a:ext cx="159039" cy="339253"/>
            <a:chOff x="4584850" y="4399275"/>
            <a:chExt cx="225875" cy="481825"/>
          </a:xfrm>
        </p:grpSpPr>
        <p:sp>
          <p:nvSpPr>
            <p:cNvPr id="8538" name="Google Shape;8538;p65"/>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39" name="Google Shape;8539;p65"/>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540" name="Google Shape;8540;p65"/>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541" name="Google Shape;8541;p65"/>
          <p:cNvGrpSpPr/>
          <p:nvPr/>
        </p:nvGrpSpPr>
        <p:grpSpPr>
          <a:xfrm>
            <a:off x="1049680" y="3951795"/>
            <a:ext cx="339253" cy="339253"/>
            <a:chOff x="5642550" y="4399275"/>
            <a:chExt cx="481825" cy="481825"/>
          </a:xfrm>
        </p:grpSpPr>
        <p:sp>
          <p:nvSpPr>
            <p:cNvPr id="8542" name="Google Shape;8542;p65"/>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43" name="Google Shape;8543;p65"/>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44" name="Google Shape;8544;p65"/>
          <p:cNvGrpSpPr/>
          <p:nvPr/>
        </p:nvGrpSpPr>
        <p:grpSpPr>
          <a:xfrm>
            <a:off x="2859815" y="3963703"/>
            <a:ext cx="363316" cy="315437"/>
            <a:chOff x="6218300" y="4416175"/>
            <a:chExt cx="516000" cy="448000"/>
          </a:xfrm>
        </p:grpSpPr>
        <p:sp>
          <p:nvSpPr>
            <p:cNvPr id="8545" name="Google Shape;8545;p65"/>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46" name="Google Shape;8546;p65"/>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47" name="Google Shape;8547;p65"/>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48" name="Google Shape;8548;p65"/>
          <p:cNvGrpSpPr/>
          <p:nvPr/>
        </p:nvGrpSpPr>
        <p:grpSpPr>
          <a:xfrm>
            <a:off x="5918879" y="3951792"/>
            <a:ext cx="339253" cy="339253"/>
            <a:chOff x="899850" y="4992125"/>
            <a:chExt cx="481825" cy="481825"/>
          </a:xfrm>
        </p:grpSpPr>
        <p:sp>
          <p:nvSpPr>
            <p:cNvPr id="8549" name="Google Shape;8549;p65"/>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50" name="Google Shape;8550;p65"/>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51" name="Google Shape;8551;p65"/>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52" name="Google Shape;8552;p65"/>
          <p:cNvGrpSpPr/>
          <p:nvPr/>
        </p:nvGrpSpPr>
        <p:grpSpPr>
          <a:xfrm>
            <a:off x="5461708" y="3951792"/>
            <a:ext cx="339253" cy="339253"/>
            <a:chOff x="1492675" y="4992125"/>
            <a:chExt cx="481825" cy="481825"/>
          </a:xfrm>
        </p:grpSpPr>
        <p:sp>
          <p:nvSpPr>
            <p:cNvPr id="8553" name="Google Shape;8553;p65"/>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54" name="Google Shape;8554;p65"/>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55" name="Google Shape;8555;p65"/>
          <p:cNvGrpSpPr/>
          <p:nvPr/>
        </p:nvGrpSpPr>
        <p:grpSpPr>
          <a:xfrm>
            <a:off x="5004462" y="3951792"/>
            <a:ext cx="339253" cy="339253"/>
            <a:chOff x="2085525" y="4992125"/>
            <a:chExt cx="481825" cy="481825"/>
          </a:xfrm>
        </p:grpSpPr>
        <p:sp>
          <p:nvSpPr>
            <p:cNvPr id="8556" name="Google Shape;8556;p65"/>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57" name="Google Shape;8557;p65"/>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58" name="Google Shape;8558;p65"/>
          <p:cNvGrpSpPr/>
          <p:nvPr/>
        </p:nvGrpSpPr>
        <p:grpSpPr>
          <a:xfrm>
            <a:off x="6833221" y="3951792"/>
            <a:ext cx="339253" cy="339253"/>
            <a:chOff x="2678350" y="4992125"/>
            <a:chExt cx="481825" cy="481825"/>
          </a:xfrm>
        </p:grpSpPr>
        <p:sp>
          <p:nvSpPr>
            <p:cNvPr id="8559" name="Google Shape;8559;p65"/>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0" name="Google Shape;8560;p65"/>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1" name="Google Shape;8561;p65"/>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62" name="Google Shape;8562;p65"/>
          <p:cNvGrpSpPr/>
          <p:nvPr/>
        </p:nvGrpSpPr>
        <p:grpSpPr>
          <a:xfrm>
            <a:off x="4628816" y="3951792"/>
            <a:ext cx="339253" cy="339253"/>
            <a:chOff x="3271200" y="4992125"/>
            <a:chExt cx="481825" cy="481825"/>
          </a:xfrm>
        </p:grpSpPr>
        <p:sp>
          <p:nvSpPr>
            <p:cNvPr id="8563" name="Google Shape;8563;p65"/>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4" name="Google Shape;8564;p65"/>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5" name="Google Shape;8565;p65"/>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66" name="Google Shape;8566;p65"/>
          <p:cNvGrpSpPr/>
          <p:nvPr/>
        </p:nvGrpSpPr>
        <p:grpSpPr>
          <a:xfrm>
            <a:off x="7290263" y="3952822"/>
            <a:ext cx="339411" cy="337193"/>
            <a:chOff x="3863900" y="4993625"/>
            <a:chExt cx="482050" cy="478900"/>
          </a:xfrm>
        </p:grpSpPr>
        <p:sp>
          <p:nvSpPr>
            <p:cNvPr id="8567" name="Google Shape;8567;p65"/>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8" name="Google Shape;8568;p65"/>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69" name="Google Shape;8569;p65"/>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0" name="Google Shape;8570;p65"/>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71" name="Google Shape;8571;p65"/>
          <p:cNvGrpSpPr/>
          <p:nvPr/>
        </p:nvGrpSpPr>
        <p:grpSpPr>
          <a:xfrm>
            <a:off x="7747437" y="3952822"/>
            <a:ext cx="339411" cy="337193"/>
            <a:chOff x="4456725" y="4993625"/>
            <a:chExt cx="482050" cy="478900"/>
          </a:xfrm>
        </p:grpSpPr>
        <p:sp>
          <p:nvSpPr>
            <p:cNvPr id="8572" name="Google Shape;8572;p65"/>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3" name="Google Shape;8573;p65"/>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4" name="Google Shape;8574;p65"/>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5" name="Google Shape;8575;p65"/>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576" name="Google Shape;8576;p65"/>
          <p:cNvGrpSpPr/>
          <p:nvPr/>
        </p:nvGrpSpPr>
        <p:grpSpPr>
          <a:xfrm>
            <a:off x="6376030" y="3952813"/>
            <a:ext cx="339411" cy="337211"/>
            <a:chOff x="5049575" y="4993600"/>
            <a:chExt cx="482050" cy="478925"/>
          </a:xfrm>
        </p:grpSpPr>
        <p:sp>
          <p:nvSpPr>
            <p:cNvPr id="8577" name="Google Shape;8577;p65"/>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8" name="Google Shape;8578;p65"/>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79" name="Google Shape;8579;p65"/>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80" name="Google Shape;8580;p65"/>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584"/>
        <p:cNvGrpSpPr/>
        <p:nvPr/>
      </p:nvGrpSpPr>
      <p:grpSpPr>
        <a:xfrm>
          <a:off x="0" y="0"/>
          <a:ext cx="0" cy="0"/>
          <a:chOff x="0" y="0"/>
          <a:chExt cx="0" cy="0"/>
        </a:xfrm>
      </p:grpSpPr>
      <p:sp>
        <p:nvSpPr>
          <p:cNvPr id="8585" name="Google Shape;8585;p66"/>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8586" name="Google Shape;8586;p66"/>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8587" name="Google Shape;8587;p66"/>
          <p:cNvGrpSpPr/>
          <p:nvPr/>
        </p:nvGrpSpPr>
        <p:grpSpPr>
          <a:xfrm>
            <a:off x="876361" y="1533504"/>
            <a:ext cx="322099" cy="370529"/>
            <a:chOff x="-42971725" y="3217825"/>
            <a:chExt cx="275675" cy="317125"/>
          </a:xfrm>
        </p:grpSpPr>
        <p:sp>
          <p:nvSpPr>
            <p:cNvPr id="8588" name="Google Shape;8588;p66"/>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66"/>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66"/>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1" name="Google Shape;8591;p66"/>
          <p:cNvGrpSpPr/>
          <p:nvPr/>
        </p:nvGrpSpPr>
        <p:grpSpPr>
          <a:xfrm>
            <a:off x="848276" y="2002160"/>
            <a:ext cx="378270" cy="337551"/>
            <a:chOff x="-42996150" y="3612600"/>
            <a:chExt cx="323750" cy="288900"/>
          </a:xfrm>
        </p:grpSpPr>
        <p:sp>
          <p:nvSpPr>
            <p:cNvPr id="8592" name="Google Shape;8592;p66"/>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66"/>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66"/>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5" name="Google Shape;8595;p66"/>
          <p:cNvGrpSpPr/>
          <p:nvPr/>
        </p:nvGrpSpPr>
        <p:grpSpPr>
          <a:xfrm>
            <a:off x="851036" y="2411530"/>
            <a:ext cx="372749" cy="370909"/>
            <a:chOff x="-42994575" y="3950300"/>
            <a:chExt cx="319025" cy="317450"/>
          </a:xfrm>
        </p:grpSpPr>
        <p:sp>
          <p:nvSpPr>
            <p:cNvPr id="8596" name="Google Shape;8596;p66"/>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66"/>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66"/>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9" name="Google Shape;8599;p66"/>
          <p:cNvGrpSpPr/>
          <p:nvPr/>
        </p:nvGrpSpPr>
        <p:grpSpPr>
          <a:xfrm>
            <a:off x="3004431" y="1558362"/>
            <a:ext cx="371785" cy="370879"/>
            <a:chOff x="-41111350" y="3239100"/>
            <a:chExt cx="318200" cy="317425"/>
          </a:xfrm>
        </p:grpSpPr>
        <p:sp>
          <p:nvSpPr>
            <p:cNvPr id="8600" name="Google Shape;8600;p66"/>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6"/>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6"/>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6"/>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4" name="Google Shape;8604;p66"/>
          <p:cNvGrpSpPr/>
          <p:nvPr/>
        </p:nvGrpSpPr>
        <p:grpSpPr>
          <a:xfrm>
            <a:off x="3000751" y="1993894"/>
            <a:ext cx="379146" cy="370967"/>
            <a:chOff x="-41117650" y="3605525"/>
            <a:chExt cx="324500" cy="317500"/>
          </a:xfrm>
        </p:grpSpPr>
        <p:sp>
          <p:nvSpPr>
            <p:cNvPr id="8605" name="Google Shape;8605;p66"/>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6"/>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6"/>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8" name="Google Shape;8608;p66"/>
          <p:cNvSpPr/>
          <p:nvPr/>
        </p:nvSpPr>
        <p:spPr>
          <a:xfrm>
            <a:off x="3006881" y="244347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9" name="Google Shape;8609;p66"/>
          <p:cNvGrpSpPr/>
          <p:nvPr/>
        </p:nvGrpSpPr>
        <p:grpSpPr>
          <a:xfrm>
            <a:off x="1827005" y="2885417"/>
            <a:ext cx="216271" cy="371814"/>
            <a:chOff x="-39205300" y="3220175"/>
            <a:chExt cx="185100" cy="318225"/>
          </a:xfrm>
        </p:grpSpPr>
        <p:sp>
          <p:nvSpPr>
            <p:cNvPr id="8610" name="Google Shape;8610;p66"/>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6"/>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2" name="Google Shape;8612;p66"/>
          <p:cNvGrpSpPr/>
          <p:nvPr/>
        </p:nvGrpSpPr>
        <p:grpSpPr>
          <a:xfrm>
            <a:off x="1792533" y="3345488"/>
            <a:ext cx="300016" cy="369273"/>
            <a:chOff x="-39248625" y="3588600"/>
            <a:chExt cx="256775" cy="316050"/>
          </a:xfrm>
        </p:grpSpPr>
        <p:sp>
          <p:nvSpPr>
            <p:cNvPr id="8613" name="Google Shape;8613;p66"/>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6"/>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5" name="Google Shape;8615;p66"/>
          <p:cNvSpPr/>
          <p:nvPr/>
        </p:nvSpPr>
        <p:spPr>
          <a:xfrm>
            <a:off x="1763554" y="380111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6"/>
          <p:cNvSpPr/>
          <p:nvPr/>
        </p:nvSpPr>
        <p:spPr>
          <a:xfrm>
            <a:off x="3953101" y="287255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7" name="Google Shape;8617;p66"/>
          <p:cNvGrpSpPr/>
          <p:nvPr/>
        </p:nvGrpSpPr>
        <p:grpSpPr>
          <a:xfrm>
            <a:off x="1243246" y="1533504"/>
            <a:ext cx="429504" cy="370879"/>
            <a:chOff x="-42651700" y="3217825"/>
            <a:chExt cx="367600" cy="317425"/>
          </a:xfrm>
        </p:grpSpPr>
        <p:sp>
          <p:nvSpPr>
            <p:cNvPr id="8618" name="Google Shape;8618;p66"/>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66"/>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66"/>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6"/>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2" name="Google Shape;8622;p66"/>
          <p:cNvGrpSpPr/>
          <p:nvPr/>
        </p:nvGrpSpPr>
        <p:grpSpPr>
          <a:xfrm>
            <a:off x="1278678" y="1973154"/>
            <a:ext cx="358640" cy="363226"/>
            <a:chOff x="-42617300" y="3587775"/>
            <a:chExt cx="306950" cy="310875"/>
          </a:xfrm>
        </p:grpSpPr>
        <p:sp>
          <p:nvSpPr>
            <p:cNvPr id="8623" name="Google Shape;8623;p66"/>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6"/>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5" name="Google Shape;8625;p66"/>
          <p:cNvSpPr/>
          <p:nvPr/>
        </p:nvSpPr>
        <p:spPr>
          <a:xfrm>
            <a:off x="1275131" y="241219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6" name="Google Shape;8626;p66"/>
          <p:cNvGrpSpPr/>
          <p:nvPr/>
        </p:nvGrpSpPr>
        <p:grpSpPr>
          <a:xfrm>
            <a:off x="3450506" y="1557895"/>
            <a:ext cx="376926" cy="370324"/>
            <a:chOff x="-40748275" y="3238700"/>
            <a:chExt cx="322600" cy="316950"/>
          </a:xfrm>
        </p:grpSpPr>
        <p:sp>
          <p:nvSpPr>
            <p:cNvPr id="8627" name="Google Shape;8627;p66"/>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6"/>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6"/>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6"/>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6"/>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6"/>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3" name="Google Shape;8633;p66"/>
          <p:cNvGrpSpPr/>
          <p:nvPr/>
        </p:nvGrpSpPr>
        <p:grpSpPr>
          <a:xfrm>
            <a:off x="3453062" y="2025879"/>
            <a:ext cx="371814" cy="338690"/>
            <a:chOff x="-40745125" y="3632900"/>
            <a:chExt cx="318225" cy="289875"/>
          </a:xfrm>
        </p:grpSpPr>
        <p:sp>
          <p:nvSpPr>
            <p:cNvPr id="8634" name="Google Shape;8634;p66"/>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6"/>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6"/>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6"/>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6"/>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6"/>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6"/>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1" name="Google Shape;8641;p66"/>
          <p:cNvGrpSpPr/>
          <p:nvPr/>
        </p:nvGrpSpPr>
        <p:grpSpPr>
          <a:xfrm>
            <a:off x="3457209" y="2437089"/>
            <a:ext cx="363518" cy="370178"/>
            <a:chOff x="-40742750" y="3972175"/>
            <a:chExt cx="311125" cy="316825"/>
          </a:xfrm>
        </p:grpSpPr>
        <p:sp>
          <p:nvSpPr>
            <p:cNvPr id="8642" name="Google Shape;8642;p66"/>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6"/>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4" name="Google Shape;8644;p66"/>
          <p:cNvGrpSpPr/>
          <p:nvPr/>
        </p:nvGrpSpPr>
        <p:grpSpPr>
          <a:xfrm>
            <a:off x="2239871" y="2887257"/>
            <a:ext cx="266892" cy="369974"/>
            <a:chOff x="-38860325" y="3221750"/>
            <a:chExt cx="228425" cy="316650"/>
          </a:xfrm>
        </p:grpSpPr>
        <p:sp>
          <p:nvSpPr>
            <p:cNvPr id="8645" name="Google Shape;8645;p66"/>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6"/>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6"/>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6"/>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9" name="Google Shape;8649;p66"/>
          <p:cNvGrpSpPr/>
          <p:nvPr/>
        </p:nvGrpSpPr>
        <p:grpSpPr>
          <a:xfrm>
            <a:off x="2190678" y="3349314"/>
            <a:ext cx="380081" cy="367111"/>
            <a:chOff x="-38905225" y="3591875"/>
            <a:chExt cx="325300" cy="314200"/>
          </a:xfrm>
        </p:grpSpPr>
        <p:sp>
          <p:nvSpPr>
            <p:cNvPr id="8650" name="Google Shape;8650;p66"/>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6"/>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6"/>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53" name="Google Shape;8653;p66"/>
          <p:cNvSpPr/>
          <p:nvPr/>
        </p:nvSpPr>
        <p:spPr>
          <a:xfrm>
            <a:off x="2198491" y="385909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4" name="Google Shape;8654;p66"/>
          <p:cNvGrpSpPr/>
          <p:nvPr/>
        </p:nvGrpSpPr>
        <p:grpSpPr>
          <a:xfrm>
            <a:off x="3997427" y="3334394"/>
            <a:ext cx="290815" cy="369740"/>
            <a:chOff x="-37370925" y="3579105"/>
            <a:chExt cx="248900" cy="316450"/>
          </a:xfrm>
        </p:grpSpPr>
        <p:sp>
          <p:nvSpPr>
            <p:cNvPr id="8655" name="Google Shape;8655;p66"/>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6"/>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57" name="Google Shape;8657;p66"/>
          <p:cNvSpPr/>
          <p:nvPr/>
        </p:nvSpPr>
        <p:spPr>
          <a:xfrm>
            <a:off x="1697481" y="1534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6"/>
          <p:cNvSpPr/>
          <p:nvPr/>
        </p:nvSpPr>
        <p:spPr>
          <a:xfrm>
            <a:off x="1722323" y="196949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9" name="Google Shape;8659;p66"/>
          <p:cNvGrpSpPr/>
          <p:nvPr/>
        </p:nvGrpSpPr>
        <p:grpSpPr>
          <a:xfrm>
            <a:off x="1690803" y="2412465"/>
            <a:ext cx="371814" cy="369974"/>
            <a:chOff x="-42259725" y="3951100"/>
            <a:chExt cx="318225" cy="316650"/>
          </a:xfrm>
        </p:grpSpPr>
        <p:sp>
          <p:nvSpPr>
            <p:cNvPr id="8660" name="Google Shape;8660;p66"/>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66"/>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2" name="Google Shape;8662;p66"/>
          <p:cNvGrpSpPr/>
          <p:nvPr/>
        </p:nvGrpSpPr>
        <p:grpSpPr>
          <a:xfrm>
            <a:off x="3889164" y="1591486"/>
            <a:ext cx="370879" cy="337755"/>
            <a:chOff x="-40378075" y="3267450"/>
            <a:chExt cx="317425" cy="289075"/>
          </a:xfrm>
        </p:grpSpPr>
        <p:sp>
          <p:nvSpPr>
            <p:cNvPr id="8663" name="Google Shape;8663;p66"/>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66"/>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66"/>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66"/>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7" name="Google Shape;8667;p66"/>
          <p:cNvGrpSpPr/>
          <p:nvPr/>
        </p:nvGrpSpPr>
        <p:grpSpPr>
          <a:xfrm>
            <a:off x="3892830" y="1992754"/>
            <a:ext cx="363548" cy="369974"/>
            <a:chOff x="-40372575" y="3604550"/>
            <a:chExt cx="311150" cy="316650"/>
          </a:xfrm>
        </p:grpSpPr>
        <p:sp>
          <p:nvSpPr>
            <p:cNvPr id="8668" name="Google Shape;8668;p66"/>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66"/>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66"/>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1" name="Google Shape;8671;p66"/>
          <p:cNvSpPr/>
          <p:nvPr/>
        </p:nvSpPr>
        <p:spPr>
          <a:xfrm>
            <a:off x="3896162" y="243603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2" name="Google Shape;8672;p66"/>
          <p:cNvGrpSpPr/>
          <p:nvPr/>
        </p:nvGrpSpPr>
        <p:grpSpPr>
          <a:xfrm>
            <a:off x="2616780" y="2885417"/>
            <a:ext cx="399038" cy="372165"/>
            <a:chOff x="-38542250" y="3220175"/>
            <a:chExt cx="341525" cy="318525"/>
          </a:xfrm>
        </p:grpSpPr>
        <p:sp>
          <p:nvSpPr>
            <p:cNvPr id="8673" name="Google Shape;8673;p66"/>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66"/>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66"/>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6" name="Google Shape;8676;p66"/>
          <p:cNvGrpSpPr/>
          <p:nvPr/>
        </p:nvGrpSpPr>
        <p:grpSpPr>
          <a:xfrm>
            <a:off x="2638712" y="3344787"/>
            <a:ext cx="369974" cy="369068"/>
            <a:chOff x="-38537400" y="3588000"/>
            <a:chExt cx="316650" cy="315875"/>
          </a:xfrm>
        </p:grpSpPr>
        <p:sp>
          <p:nvSpPr>
            <p:cNvPr id="8677" name="Google Shape;8677;p66"/>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66"/>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66"/>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66"/>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1" name="Google Shape;8681;p66"/>
          <p:cNvGrpSpPr/>
          <p:nvPr/>
        </p:nvGrpSpPr>
        <p:grpSpPr>
          <a:xfrm>
            <a:off x="2637792" y="3802316"/>
            <a:ext cx="371814" cy="369974"/>
            <a:chOff x="-38538975" y="3954250"/>
            <a:chExt cx="318225" cy="316650"/>
          </a:xfrm>
        </p:grpSpPr>
        <p:sp>
          <p:nvSpPr>
            <p:cNvPr id="8682" name="Google Shape;8682;p6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6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4" name="Google Shape;8684;p66"/>
          <p:cNvGrpSpPr/>
          <p:nvPr/>
        </p:nvGrpSpPr>
        <p:grpSpPr>
          <a:xfrm>
            <a:off x="3955104" y="3797243"/>
            <a:ext cx="375465" cy="371814"/>
            <a:chOff x="-37385100" y="3949908"/>
            <a:chExt cx="321350" cy="318225"/>
          </a:xfrm>
        </p:grpSpPr>
        <p:sp>
          <p:nvSpPr>
            <p:cNvPr id="8685" name="Google Shape;8685;p6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6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7" name="Google Shape;8687;p66"/>
          <p:cNvGrpSpPr/>
          <p:nvPr/>
        </p:nvGrpSpPr>
        <p:grpSpPr>
          <a:xfrm>
            <a:off x="2130763" y="1532803"/>
            <a:ext cx="370909" cy="370675"/>
            <a:chOff x="-41895050" y="3217225"/>
            <a:chExt cx="317450" cy="317250"/>
          </a:xfrm>
        </p:grpSpPr>
        <p:sp>
          <p:nvSpPr>
            <p:cNvPr id="8688" name="Google Shape;8688;p66"/>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66"/>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66"/>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66"/>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66"/>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3" name="Google Shape;8693;p66"/>
          <p:cNvGrpSpPr/>
          <p:nvPr/>
        </p:nvGrpSpPr>
        <p:grpSpPr>
          <a:xfrm>
            <a:off x="2130310" y="1969737"/>
            <a:ext cx="371814" cy="369974"/>
            <a:chOff x="-41893475" y="3584850"/>
            <a:chExt cx="318225" cy="316650"/>
          </a:xfrm>
        </p:grpSpPr>
        <p:sp>
          <p:nvSpPr>
            <p:cNvPr id="8694" name="Google Shape;8694;p66"/>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6"/>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6"/>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66"/>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8" name="Google Shape;8698;p66"/>
          <p:cNvSpPr/>
          <p:nvPr/>
        </p:nvSpPr>
        <p:spPr>
          <a:xfrm>
            <a:off x="2133283" y="241403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6"/>
          <p:cNvSpPr/>
          <p:nvPr/>
        </p:nvSpPr>
        <p:spPr>
          <a:xfrm>
            <a:off x="845041" y="290637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0" name="Google Shape;8700;p66"/>
          <p:cNvGrpSpPr/>
          <p:nvPr/>
        </p:nvGrpSpPr>
        <p:grpSpPr>
          <a:xfrm>
            <a:off x="900338" y="3365029"/>
            <a:ext cx="337522" cy="370909"/>
            <a:chOff x="-39998250" y="3605325"/>
            <a:chExt cx="288875" cy="317450"/>
          </a:xfrm>
        </p:grpSpPr>
        <p:sp>
          <p:nvSpPr>
            <p:cNvPr id="8701" name="Google Shape;8701;p66"/>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6"/>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3" name="Google Shape;8703;p66"/>
          <p:cNvGrpSpPr/>
          <p:nvPr/>
        </p:nvGrpSpPr>
        <p:grpSpPr>
          <a:xfrm>
            <a:off x="884112" y="3823493"/>
            <a:ext cx="369974" cy="369945"/>
            <a:chOff x="-40011050" y="3972375"/>
            <a:chExt cx="316650" cy="316625"/>
          </a:xfrm>
        </p:grpSpPr>
        <p:sp>
          <p:nvSpPr>
            <p:cNvPr id="8704" name="Google Shape;8704;p6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6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6" name="Google Shape;8706;p66"/>
          <p:cNvGrpSpPr/>
          <p:nvPr/>
        </p:nvGrpSpPr>
        <p:grpSpPr>
          <a:xfrm>
            <a:off x="3116043" y="2888192"/>
            <a:ext cx="266921" cy="369039"/>
            <a:chOff x="-38129425" y="3222550"/>
            <a:chExt cx="228450" cy="315850"/>
          </a:xfrm>
        </p:grpSpPr>
        <p:sp>
          <p:nvSpPr>
            <p:cNvPr id="8707" name="Google Shape;8707;p66"/>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6"/>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9" name="Google Shape;8709;p66"/>
          <p:cNvGrpSpPr/>
          <p:nvPr/>
        </p:nvGrpSpPr>
        <p:grpSpPr>
          <a:xfrm>
            <a:off x="3071012" y="3344787"/>
            <a:ext cx="371785" cy="369974"/>
            <a:chOff x="-38172725" y="3588000"/>
            <a:chExt cx="318200" cy="316650"/>
          </a:xfrm>
        </p:grpSpPr>
        <p:sp>
          <p:nvSpPr>
            <p:cNvPr id="8710" name="Google Shape;8710;p66"/>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6"/>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66"/>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66"/>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6"/>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6"/>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6"/>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6"/>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8" name="Google Shape;8718;p66"/>
          <p:cNvGrpSpPr/>
          <p:nvPr/>
        </p:nvGrpSpPr>
        <p:grpSpPr>
          <a:xfrm>
            <a:off x="3146914" y="3803222"/>
            <a:ext cx="219981" cy="369974"/>
            <a:chOff x="-38109725" y="3955025"/>
            <a:chExt cx="188275" cy="316650"/>
          </a:xfrm>
        </p:grpSpPr>
        <p:sp>
          <p:nvSpPr>
            <p:cNvPr id="8719" name="Google Shape;8719;p6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6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1" name="Google Shape;8721;p66"/>
          <p:cNvSpPr/>
          <p:nvPr/>
        </p:nvSpPr>
        <p:spPr>
          <a:xfrm>
            <a:off x="2248517" y="426298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2" name="Google Shape;8722;p66"/>
          <p:cNvGrpSpPr/>
          <p:nvPr/>
        </p:nvGrpSpPr>
        <p:grpSpPr>
          <a:xfrm>
            <a:off x="2562313" y="1534643"/>
            <a:ext cx="373654" cy="369068"/>
            <a:chOff x="-41530375" y="3218800"/>
            <a:chExt cx="319800" cy="315875"/>
          </a:xfrm>
        </p:grpSpPr>
        <p:sp>
          <p:nvSpPr>
            <p:cNvPr id="8723" name="Google Shape;8723;p66"/>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66"/>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66"/>
          <p:cNvGrpSpPr/>
          <p:nvPr/>
        </p:nvGrpSpPr>
        <p:grpSpPr>
          <a:xfrm>
            <a:off x="2564607" y="2049801"/>
            <a:ext cx="369068" cy="289004"/>
            <a:chOff x="-41526450" y="3653375"/>
            <a:chExt cx="315875" cy="247350"/>
          </a:xfrm>
        </p:grpSpPr>
        <p:sp>
          <p:nvSpPr>
            <p:cNvPr id="8726" name="Google Shape;8726;p66"/>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66"/>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8" name="Google Shape;8728;p66"/>
          <p:cNvGrpSpPr/>
          <p:nvPr/>
        </p:nvGrpSpPr>
        <p:grpSpPr>
          <a:xfrm>
            <a:off x="2565994" y="2412465"/>
            <a:ext cx="366293" cy="369974"/>
            <a:chOff x="-41526450" y="3951100"/>
            <a:chExt cx="313500" cy="316650"/>
          </a:xfrm>
        </p:grpSpPr>
        <p:sp>
          <p:nvSpPr>
            <p:cNvPr id="8729" name="Google Shape;8729;p66"/>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66"/>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66"/>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2" name="Google Shape;8732;p66"/>
          <p:cNvGrpSpPr/>
          <p:nvPr/>
        </p:nvGrpSpPr>
        <p:grpSpPr>
          <a:xfrm>
            <a:off x="1331249" y="2906594"/>
            <a:ext cx="339595" cy="371814"/>
            <a:chOff x="-39625900" y="3238300"/>
            <a:chExt cx="290650" cy="318225"/>
          </a:xfrm>
        </p:grpSpPr>
        <p:sp>
          <p:nvSpPr>
            <p:cNvPr id="8733" name="Google Shape;8733;p66"/>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66"/>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5" name="Google Shape;8735;p66"/>
          <p:cNvSpPr/>
          <p:nvPr/>
        </p:nvSpPr>
        <p:spPr>
          <a:xfrm>
            <a:off x="1353422" y="336572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6" name="Google Shape;8736;p66"/>
          <p:cNvGrpSpPr/>
          <p:nvPr/>
        </p:nvGrpSpPr>
        <p:grpSpPr>
          <a:xfrm>
            <a:off x="1325300" y="3823055"/>
            <a:ext cx="366293" cy="370441"/>
            <a:chOff x="-39647175" y="3972000"/>
            <a:chExt cx="313500" cy="317050"/>
          </a:xfrm>
        </p:grpSpPr>
        <p:sp>
          <p:nvSpPr>
            <p:cNvPr id="8737" name="Google Shape;8737;p6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6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6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0" name="Google Shape;8740;p66"/>
          <p:cNvGrpSpPr/>
          <p:nvPr/>
        </p:nvGrpSpPr>
        <p:grpSpPr>
          <a:xfrm>
            <a:off x="3494427" y="2887053"/>
            <a:ext cx="375495" cy="370879"/>
            <a:chOff x="-37808850" y="3221575"/>
            <a:chExt cx="321375" cy="317425"/>
          </a:xfrm>
        </p:grpSpPr>
        <p:sp>
          <p:nvSpPr>
            <p:cNvPr id="8741" name="Google Shape;8741;p66"/>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66"/>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3" name="Google Shape;8743;p66"/>
          <p:cNvGrpSpPr/>
          <p:nvPr/>
        </p:nvGrpSpPr>
        <p:grpSpPr>
          <a:xfrm>
            <a:off x="3503201" y="3409084"/>
            <a:ext cx="372749" cy="241158"/>
            <a:chOff x="-37806500" y="3643030"/>
            <a:chExt cx="319025" cy="206400"/>
          </a:xfrm>
        </p:grpSpPr>
        <p:sp>
          <p:nvSpPr>
            <p:cNvPr id="8744" name="Google Shape;8744;p66"/>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66"/>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66"/>
          <p:cNvGrpSpPr/>
          <p:nvPr/>
        </p:nvGrpSpPr>
        <p:grpSpPr>
          <a:xfrm>
            <a:off x="3505508" y="3801381"/>
            <a:ext cx="368134" cy="371814"/>
            <a:chOff x="-37804925" y="3953450"/>
            <a:chExt cx="315075" cy="318225"/>
          </a:xfrm>
        </p:grpSpPr>
        <p:sp>
          <p:nvSpPr>
            <p:cNvPr id="8747" name="Google Shape;8747;p6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6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6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0" name="Google Shape;8750;p66"/>
          <p:cNvSpPr/>
          <p:nvPr/>
        </p:nvSpPr>
        <p:spPr>
          <a:xfrm>
            <a:off x="2754452" y="426612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1" name="Google Shape;8751;p66"/>
          <p:cNvGrpSpPr/>
          <p:nvPr/>
        </p:nvGrpSpPr>
        <p:grpSpPr>
          <a:xfrm>
            <a:off x="4860977" y="1553988"/>
            <a:ext cx="355663" cy="308725"/>
            <a:chOff x="-28462125" y="3199700"/>
            <a:chExt cx="298550" cy="259150"/>
          </a:xfrm>
        </p:grpSpPr>
        <p:sp>
          <p:nvSpPr>
            <p:cNvPr id="8752" name="Google Shape;8752;p66"/>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66"/>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66"/>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5" name="Google Shape;8755;p66"/>
          <p:cNvGrpSpPr/>
          <p:nvPr/>
        </p:nvGrpSpPr>
        <p:grpSpPr>
          <a:xfrm>
            <a:off x="4861930" y="1988678"/>
            <a:ext cx="353757" cy="352833"/>
            <a:chOff x="-28461325" y="3545475"/>
            <a:chExt cx="296950" cy="296175"/>
          </a:xfrm>
        </p:grpSpPr>
        <p:sp>
          <p:nvSpPr>
            <p:cNvPr id="8756" name="Google Shape;8756;p66"/>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66"/>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66"/>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66"/>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66"/>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66"/>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2" name="Google Shape;8762;p66"/>
          <p:cNvGrpSpPr/>
          <p:nvPr/>
        </p:nvGrpSpPr>
        <p:grpSpPr>
          <a:xfrm>
            <a:off x="4858162" y="2438722"/>
            <a:ext cx="361292" cy="352803"/>
            <a:chOff x="-28463700" y="3914875"/>
            <a:chExt cx="303275" cy="296150"/>
          </a:xfrm>
        </p:grpSpPr>
        <p:sp>
          <p:nvSpPr>
            <p:cNvPr id="8763" name="Google Shape;8763;p66"/>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66"/>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5" name="Google Shape;8765;p66"/>
          <p:cNvGrpSpPr/>
          <p:nvPr/>
        </p:nvGrpSpPr>
        <p:grpSpPr>
          <a:xfrm>
            <a:off x="7092947" y="1594805"/>
            <a:ext cx="351880" cy="227092"/>
            <a:chOff x="-26573400" y="3224125"/>
            <a:chExt cx="295375" cy="190625"/>
          </a:xfrm>
        </p:grpSpPr>
        <p:sp>
          <p:nvSpPr>
            <p:cNvPr id="8766" name="Google Shape;8766;p66"/>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66"/>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8" name="Google Shape;8768;p66"/>
          <p:cNvGrpSpPr/>
          <p:nvPr/>
        </p:nvGrpSpPr>
        <p:grpSpPr>
          <a:xfrm>
            <a:off x="7092947" y="1989140"/>
            <a:ext cx="351880" cy="351910"/>
            <a:chOff x="-26573400" y="3546250"/>
            <a:chExt cx="295375" cy="295400"/>
          </a:xfrm>
        </p:grpSpPr>
        <p:sp>
          <p:nvSpPr>
            <p:cNvPr id="8769" name="Google Shape;8769;p66"/>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66"/>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66"/>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66"/>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66"/>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4" name="Google Shape;8774;p66"/>
          <p:cNvGrpSpPr/>
          <p:nvPr/>
        </p:nvGrpSpPr>
        <p:grpSpPr>
          <a:xfrm>
            <a:off x="7081228" y="2439049"/>
            <a:ext cx="375319" cy="352148"/>
            <a:chOff x="-26583625" y="3917025"/>
            <a:chExt cx="315050" cy="295600"/>
          </a:xfrm>
        </p:grpSpPr>
        <p:sp>
          <p:nvSpPr>
            <p:cNvPr id="8775" name="Google Shape;8775;p66"/>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66"/>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6"/>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66"/>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9" name="Google Shape;8779;p66"/>
          <p:cNvSpPr/>
          <p:nvPr/>
        </p:nvSpPr>
        <p:spPr>
          <a:xfrm>
            <a:off x="5748315" y="291956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0" name="Google Shape;8780;p66"/>
          <p:cNvGrpSpPr/>
          <p:nvPr/>
        </p:nvGrpSpPr>
        <p:grpSpPr>
          <a:xfrm>
            <a:off x="5779742" y="3398079"/>
            <a:ext cx="289039" cy="352833"/>
            <a:chOff x="-24694925" y="3518700"/>
            <a:chExt cx="242625" cy="296175"/>
          </a:xfrm>
        </p:grpSpPr>
        <p:sp>
          <p:nvSpPr>
            <p:cNvPr id="8781" name="Google Shape;8781;p66"/>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66"/>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66"/>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66"/>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66"/>
          <p:cNvGrpSpPr/>
          <p:nvPr/>
        </p:nvGrpSpPr>
        <p:grpSpPr>
          <a:xfrm>
            <a:off x="5779280" y="3848107"/>
            <a:ext cx="289962" cy="352833"/>
            <a:chOff x="-24709100" y="3888875"/>
            <a:chExt cx="243400" cy="296175"/>
          </a:xfrm>
        </p:grpSpPr>
        <p:sp>
          <p:nvSpPr>
            <p:cNvPr id="8786" name="Google Shape;8786;p66"/>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66"/>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66"/>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9" name="Google Shape;8789;p66"/>
          <p:cNvGrpSpPr/>
          <p:nvPr/>
        </p:nvGrpSpPr>
        <p:grpSpPr>
          <a:xfrm>
            <a:off x="7979280" y="2920770"/>
            <a:ext cx="356556" cy="349557"/>
            <a:chOff x="-22863675" y="3131775"/>
            <a:chExt cx="299300" cy="293425"/>
          </a:xfrm>
        </p:grpSpPr>
        <p:sp>
          <p:nvSpPr>
            <p:cNvPr id="8790" name="Google Shape;8790;p66"/>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66"/>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66"/>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3" name="Google Shape;8793;p66"/>
          <p:cNvGrpSpPr/>
          <p:nvPr/>
        </p:nvGrpSpPr>
        <p:grpSpPr>
          <a:xfrm>
            <a:off x="5322144" y="1531949"/>
            <a:ext cx="310602" cy="352803"/>
            <a:chOff x="-28069875" y="3175300"/>
            <a:chExt cx="260725" cy="296150"/>
          </a:xfrm>
        </p:grpSpPr>
        <p:sp>
          <p:nvSpPr>
            <p:cNvPr id="8794" name="Google Shape;8794;p66"/>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66"/>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66"/>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66"/>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66"/>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6"/>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66"/>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66"/>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66"/>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3" name="Google Shape;8803;p66"/>
          <p:cNvSpPr/>
          <p:nvPr/>
        </p:nvSpPr>
        <p:spPr>
          <a:xfrm>
            <a:off x="5301578" y="198968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4" name="Google Shape;8804;p66"/>
          <p:cNvGrpSpPr/>
          <p:nvPr/>
        </p:nvGrpSpPr>
        <p:grpSpPr>
          <a:xfrm>
            <a:off x="5363423" y="2439183"/>
            <a:ext cx="228045" cy="351880"/>
            <a:chOff x="-28032075" y="3916450"/>
            <a:chExt cx="191425" cy="295375"/>
          </a:xfrm>
        </p:grpSpPr>
        <p:sp>
          <p:nvSpPr>
            <p:cNvPr id="8805" name="Google Shape;8805;p66"/>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66"/>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66"/>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8" name="Google Shape;8808;p66"/>
          <p:cNvGrpSpPr/>
          <p:nvPr/>
        </p:nvGrpSpPr>
        <p:grpSpPr>
          <a:xfrm>
            <a:off x="7528769" y="1531934"/>
            <a:ext cx="352833" cy="352833"/>
            <a:chOff x="-26201650" y="3176075"/>
            <a:chExt cx="296175" cy="296175"/>
          </a:xfrm>
        </p:grpSpPr>
        <p:sp>
          <p:nvSpPr>
            <p:cNvPr id="8809" name="Google Shape;8809;p66"/>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66"/>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1" name="Google Shape;8811;p66"/>
          <p:cNvGrpSpPr/>
          <p:nvPr/>
        </p:nvGrpSpPr>
        <p:grpSpPr>
          <a:xfrm>
            <a:off x="7528293" y="1989155"/>
            <a:ext cx="353786" cy="351880"/>
            <a:chOff x="-26204800" y="3547050"/>
            <a:chExt cx="296975" cy="295375"/>
          </a:xfrm>
        </p:grpSpPr>
        <p:sp>
          <p:nvSpPr>
            <p:cNvPr id="8812" name="Google Shape;8812;p66"/>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66"/>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4" name="Google Shape;8814;p66"/>
          <p:cNvSpPr/>
          <p:nvPr/>
        </p:nvSpPr>
        <p:spPr>
          <a:xfrm>
            <a:off x="7561179" y="243865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5" name="Google Shape;8815;p66"/>
          <p:cNvGrpSpPr/>
          <p:nvPr/>
        </p:nvGrpSpPr>
        <p:grpSpPr>
          <a:xfrm>
            <a:off x="6199548" y="2919133"/>
            <a:ext cx="345328" cy="352833"/>
            <a:chOff x="-24353875" y="3147725"/>
            <a:chExt cx="289875" cy="296175"/>
          </a:xfrm>
        </p:grpSpPr>
        <p:sp>
          <p:nvSpPr>
            <p:cNvPr id="8816" name="Google Shape;8816;p66"/>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66"/>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8" name="Google Shape;8818;p66"/>
          <p:cNvGrpSpPr/>
          <p:nvPr/>
        </p:nvGrpSpPr>
        <p:grpSpPr>
          <a:xfrm>
            <a:off x="6207530" y="3398540"/>
            <a:ext cx="329365" cy="351910"/>
            <a:chOff x="-24344425" y="3519475"/>
            <a:chExt cx="276475" cy="295400"/>
          </a:xfrm>
        </p:grpSpPr>
        <p:sp>
          <p:nvSpPr>
            <p:cNvPr id="8819" name="Google Shape;8819;p66"/>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66"/>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1" name="Google Shape;8821;p66"/>
          <p:cNvGrpSpPr/>
          <p:nvPr/>
        </p:nvGrpSpPr>
        <p:grpSpPr>
          <a:xfrm>
            <a:off x="6197210" y="3850460"/>
            <a:ext cx="350004" cy="348128"/>
            <a:chOff x="-24353075" y="3891250"/>
            <a:chExt cx="293800" cy="292225"/>
          </a:xfrm>
        </p:grpSpPr>
        <p:sp>
          <p:nvSpPr>
            <p:cNvPr id="8822" name="Google Shape;8822;p66"/>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66"/>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4" name="Google Shape;8824;p66"/>
          <p:cNvGrpSpPr/>
          <p:nvPr/>
        </p:nvGrpSpPr>
        <p:grpSpPr>
          <a:xfrm>
            <a:off x="7980681" y="3398763"/>
            <a:ext cx="353757" cy="351463"/>
            <a:chOff x="-22845575" y="3504075"/>
            <a:chExt cx="296950" cy="295025"/>
          </a:xfrm>
        </p:grpSpPr>
        <p:sp>
          <p:nvSpPr>
            <p:cNvPr id="8825" name="Google Shape;8825;p66"/>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66"/>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7" name="Google Shape;8827;p66"/>
          <p:cNvGrpSpPr/>
          <p:nvPr/>
        </p:nvGrpSpPr>
        <p:grpSpPr>
          <a:xfrm>
            <a:off x="5773862" y="1532411"/>
            <a:ext cx="299344" cy="351880"/>
            <a:chOff x="-27691025" y="3175300"/>
            <a:chExt cx="251275" cy="295375"/>
          </a:xfrm>
        </p:grpSpPr>
        <p:sp>
          <p:nvSpPr>
            <p:cNvPr id="8828" name="Google Shape;8828;p66"/>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66"/>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66"/>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66"/>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2" name="Google Shape;8832;p66"/>
          <p:cNvGrpSpPr/>
          <p:nvPr/>
        </p:nvGrpSpPr>
        <p:grpSpPr>
          <a:xfrm>
            <a:off x="5746179" y="2051087"/>
            <a:ext cx="354710" cy="228015"/>
            <a:chOff x="-27721750" y="3598250"/>
            <a:chExt cx="297750" cy="191400"/>
          </a:xfrm>
        </p:grpSpPr>
        <p:sp>
          <p:nvSpPr>
            <p:cNvPr id="8833" name="Google Shape;8833;p66"/>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66"/>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5" name="Google Shape;8835;p66"/>
          <p:cNvGrpSpPr/>
          <p:nvPr/>
        </p:nvGrpSpPr>
        <p:grpSpPr>
          <a:xfrm>
            <a:off x="5747579" y="2444633"/>
            <a:ext cx="351910" cy="340980"/>
            <a:chOff x="-27719400" y="3925600"/>
            <a:chExt cx="295400" cy="286225"/>
          </a:xfrm>
        </p:grpSpPr>
        <p:sp>
          <p:nvSpPr>
            <p:cNvPr id="8836" name="Google Shape;8836;p66"/>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66"/>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8" name="Google Shape;8838;p66"/>
          <p:cNvGrpSpPr/>
          <p:nvPr/>
        </p:nvGrpSpPr>
        <p:grpSpPr>
          <a:xfrm>
            <a:off x="7968851" y="1531473"/>
            <a:ext cx="353757" cy="353757"/>
            <a:chOff x="-25834600" y="3176875"/>
            <a:chExt cx="296950" cy="296950"/>
          </a:xfrm>
        </p:grpSpPr>
        <p:sp>
          <p:nvSpPr>
            <p:cNvPr id="8839" name="Google Shape;8839;p66"/>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66"/>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66"/>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66"/>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66"/>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4" name="Google Shape;8844;p66"/>
          <p:cNvGrpSpPr/>
          <p:nvPr/>
        </p:nvGrpSpPr>
        <p:grpSpPr>
          <a:xfrm>
            <a:off x="7968851" y="1999474"/>
            <a:ext cx="353757" cy="331241"/>
            <a:chOff x="-25834600" y="3564375"/>
            <a:chExt cx="296950" cy="278050"/>
          </a:xfrm>
        </p:grpSpPr>
        <p:sp>
          <p:nvSpPr>
            <p:cNvPr id="8845" name="Google Shape;8845;p66"/>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66"/>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66"/>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66"/>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66"/>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66"/>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66"/>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66"/>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3" name="Google Shape;8853;p66"/>
          <p:cNvGrpSpPr/>
          <p:nvPr/>
        </p:nvGrpSpPr>
        <p:grpSpPr>
          <a:xfrm>
            <a:off x="7966974" y="2438826"/>
            <a:ext cx="357509" cy="352595"/>
            <a:chOff x="-25834600" y="3915850"/>
            <a:chExt cx="300100" cy="295975"/>
          </a:xfrm>
        </p:grpSpPr>
        <p:sp>
          <p:nvSpPr>
            <p:cNvPr id="8854" name="Google Shape;8854;p66"/>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66"/>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66"/>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7" name="Google Shape;8857;p66"/>
          <p:cNvGrpSpPr/>
          <p:nvPr/>
        </p:nvGrpSpPr>
        <p:grpSpPr>
          <a:xfrm>
            <a:off x="6702402" y="2920056"/>
            <a:ext cx="228968" cy="350987"/>
            <a:chOff x="-23930925" y="3149300"/>
            <a:chExt cx="192200" cy="294625"/>
          </a:xfrm>
        </p:grpSpPr>
        <p:sp>
          <p:nvSpPr>
            <p:cNvPr id="8858" name="Google Shape;8858;p66"/>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66"/>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66"/>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66"/>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2" name="Google Shape;8862;p66"/>
          <p:cNvGrpSpPr/>
          <p:nvPr/>
        </p:nvGrpSpPr>
        <p:grpSpPr>
          <a:xfrm>
            <a:off x="6659232" y="3398540"/>
            <a:ext cx="315307" cy="351910"/>
            <a:chOff x="-23962425" y="3519475"/>
            <a:chExt cx="264675" cy="295400"/>
          </a:xfrm>
        </p:grpSpPr>
        <p:sp>
          <p:nvSpPr>
            <p:cNvPr id="8863" name="Google Shape;8863;p66"/>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66"/>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5" name="Google Shape;8865;p66"/>
          <p:cNvSpPr/>
          <p:nvPr/>
        </p:nvSpPr>
        <p:spPr>
          <a:xfrm>
            <a:off x="6629668" y="38522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6" name="Google Shape;8866;p66"/>
          <p:cNvGrpSpPr/>
          <p:nvPr/>
        </p:nvGrpSpPr>
        <p:grpSpPr>
          <a:xfrm>
            <a:off x="8037908" y="3848584"/>
            <a:ext cx="239302" cy="351880"/>
            <a:chOff x="-22788075" y="3904625"/>
            <a:chExt cx="200875" cy="295375"/>
          </a:xfrm>
        </p:grpSpPr>
        <p:sp>
          <p:nvSpPr>
            <p:cNvPr id="8867" name="Google Shape;8867;p66"/>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66"/>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66"/>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66"/>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1" name="Google Shape;8871;p66"/>
          <p:cNvGrpSpPr/>
          <p:nvPr/>
        </p:nvGrpSpPr>
        <p:grpSpPr>
          <a:xfrm>
            <a:off x="6193206" y="1531949"/>
            <a:ext cx="354710" cy="352803"/>
            <a:chOff x="-27351575" y="3175300"/>
            <a:chExt cx="297750" cy="296150"/>
          </a:xfrm>
        </p:grpSpPr>
        <p:sp>
          <p:nvSpPr>
            <p:cNvPr id="8872" name="Google Shape;8872;p66"/>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66"/>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66"/>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66"/>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6" name="Google Shape;8876;p66"/>
          <p:cNvGrpSpPr/>
          <p:nvPr/>
        </p:nvGrpSpPr>
        <p:grpSpPr>
          <a:xfrm>
            <a:off x="6235914" y="1988559"/>
            <a:ext cx="269293" cy="353072"/>
            <a:chOff x="-27313750" y="3545275"/>
            <a:chExt cx="226050" cy="296375"/>
          </a:xfrm>
        </p:grpSpPr>
        <p:sp>
          <p:nvSpPr>
            <p:cNvPr id="8877" name="Google Shape;8877;p66"/>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66"/>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66"/>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0" name="Google Shape;8880;p66"/>
          <p:cNvGrpSpPr/>
          <p:nvPr/>
        </p:nvGrpSpPr>
        <p:grpSpPr>
          <a:xfrm>
            <a:off x="6193206" y="2436830"/>
            <a:ext cx="354710" cy="356586"/>
            <a:chOff x="-27351575" y="3915650"/>
            <a:chExt cx="297750" cy="299325"/>
          </a:xfrm>
        </p:grpSpPr>
        <p:sp>
          <p:nvSpPr>
            <p:cNvPr id="8881" name="Google Shape;8881;p66"/>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66"/>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3" name="Google Shape;8883;p66"/>
          <p:cNvGrpSpPr/>
          <p:nvPr/>
        </p:nvGrpSpPr>
        <p:grpSpPr>
          <a:xfrm>
            <a:off x="4880696" y="2919029"/>
            <a:ext cx="319060" cy="353042"/>
            <a:chOff x="-25445525" y="3175900"/>
            <a:chExt cx="267825" cy="296350"/>
          </a:xfrm>
        </p:grpSpPr>
        <p:sp>
          <p:nvSpPr>
            <p:cNvPr id="8884" name="Google Shape;8884;p66"/>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66"/>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66"/>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7" name="Google Shape;8887;p66"/>
          <p:cNvGrpSpPr/>
          <p:nvPr/>
        </p:nvGrpSpPr>
        <p:grpSpPr>
          <a:xfrm>
            <a:off x="4862410" y="3409352"/>
            <a:ext cx="355633" cy="330288"/>
            <a:chOff x="-25465200" y="3565175"/>
            <a:chExt cx="298525" cy="277250"/>
          </a:xfrm>
        </p:grpSpPr>
        <p:sp>
          <p:nvSpPr>
            <p:cNvPr id="8888" name="Google Shape;8888;p66"/>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66"/>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0" name="Google Shape;8890;p66"/>
          <p:cNvGrpSpPr/>
          <p:nvPr/>
        </p:nvGrpSpPr>
        <p:grpSpPr>
          <a:xfrm>
            <a:off x="4861948" y="3848882"/>
            <a:ext cx="356556" cy="351285"/>
            <a:chOff x="-25465200" y="3916150"/>
            <a:chExt cx="299300" cy="294875"/>
          </a:xfrm>
        </p:grpSpPr>
        <p:sp>
          <p:nvSpPr>
            <p:cNvPr id="8891" name="Google Shape;8891;p66"/>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66"/>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3" name="Google Shape;8893;p66"/>
          <p:cNvGrpSpPr/>
          <p:nvPr/>
        </p:nvGrpSpPr>
        <p:grpSpPr>
          <a:xfrm>
            <a:off x="7089388" y="2919148"/>
            <a:ext cx="351880" cy="352803"/>
            <a:chOff x="-23615075" y="3148525"/>
            <a:chExt cx="295375" cy="296150"/>
          </a:xfrm>
        </p:grpSpPr>
        <p:sp>
          <p:nvSpPr>
            <p:cNvPr id="8894" name="Google Shape;8894;p66"/>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66"/>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66"/>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66"/>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8" name="Google Shape;8898;p66"/>
          <p:cNvSpPr/>
          <p:nvPr/>
        </p:nvSpPr>
        <p:spPr>
          <a:xfrm>
            <a:off x="7087484" y="339750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9" name="Google Shape;8899;p66"/>
          <p:cNvGrpSpPr/>
          <p:nvPr/>
        </p:nvGrpSpPr>
        <p:grpSpPr>
          <a:xfrm>
            <a:off x="7088911" y="3858427"/>
            <a:ext cx="352833" cy="332194"/>
            <a:chOff x="-23615075" y="3906200"/>
            <a:chExt cx="296175" cy="278850"/>
          </a:xfrm>
        </p:grpSpPr>
        <p:sp>
          <p:nvSpPr>
            <p:cNvPr id="8900" name="Google Shape;8900;p66"/>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66"/>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66"/>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3" name="Google Shape;8903;p66"/>
          <p:cNvSpPr/>
          <p:nvPr/>
        </p:nvSpPr>
        <p:spPr>
          <a:xfrm>
            <a:off x="6207743" y="429039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4" name="Google Shape;8904;p66"/>
          <p:cNvGrpSpPr/>
          <p:nvPr/>
        </p:nvGrpSpPr>
        <p:grpSpPr>
          <a:xfrm>
            <a:off x="6637880" y="1532068"/>
            <a:ext cx="353757" cy="352565"/>
            <a:chOff x="-26980600" y="3175500"/>
            <a:chExt cx="296950" cy="295950"/>
          </a:xfrm>
        </p:grpSpPr>
        <p:sp>
          <p:nvSpPr>
            <p:cNvPr id="8905" name="Google Shape;8905;p66"/>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66"/>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66"/>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8" name="Google Shape;8908;p66"/>
          <p:cNvSpPr/>
          <p:nvPr/>
        </p:nvSpPr>
        <p:spPr>
          <a:xfrm>
            <a:off x="6660447" y="198908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9" name="Google Shape;8909;p66"/>
          <p:cNvGrpSpPr/>
          <p:nvPr/>
        </p:nvGrpSpPr>
        <p:grpSpPr>
          <a:xfrm>
            <a:off x="6638357" y="2470604"/>
            <a:ext cx="352803" cy="289039"/>
            <a:chOff x="-26981375" y="3951875"/>
            <a:chExt cx="296150" cy="242625"/>
          </a:xfrm>
        </p:grpSpPr>
        <p:sp>
          <p:nvSpPr>
            <p:cNvPr id="8910" name="Google Shape;8910;p66"/>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66"/>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66"/>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3" name="Google Shape;8913;p66"/>
          <p:cNvGrpSpPr/>
          <p:nvPr/>
        </p:nvGrpSpPr>
        <p:grpSpPr>
          <a:xfrm>
            <a:off x="5303399" y="2918195"/>
            <a:ext cx="351910" cy="354710"/>
            <a:chOff x="-25094250" y="3176075"/>
            <a:chExt cx="295400" cy="297750"/>
          </a:xfrm>
        </p:grpSpPr>
        <p:sp>
          <p:nvSpPr>
            <p:cNvPr id="8914" name="Google Shape;8914;p66"/>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66"/>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66"/>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7" name="Google Shape;8917;p66"/>
          <p:cNvGrpSpPr/>
          <p:nvPr/>
        </p:nvGrpSpPr>
        <p:grpSpPr>
          <a:xfrm>
            <a:off x="5303399" y="3398556"/>
            <a:ext cx="351910" cy="351880"/>
            <a:chOff x="-25094250" y="3547050"/>
            <a:chExt cx="295400" cy="295375"/>
          </a:xfrm>
        </p:grpSpPr>
        <p:sp>
          <p:nvSpPr>
            <p:cNvPr id="8918" name="Google Shape;8918;p66"/>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66"/>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66"/>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66"/>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66"/>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3" name="Google Shape;8923;p66"/>
          <p:cNvSpPr/>
          <p:nvPr/>
        </p:nvSpPr>
        <p:spPr>
          <a:xfrm>
            <a:off x="5303415" y="390353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4" name="Google Shape;8924;p66"/>
          <p:cNvGrpSpPr/>
          <p:nvPr/>
        </p:nvGrpSpPr>
        <p:grpSpPr>
          <a:xfrm>
            <a:off x="7535476" y="2919148"/>
            <a:ext cx="352803" cy="352803"/>
            <a:chOff x="-23245675" y="3148525"/>
            <a:chExt cx="296150" cy="296150"/>
          </a:xfrm>
        </p:grpSpPr>
        <p:sp>
          <p:nvSpPr>
            <p:cNvPr id="8925" name="Google Shape;8925;p66"/>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66"/>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66"/>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8" name="Google Shape;8928;p66"/>
          <p:cNvSpPr/>
          <p:nvPr/>
        </p:nvSpPr>
        <p:spPr>
          <a:xfrm>
            <a:off x="7577658" y="339849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9" name="Google Shape;8929;p66"/>
          <p:cNvGrpSpPr/>
          <p:nvPr/>
        </p:nvGrpSpPr>
        <p:grpSpPr>
          <a:xfrm>
            <a:off x="7535938" y="3848122"/>
            <a:ext cx="351880" cy="352803"/>
            <a:chOff x="-23244900" y="3888100"/>
            <a:chExt cx="295375" cy="296150"/>
          </a:xfrm>
        </p:grpSpPr>
        <p:sp>
          <p:nvSpPr>
            <p:cNvPr id="8930" name="Google Shape;8930;p66"/>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66"/>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66"/>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66"/>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66"/>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66"/>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66"/>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66"/>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66"/>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66"/>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66"/>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1" name="Google Shape;8941;p66"/>
          <p:cNvSpPr/>
          <p:nvPr/>
        </p:nvSpPr>
        <p:spPr>
          <a:xfrm>
            <a:off x="6612202" y="428898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945"/>
        <p:cNvGrpSpPr/>
        <p:nvPr/>
      </p:nvGrpSpPr>
      <p:grpSpPr>
        <a:xfrm>
          <a:off x="0" y="0"/>
          <a:ext cx="0" cy="0"/>
          <a:chOff x="0" y="0"/>
          <a:chExt cx="0" cy="0"/>
        </a:xfrm>
      </p:grpSpPr>
      <p:sp>
        <p:nvSpPr>
          <p:cNvPr id="8946" name="Google Shape;8946;p67"/>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8947" name="Google Shape;8947;p67"/>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sp>
        <p:nvSpPr>
          <p:cNvPr id="8948" name="Google Shape;8948;p67"/>
          <p:cNvSpPr/>
          <p:nvPr/>
        </p:nvSpPr>
        <p:spPr>
          <a:xfrm>
            <a:off x="849879" y="15328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9" name="Google Shape;8949;p67"/>
          <p:cNvGrpSpPr/>
          <p:nvPr/>
        </p:nvGrpSpPr>
        <p:grpSpPr>
          <a:xfrm>
            <a:off x="850004" y="1975418"/>
            <a:ext cx="367261" cy="367261"/>
            <a:chOff x="-65145700" y="3727425"/>
            <a:chExt cx="317425" cy="317425"/>
          </a:xfrm>
        </p:grpSpPr>
        <p:sp>
          <p:nvSpPr>
            <p:cNvPr id="8950" name="Google Shape;8950;p67"/>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67"/>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2" name="Google Shape;8952;p67"/>
          <p:cNvGrpSpPr/>
          <p:nvPr/>
        </p:nvGrpSpPr>
        <p:grpSpPr>
          <a:xfrm>
            <a:off x="853201" y="2404333"/>
            <a:ext cx="360868" cy="367261"/>
            <a:chOff x="-65144125" y="4094450"/>
            <a:chExt cx="311900" cy="317425"/>
          </a:xfrm>
        </p:grpSpPr>
        <p:sp>
          <p:nvSpPr>
            <p:cNvPr id="8953" name="Google Shape;8953;p67"/>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67"/>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67"/>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6" name="Google Shape;8956;p67"/>
          <p:cNvSpPr/>
          <p:nvPr/>
        </p:nvSpPr>
        <p:spPr>
          <a:xfrm>
            <a:off x="3057429" y="15314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7" name="Google Shape;8957;p67"/>
          <p:cNvGrpSpPr/>
          <p:nvPr/>
        </p:nvGrpSpPr>
        <p:grpSpPr>
          <a:xfrm>
            <a:off x="3056770" y="1975028"/>
            <a:ext cx="370645" cy="368042"/>
            <a:chOff x="-63250675" y="3744075"/>
            <a:chExt cx="320350" cy="318100"/>
          </a:xfrm>
        </p:grpSpPr>
        <p:sp>
          <p:nvSpPr>
            <p:cNvPr id="8958" name="Google Shape;8958;p67"/>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67"/>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67"/>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1" name="Google Shape;8961;p67"/>
          <p:cNvGrpSpPr/>
          <p:nvPr/>
        </p:nvGrpSpPr>
        <p:grpSpPr>
          <a:xfrm>
            <a:off x="3058462" y="2404333"/>
            <a:ext cx="367261" cy="367261"/>
            <a:chOff x="-63250675" y="4110200"/>
            <a:chExt cx="317425" cy="317425"/>
          </a:xfrm>
        </p:grpSpPr>
        <p:sp>
          <p:nvSpPr>
            <p:cNvPr id="8962" name="Google Shape;8962;p67"/>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67"/>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67"/>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67"/>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67"/>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67"/>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67"/>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67"/>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67"/>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1" name="Google Shape;8971;p67"/>
          <p:cNvGrpSpPr/>
          <p:nvPr/>
        </p:nvGrpSpPr>
        <p:grpSpPr>
          <a:xfrm>
            <a:off x="1737509" y="2901428"/>
            <a:ext cx="359075" cy="358844"/>
            <a:chOff x="-61351725" y="3372400"/>
            <a:chExt cx="310350" cy="310150"/>
          </a:xfrm>
        </p:grpSpPr>
        <p:sp>
          <p:nvSpPr>
            <p:cNvPr id="8972" name="Google Shape;8972;p67"/>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67"/>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67"/>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5" name="Google Shape;8975;p67"/>
          <p:cNvGrpSpPr/>
          <p:nvPr/>
        </p:nvGrpSpPr>
        <p:grpSpPr>
          <a:xfrm>
            <a:off x="1733864" y="3364484"/>
            <a:ext cx="366364" cy="333534"/>
            <a:chOff x="-61354875" y="3751050"/>
            <a:chExt cx="316650" cy="288275"/>
          </a:xfrm>
        </p:grpSpPr>
        <p:sp>
          <p:nvSpPr>
            <p:cNvPr id="8976" name="Google Shape;8976;p67"/>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67"/>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67"/>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9" name="Google Shape;8979;p67"/>
          <p:cNvGrpSpPr/>
          <p:nvPr/>
        </p:nvGrpSpPr>
        <p:grpSpPr>
          <a:xfrm>
            <a:off x="1733864" y="3806124"/>
            <a:ext cx="366364" cy="367290"/>
            <a:chOff x="-61354875" y="4101525"/>
            <a:chExt cx="316650" cy="317450"/>
          </a:xfrm>
        </p:grpSpPr>
        <p:sp>
          <p:nvSpPr>
            <p:cNvPr id="8980" name="Google Shape;8980;p67"/>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67"/>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2" name="Google Shape;8982;p67"/>
          <p:cNvGrpSpPr/>
          <p:nvPr/>
        </p:nvGrpSpPr>
        <p:grpSpPr>
          <a:xfrm>
            <a:off x="3950299" y="2898000"/>
            <a:ext cx="368157" cy="365699"/>
            <a:chOff x="-59470075" y="3308975"/>
            <a:chExt cx="318200" cy="316075"/>
          </a:xfrm>
        </p:grpSpPr>
        <p:sp>
          <p:nvSpPr>
            <p:cNvPr id="8983" name="Google Shape;8983;p67"/>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67"/>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67"/>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67"/>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67"/>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67"/>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67"/>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67"/>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67"/>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2" name="Google Shape;8992;p67"/>
          <p:cNvGrpSpPr/>
          <p:nvPr/>
        </p:nvGrpSpPr>
        <p:grpSpPr>
          <a:xfrm>
            <a:off x="1295729" y="1533705"/>
            <a:ext cx="367261" cy="364686"/>
            <a:chOff x="-64781025" y="3361050"/>
            <a:chExt cx="317425" cy="315200"/>
          </a:xfrm>
        </p:grpSpPr>
        <p:sp>
          <p:nvSpPr>
            <p:cNvPr id="8993" name="Google Shape;8993;p67"/>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67"/>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67"/>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67"/>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7" name="Google Shape;8997;p67"/>
          <p:cNvSpPr/>
          <p:nvPr/>
        </p:nvSpPr>
        <p:spPr>
          <a:xfrm>
            <a:off x="1295604" y="19763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67"/>
          <p:cNvSpPr/>
          <p:nvPr/>
        </p:nvSpPr>
        <p:spPr>
          <a:xfrm>
            <a:off x="1322938" y="24043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67"/>
          <p:cNvSpPr/>
          <p:nvPr/>
        </p:nvSpPr>
        <p:spPr>
          <a:xfrm>
            <a:off x="3508223" y="15729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0" name="Google Shape;9000;p67"/>
          <p:cNvGrpSpPr/>
          <p:nvPr/>
        </p:nvGrpSpPr>
        <p:grpSpPr>
          <a:xfrm>
            <a:off x="3500129" y="1975144"/>
            <a:ext cx="382765" cy="367810"/>
            <a:chOff x="-62890750" y="3747425"/>
            <a:chExt cx="330825" cy="317900"/>
          </a:xfrm>
        </p:grpSpPr>
        <p:sp>
          <p:nvSpPr>
            <p:cNvPr id="9001" name="Google Shape;9001;p67"/>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67"/>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67"/>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67"/>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67"/>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67"/>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67"/>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67"/>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67"/>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67"/>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67"/>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67"/>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67"/>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67"/>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5" name="Google Shape;9015;p67"/>
          <p:cNvGrpSpPr/>
          <p:nvPr/>
        </p:nvGrpSpPr>
        <p:grpSpPr>
          <a:xfrm>
            <a:off x="3507881" y="2404781"/>
            <a:ext cx="367261" cy="366364"/>
            <a:chOff x="-62884425" y="4111775"/>
            <a:chExt cx="317425" cy="316650"/>
          </a:xfrm>
        </p:grpSpPr>
        <p:sp>
          <p:nvSpPr>
            <p:cNvPr id="9016" name="Google Shape;9016;p67"/>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67"/>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8" name="Google Shape;9018;p67"/>
          <p:cNvGrpSpPr/>
          <p:nvPr/>
        </p:nvGrpSpPr>
        <p:grpSpPr>
          <a:xfrm>
            <a:off x="2180515" y="2900850"/>
            <a:ext cx="365438" cy="360001"/>
            <a:chOff x="-60991775" y="3376900"/>
            <a:chExt cx="315850" cy="311150"/>
          </a:xfrm>
        </p:grpSpPr>
        <p:sp>
          <p:nvSpPr>
            <p:cNvPr id="9019" name="Google Shape;9019;p67"/>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67"/>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67"/>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2" name="Google Shape;9022;p67"/>
          <p:cNvGrpSpPr/>
          <p:nvPr/>
        </p:nvGrpSpPr>
        <p:grpSpPr>
          <a:xfrm>
            <a:off x="2180052" y="3351714"/>
            <a:ext cx="366364" cy="359075"/>
            <a:chOff x="-60988625" y="3740800"/>
            <a:chExt cx="316650" cy="310350"/>
          </a:xfrm>
        </p:grpSpPr>
        <p:sp>
          <p:nvSpPr>
            <p:cNvPr id="9023" name="Google Shape;9023;p67"/>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67"/>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67"/>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6" name="Google Shape;9026;p67"/>
          <p:cNvGrpSpPr/>
          <p:nvPr/>
        </p:nvGrpSpPr>
        <p:grpSpPr>
          <a:xfrm>
            <a:off x="2180052" y="3807165"/>
            <a:ext cx="366364" cy="365207"/>
            <a:chOff x="-60987850" y="4100950"/>
            <a:chExt cx="316650" cy="315650"/>
          </a:xfrm>
        </p:grpSpPr>
        <p:sp>
          <p:nvSpPr>
            <p:cNvPr id="9027" name="Google Shape;9027;p67"/>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67"/>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67"/>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67"/>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67"/>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2" name="Google Shape;9032;p67"/>
          <p:cNvGrpSpPr/>
          <p:nvPr/>
        </p:nvGrpSpPr>
        <p:grpSpPr>
          <a:xfrm>
            <a:off x="3949836" y="3352625"/>
            <a:ext cx="369083" cy="357253"/>
            <a:chOff x="-59447250" y="3706150"/>
            <a:chExt cx="319000" cy="308775"/>
          </a:xfrm>
        </p:grpSpPr>
        <p:sp>
          <p:nvSpPr>
            <p:cNvPr id="9033" name="Google Shape;9033;p67"/>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67"/>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67"/>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67"/>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7" name="Google Shape;9037;p67"/>
          <p:cNvGrpSpPr/>
          <p:nvPr/>
        </p:nvGrpSpPr>
        <p:grpSpPr>
          <a:xfrm>
            <a:off x="1738564" y="1533936"/>
            <a:ext cx="368186" cy="364224"/>
            <a:chOff x="-64406125" y="3362225"/>
            <a:chExt cx="318225" cy="314800"/>
          </a:xfrm>
        </p:grpSpPr>
        <p:sp>
          <p:nvSpPr>
            <p:cNvPr id="9038" name="Google Shape;9038;p67"/>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67"/>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0" name="Google Shape;9040;p67"/>
          <p:cNvSpPr/>
          <p:nvPr/>
        </p:nvSpPr>
        <p:spPr>
          <a:xfrm>
            <a:off x="1801771" y="1975400"/>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1" name="Google Shape;9041;p67"/>
          <p:cNvGrpSpPr/>
          <p:nvPr/>
        </p:nvGrpSpPr>
        <p:grpSpPr>
          <a:xfrm>
            <a:off x="1739027" y="2404781"/>
            <a:ext cx="367261" cy="366364"/>
            <a:chOff x="-64410850" y="4094450"/>
            <a:chExt cx="317425" cy="316650"/>
          </a:xfrm>
        </p:grpSpPr>
        <p:sp>
          <p:nvSpPr>
            <p:cNvPr id="9042" name="Google Shape;9042;p67"/>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67"/>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67"/>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5" name="Google Shape;9045;p67"/>
          <p:cNvSpPr/>
          <p:nvPr/>
        </p:nvSpPr>
        <p:spPr>
          <a:xfrm>
            <a:off x="3983247" y="15323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6" name="Google Shape;9046;p67"/>
          <p:cNvGrpSpPr/>
          <p:nvPr/>
        </p:nvGrpSpPr>
        <p:grpSpPr>
          <a:xfrm>
            <a:off x="3960575" y="1974854"/>
            <a:ext cx="365467" cy="368389"/>
            <a:chOff x="-62516625" y="3743175"/>
            <a:chExt cx="315875" cy="318400"/>
          </a:xfrm>
        </p:grpSpPr>
        <p:sp>
          <p:nvSpPr>
            <p:cNvPr id="9047" name="Google Shape;9047;p67"/>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67"/>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9" name="Google Shape;9049;p67"/>
          <p:cNvGrpSpPr/>
          <p:nvPr/>
        </p:nvGrpSpPr>
        <p:grpSpPr>
          <a:xfrm>
            <a:off x="3967415" y="2424826"/>
            <a:ext cx="351786" cy="326274"/>
            <a:chOff x="-62511900" y="4129100"/>
            <a:chExt cx="304050" cy="282000"/>
          </a:xfrm>
        </p:grpSpPr>
        <p:sp>
          <p:nvSpPr>
            <p:cNvPr id="9050" name="Google Shape;9050;p67"/>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67"/>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67"/>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67"/>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67"/>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67"/>
          <p:cNvGrpSpPr/>
          <p:nvPr/>
        </p:nvGrpSpPr>
        <p:grpSpPr>
          <a:xfrm>
            <a:off x="2645537" y="2897220"/>
            <a:ext cx="310770" cy="367261"/>
            <a:chOff x="-60597975" y="3367475"/>
            <a:chExt cx="268600" cy="317425"/>
          </a:xfrm>
        </p:grpSpPr>
        <p:sp>
          <p:nvSpPr>
            <p:cNvPr id="9056" name="Google Shape;9056;p67"/>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67"/>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67"/>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67"/>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67"/>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1" name="Google Shape;9061;p67"/>
          <p:cNvSpPr/>
          <p:nvPr/>
        </p:nvSpPr>
        <p:spPr>
          <a:xfrm>
            <a:off x="2616264" y="33487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2" name="Google Shape;9062;p67"/>
          <p:cNvGrpSpPr/>
          <p:nvPr/>
        </p:nvGrpSpPr>
        <p:grpSpPr>
          <a:xfrm>
            <a:off x="2617740" y="3858536"/>
            <a:ext cx="366364" cy="262465"/>
            <a:chOff x="-60621600" y="4145650"/>
            <a:chExt cx="316650" cy="226850"/>
          </a:xfrm>
        </p:grpSpPr>
        <p:sp>
          <p:nvSpPr>
            <p:cNvPr id="9063" name="Google Shape;9063;p67"/>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67"/>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67"/>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6" name="Google Shape;9066;p67"/>
          <p:cNvGrpSpPr/>
          <p:nvPr/>
        </p:nvGrpSpPr>
        <p:grpSpPr>
          <a:xfrm>
            <a:off x="3954392" y="3807035"/>
            <a:ext cx="359972" cy="365467"/>
            <a:chOff x="-59400775" y="4084200"/>
            <a:chExt cx="311125" cy="315875"/>
          </a:xfrm>
        </p:grpSpPr>
        <p:sp>
          <p:nvSpPr>
            <p:cNvPr id="9067" name="Google Shape;9067;p67"/>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67"/>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67"/>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67"/>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67"/>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67"/>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3" name="Google Shape;9073;p67"/>
          <p:cNvGrpSpPr/>
          <p:nvPr/>
        </p:nvGrpSpPr>
        <p:grpSpPr>
          <a:xfrm>
            <a:off x="2178486" y="1532866"/>
            <a:ext cx="365438" cy="366364"/>
            <a:chOff x="-64044600" y="3360375"/>
            <a:chExt cx="315850" cy="316650"/>
          </a:xfrm>
        </p:grpSpPr>
        <p:sp>
          <p:nvSpPr>
            <p:cNvPr id="9074" name="Google Shape;9074;p67"/>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67"/>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67"/>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7" name="Google Shape;9077;p67"/>
          <p:cNvGrpSpPr/>
          <p:nvPr/>
        </p:nvGrpSpPr>
        <p:grpSpPr>
          <a:xfrm>
            <a:off x="2204909" y="1975418"/>
            <a:ext cx="312592" cy="367261"/>
            <a:chOff x="-64022550" y="3727425"/>
            <a:chExt cx="270175" cy="317425"/>
          </a:xfrm>
        </p:grpSpPr>
        <p:sp>
          <p:nvSpPr>
            <p:cNvPr id="9078" name="Google Shape;9078;p67"/>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67"/>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67"/>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1" name="Google Shape;9081;p67"/>
          <p:cNvGrpSpPr/>
          <p:nvPr/>
        </p:nvGrpSpPr>
        <p:grpSpPr>
          <a:xfrm>
            <a:off x="2229047" y="2404318"/>
            <a:ext cx="264317" cy="367290"/>
            <a:chOff x="-64001300" y="4093650"/>
            <a:chExt cx="228450" cy="317450"/>
          </a:xfrm>
        </p:grpSpPr>
        <p:sp>
          <p:nvSpPr>
            <p:cNvPr id="9082" name="Google Shape;9082;p67"/>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67"/>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67"/>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67"/>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6" name="Google Shape;9086;p67"/>
          <p:cNvGrpSpPr/>
          <p:nvPr/>
        </p:nvGrpSpPr>
        <p:grpSpPr>
          <a:xfrm>
            <a:off x="848051" y="2897610"/>
            <a:ext cx="359972" cy="366480"/>
            <a:chOff x="-62148800" y="3377700"/>
            <a:chExt cx="311125" cy="316750"/>
          </a:xfrm>
        </p:grpSpPr>
        <p:sp>
          <p:nvSpPr>
            <p:cNvPr id="9087" name="Google Shape;9087;p67"/>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67"/>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9" name="Google Shape;9089;p67"/>
          <p:cNvGrpSpPr/>
          <p:nvPr/>
        </p:nvGrpSpPr>
        <p:grpSpPr>
          <a:xfrm>
            <a:off x="843958" y="3347607"/>
            <a:ext cx="368157" cy="367290"/>
            <a:chOff x="-62154300" y="3743950"/>
            <a:chExt cx="318200" cy="317450"/>
          </a:xfrm>
        </p:grpSpPr>
        <p:sp>
          <p:nvSpPr>
            <p:cNvPr id="9090" name="Google Shape;9090;p67"/>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67"/>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2" name="Google Shape;9092;p67"/>
          <p:cNvGrpSpPr/>
          <p:nvPr/>
        </p:nvGrpSpPr>
        <p:grpSpPr>
          <a:xfrm>
            <a:off x="843944" y="3806587"/>
            <a:ext cx="368186" cy="366364"/>
            <a:chOff x="-62151950" y="4111775"/>
            <a:chExt cx="318225" cy="316650"/>
          </a:xfrm>
        </p:grpSpPr>
        <p:sp>
          <p:nvSpPr>
            <p:cNvPr id="9093" name="Google Shape;9093;p67"/>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67"/>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67"/>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67"/>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7" name="Google Shape;9097;p67"/>
          <p:cNvGrpSpPr/>
          <p:nvPr/>
        </p:nvGrpSpPr>
        <p:grpSpPr>
          <a:xfrm>
            <a:off x="3062568" y="2897133"/>
            <a:ext cx="368157" cy="367434"/>
            <a:chOff x="-60254550" y="3367325"/>
            <a:chExt cx="318200" cy="317575"/>
          </a:xfrm>
        </p:grpSpPr>
        <p:sp>
          <p:nvSpPr>
            <p:cNvPr id="9098" name="Google Shape;9098;p67"/>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67"/>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67"/>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67"/>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2" name="Google Shape;9102;p67"/>
          <p:cNvGrpSpPr/>
          <p:nvPr/>
        </p:nvGrpSpPr>
        <p:grpSpPr>
          <a:xfrm>
            <a:off x="3063465" y="3348127"/>
            <a:ext cx="366364" cy="366248"/>
            <a:chOff x="-60255350" y="3733825"/>
            <a:chExt cx="316650" cy="316550"/>
          </a:xfrm>
        </p:grpSpPr>
        <p:sp>
          <p:nvSpPr>
            <p:cNvPr id="9103" name="Google Shape;9103;p67"/>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67"/>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67"/>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67"/>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67"/>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67"/>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67"/>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0" name="Google Shape;9110;p67"/>
          <p:cNvGrpSpPr/>
          <p:nvPr/>
        </p:nvGrpSpPr>
        <p:grpSpPr>
          <a:xfrm>
            <a:off x="3091262" y="3807035"/>
            <a:ext cx="310770" cy="365467"/>
            <a:chOff x="-60232500" y="4101525"/>
            <a:chExt cx="268600" cy="315875"/>
          </a:xfrm>
        </p:grpSpPr>
        <p:sp>
          <p:nvSpPr>
            <p:cNvPr id="9111" name="Google Shape;9111;p67"/>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67"/>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3" name="Google Shape;9113;p67"/>
          <p:cNvSpPr/>
          <p:nvPr/>
        </p:nvSpPr>
        <p:spPr>
          <a:xfrm>
            <a:off x="2179036" y="42759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4" name="Google Shape;9114;p67"/>
          <p:cNvGrpSpPr/>
          <p:nvPr/>
        </p:nvGrpSpPr>
        <p:grpSpPr>
          <a:xfrm>
            <a:off x="2624262" y="1532866"/>
            <a:ext cx="368186" cy="366364"/>
            <a:chOff x="-63679950" y="3360375"/>
            <a:chExt cx="318225" cy="316650"/>
          </a:xfrm>
        </p:grpSpPr>
        <p:sp>
          <p:nvSpPr>
            <p:cNvPr id="9115" name="Google Shape;9115;p67"/>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67"/>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67"/>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67"/>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9" name="Google Shape;9119;p67"/>
          <p:cNvSpPr/>
          <p:nvPr/>
        </p:nvSpPr>
        <p:spPr>
          <a:xfrm>
            <a:off x="2623229" y="19751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0" name="Google Shape;9120;p67"/>
          <p:cNvGrpSpPr/>
          <p:nvPr/>
        </p:nvGrpSpPr>
        <p:grpSpPr>
          <a:xfrm>
            <a:off x="2622889" y="2404203"/>
            <a:ext cx="370934" cy="367521"/>
            <a:chOff x="-63679950" y="4093450"/>
            <a:chExt cx="320600" cy="317650"/>
          </a:xfrm>
        </p:grpSpPr>
        <p:sp>
          <p:nvSpPr>
            <p:cNvPr id="9121" name="Google Shape;9121;p67"/>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67"/>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67"/>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4" name="Google Shape;9124;p67"/>
          <p:cNvGrpSpPr/>
          <p:nvPr/>
        </p:nvGrpSpPr>
        <p:grpSpPr>
          <a:xfrm>
            <a:off x="1283006" y="2897205"/>
            <a:ext cx="366364" cy="367290"/>
            <a:chOff x="-61784125" y="3377700"/>
            <a:chExt cx="316650" cy="317450"/>
          </a:xfrm>
        </p:grpSpPr>
        <p:sp>
          <p:nvSpPr>
            <p:cNvPr id="9125" name="Google Shape;9125;p67"/>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67"/>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67"/>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67"/>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67"/>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67"/>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67"/>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2" name="Google Shape;9132;p67"/>
          <p:cNvGrpSpPr/>
          <p:nvPr/>
        </p:nvGrpSpPr>
        <p:grpSpPr>
          <a:xfrm>
            <a:off x="1283006" y="3347607"/>
            <a:ext cx="366364" cy="367290"/>
            <a:chOff x="-61783350" y="3743950"/>
            <a:chExt cx="316650" cy="317450"/>
          </a:xfrm>
        </p:grpSpPr>
        <p:sp>
          <p:nvSpPr>
            <p:cNvPr id="9133" name="Google Shape;9133;p67"/>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67"/>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5" name="Google Shape;9135;p67"/>
          <p:cNvSpPr/>
          <p:nvPr/>
        </p:nvSpPr>
        <p:spPr>
          <a:xfrm>
            <a:off x="1282887" y="38064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67"/>
          <p:cNvSpPr/>
          <p:nvPr/>
        </p:nvSpPr>
        <p:spPr>
          <a:xfrm>
            <a:off x="3505689" y="29070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67"/>
          <p:cNvSpPr/>
          <p:nvPr/>
        </p:nvSpPr>
        <p:spPr>
          <a:xfrm>
            <a:off x="3504778" y="33876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8" name="Google Shape;9138;p67"/>
          <p:cNvGrpSpPr/>
          <p:nvPr/>
        </p:nvGrpSpPr>
        <p:grpSpPr>
          <a:xfrm>
            <a:off x="3504430" y="3807440"/>
            <a:ext cx="369112" cy="364657"/>
            <a:chOff x="-59869425" y="4102225"/>
            <a:chExt cx="319025" cy="315175"/>
          </a:xfrm>
        </p:grpSpPr>
        <p:sp>
          <p:nvSpPr>
            <p:cNvPr id="9139" name="Google Shape;9139;p67"/>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67"/>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67"/>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67"/>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3" name="Google Shape;9143;p67"/>
          <p:cNvGrpSpPr/>
          <p:nvPr/>
        </p:nvGrpSpPr>
        <p:grpSpPr>
          <a:xfrm>
            <a:off x="2623233" y="4276262"/>
            <a:ext cx="366364" cy="365467"/>
            <a:chOff x="-59029025" y="3711650"/>
            <a:chExt cx="316650" cy="315875"/>
          </a:xfrm>
        </p:grpSpPr>
        <p:sp>
          <p:nvSpPr>
            <p:cNvPr id="9144" name="Google Shape;9144;p67"/>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67"/>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67"/>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67"/>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67"/>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67"/>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67"/>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1" name="Google Shape;9151;p67"/>
          <p:cNvGrpSpPr/>
          <p:nvPr/>
        </p:nvGrpSpPr>
        <p:grpSpPr>
          <a:xfrm>
            <a:off x="4859311" y="1532317"/>
            <a:ext cx="351940" cy="348188"/>
            <a:chOff x="581525" y="3254850"/>
            <a:chExt cx="297750" cy="294575"/>
          </a:xfrm>
        </p:grpSpPr>
        <p:sp>
          <p:nvSpPr>
            <p:cNvPr id="9152" name="Google Shape;9152;p67"/>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67"/>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67"/>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5" name="Google Shape;9155;p67"/>
          <p:cNvGrpSpPr/>
          <p:nvPr/>
        </p:nvGrpSpPr>
        <p:grpSpPr>
          <a:xfrm>
            <a:off x="4858380" y="1971253"/>
            <a:ext cx="353802" cy="351497"/>
            <a:chOff x="580725" y="3617925"/>
            <a:chExt cx="299325" cy="297375"/>
          </a:xfrm>
        </p:grpSpPr>
        <p:sp>
          <p:nvSpPr>
            <p:cNvPr id="9156" name="Google Shape;9156;p6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6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6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6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6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1" name="Google Shape;9161;p67"/>
          <p:cNvGrpSpPr/>
          <p:nvPr/>
        </p:nvGrpSpPr>
        <p:grpSpPr>
          <a:xfrm>
            <a:off x="4860242" y="2418443"/>
            <a:ext cx="350079" cy="350079"/>
            <a:chOff x="583100" y="3982600"/>
            <a:chExt cx="296175" cy="296175"/>
          </a:xfrm>
        </p:grpSpPr>
        <p:sp>
          <p:nvSpPr>
            <p:cNvPr id="9162" name="Google Shape;9162;p67"/>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67"/>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67"/>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67"/>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67"/>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67"/>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67"/>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9" name="Google Shape;9169;p67"/>
          <p:cNvGrpSpPr/>
          <p:nvPr/>
        </p:nvGrpSpPr>
        <p:grpSpPr>
          <a:xfrm>
            <a:off x="7092856" y="1532067"/>
            <a:ext cx="307231" cy="348690"/>
            <a:chOff x="2423775" y="3226875"/>
            <a:chExt cx="259925" cy="295000"/>
          </a:xfrm>
        </p:grpSpPr>
        <p:sp>
          <p:nvSpPr>
            <p:cNvPr id="9170" name="Google Shape;9170;p67"/>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67"/>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67"/>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3" name="Google Shape;9173;p67"/>
          <p:cNvGrpSpPr/>
          <p:nvPr/>
        </p:nvGrpSpPr>
        <p:grpSpPr>
          <a:xfrm>
            <a:off x="7070043" y="1973352"/>
            <a:ext cx="352857" cy="347301"/>
            <a:chOff x="2404875" y="3592725"/>
            <a:chExt cx="298525" cy="293825"/>
          </a:xfrm>
        </p:grpSpPr>
        <p:sp>
          <p:nvSpPr>
            <p:cNvPr id="9174" name="Google Shape;9174;p67"/>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67"/>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67"/>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7" name="Google Shape;9177;p67"/>
          <p:cNvGrpSpPr/>
          <p:nvPr/>
        </p:nvGrpSpPr>
        <p:grpSpPr>
          <a:xfrm>
            <a:off x="7070974" y="2418917"/>
            <a:ext cx="350995" cy="349133"/>
            <a:chOff x="2404875" y="3955825"/>
            <a:chExt cx="296950" cy="295375"/>
          </a:xfrm>
        </p:grpSpPr>
        <p:sp>
          <p:nvSpPr>
            <p:cNvPr id="9178" name="Google Shape;9178;p67"/>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67"/>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67"/>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67"/>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2" name="Google Shape;9182;p67"/>
          <p:cNvGrpSpPr/>
          <p:nvPr/>
        </p:nvGrpSpPr>
        <p:grpSpPr>
          <a:xfrm>
            <a:off x="5764954" y="2883111"/>
            <a:ext cx="349163" cy="350079"/>
            <a:chOff x="4263650" y="3235150"/>
            <a:chExt cx="295400" cy="296175"/>
          </a:xfrm>
        </p:grpSpPr>
        <p:sp>
          <p:nvSpPr>
            <p:cNvPr id="9183" name="Google Shape;9183;p67"/>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67"/>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67"/>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67"/>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67"/>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8" name="Google Shape;9188;p67"/>
          <p:cNvGrpSpPr/>
          <p:nvPr/>
        </p:nvGrpSpPr>
        <p:grpSpPr>
          <a:xfrm>
            <a:off x="5762634" y="3342272"/>
            <a:ext cx="353802" cy="327739"/>
            <a:chOff x="4266025" y="3609275"/>
            <a:chExt cx="299325" cy="277275"/>
          </a:xfrm>
        </p:grpSpPr>
        <p:sp>
          <p:nvSpPr>
            <p:cNvPr id="9189" name="Google Shape;9189;p67"/>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67"/>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1" name="Google Shape;9191;p67"/>
          <p:cNvGrpSpPr/>
          <p:nvPr/>
        </p:nvGrpSpPr>
        <p:grpSpPr>
          <a:xfrm>
            <a:off x="5763092" y="3807659"/>
            <a:ext cx="352886" cy="349133"/>
            <a:chOff x="4263650" y="3963700"/>
            <a:chExt cx="298550" cy="295375"/>
          </a:xfrm>
        </p:grpSpPr>
        <p:sp>
          <p:nvSpPr>
            <p:cNvPr id="9192" name="Google Shape;9192;p67"/>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67"/>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67"/>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67"/>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67"/>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67"/>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67"/>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9" name="Google Shape;9199;p67"/>
          <p:cNvGrpSpPr/>
          <p:nvPr/>
        </p:nvGrpSpPr>
        <p:grpSpPr>
          <a:xfrm>
            <a:off x="8041429" y="2883111"/>
            <a:ext cx="226264" cy="350079"/>
            <a:chOff x="6164975" y="3211525"/>
            <a:chExt cx="191425" cy="296175"/>
          </a:xfrm>
        </p:grpSpPr>
        <p:sp>
          <p:nvSpPr>
            <p:cNvPr id="9200" name="Google Shape;9200;p67"/>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67"/>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67"/>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67"/>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67"/>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67"/>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67"/>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7" name="Google Shape;9207;p67"/>
          <p:cNvGrpSpPr/>
          <p:nvPr/>
        </p:nvGrpSpPr>
        <p:grpSpPr>
          <a:xfrm>
            <a:off x="5303466" y="1531387"/>
            <a:ext cx="352886" cy="350049"/>
            <a:chOff x="946175" y="3253275"/>
            <a:chExt cx="298550" cy="296150"/>
          </a:xfrm>
        </p:grpSpPr>
        <p:sp>
          <p:nvSpPr>
            <p:cNvPr id="9208" name="Google Shape;9208;p67"/>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67"/>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67"/>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67"/>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67"/>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3" name="Google Shape;9213;p67"/>
          <p:cNvGrpSpPr/>
          <p:nvPr/>
        </p:nvGrpSpPr>
        <p:grpSpPr>
          <a:xfrm>
            <a:off x="5304397" y="1973351"/>
            <a:ext cx="351024" cy="347301"/>
            <a:chOff x="946175" y="3619500"/>
            <a:chExt cx="296975" cy="293825"/>
          </a:xfrm>
        </p:grpSpPr>
        <p:sp>
          <p:nvSpPr>
            <p:cNvPr id="9214" name="Google Shape;9214;p67"/>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67"/>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67"/>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67"/>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67"/>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67"/>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0" name="Google Shape;9220;p67"/>
          <p:cNvGrpSpPr/>
          <p:nvPr/>
        </p:nvGrpSpPr>
        <p:grpSpPr>
          <a:xfrm>
            <a:off x="5303939" y="2417985"/>
            <a:ext cx="351940" cy="350995"/>
            <a:chOff x="944600" y="3981825"/>
            <a:chExt cx="297750" cy="296950"/>
          </a:xfrm>
        </p:grpSpPr>
        <p:sp>
          <p:nvSpPr>
            <p:cNvPr id="9221" name="Google Shape;9221;p67"/>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67"/>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67"/>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67"/>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5" name="Google Shape;9225;p67"/>
          <p:cNvGrpSpPr/>
          <p:nvPr/>
        </p:nvGrpSpPr>
        <p:grpSpPr>
          <a:xfrm>
            <a:off x="7520875" y="1531845"/>
            <a:ext cx="350079" cy="349133"/>
            <a:chOff x="2768750" y="3227275"/>
            <a:chExt cx="296175" cy="295375"/>
          </a:xfrm>
        </p:grpSpPr>
        <p:sp>
          <p:nvSpPr>
            <p:cNvPr id="9226" name="Google Shape;9226;p67"/>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67"/>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67"/>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67"/>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67"/>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67"/>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67"/>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67"/>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4" name="Google Shape;9234;p67"/>
          <p:cNvGrpSpPr/>
          <p:nvPr/>
        </p:nvGrpSpPr>
        <p:grpSpPr>
          <a:xfrm>
            <a:off x="7541826" y="1972717"/>
            <a:ext cx="308177" cy="348572"/>
            <a:chOff x="2786075" y="3591800"/>
            <a:chExt cx="260725" cy="294900"/>
          </a:xfrm>
        </p:grpSpPr>
        <p:sp>
          <p:nvSpPr>
            <p:cNvPr id="9235" name="Google Shape;9235;p67"/>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67"/>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67"/>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67"/>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67"/>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0" name="Google Shape;9240;p67"/>
          <p:cNvGrpSpPr/>
          <p:nvPr/>
        </p:nvGrpSpPr>
        <p:grpSpPr>
          <a:xfrm>
            <a:off x="7582324" y="2418444"/>
            <a:ext cx="227180" cy="350079"/>
            <a:chOff x="2819150" y="3955025"/>
            <a:chExt cx="192200" cy="296175"/>
          </a:xfrm>
        </p:grpSpPr>
        <p:sp>
          <p:nvSpPr>
            <p:cNvPr id="9241" name="Google Shape;9241;p67"/>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67"/>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67"/>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67"/>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5" name="Google Shape;9245;p67"/>
          <p:cNvGrpSpPr/>
          <p:nvPr/>
        </p:nvGrpSpPr>
        <p:grpSpPr>
          <a:xfrm>
            <a:off x="6206097" y="2884042"/>
            <a:ext cx="349133" cy="348217"/>
            <a:chOff x="4629125" y="3235150"/>
            <a:chExt cx="295375" cy="294600"/>
          </a:xfrm>
        </p:grpSpPr>
        <p:sp>
          <p:nvSpPr>
            <p:cNvPr id="9246" name="Google Shape;9246;p67"/>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67"/>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67"/>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67"/>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67"/>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1" name="Google Shape;9251;p67"/>
          <p:cNvGrpSpPr/>
          <p:nvPr/>
        </p:nvGrpSpPr>
        <p:grpSpPr>
          <a:xfrm>
            <a:off x="6206082" y="3331575"/>
            <a:ext cx="349163" cy="349133"/>
            <a:chOff x="4628325" y="3599825"/>
            <a:chExt cx="295400" cy="295375"/>
          </a:xfrm>
        </p:grpSpPr>
        <p:sp>
          <p:nvSpPr>
            <p:cNvPr id="9252" name="Google Shape;9252;p67"/>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67"/>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67"/>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67"/>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67"/>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67"/>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67"/>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67"/>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67"/>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67"/>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67"/>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67"/>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4" name="Google Shape;9264;p67"/>
          <p:cNvGrpSpPr/>
          <p:nvPr/>
        </p:nvGrpSpPr>
        <p:grpSpPr>
          <a:xfrm>
            <a:off x="6227033" y="3807186"/>
            <a:ext cx="307261" cy="350079"/>
            <a:chOff x="4645650" y="3962900"/>
            <a:chExt cx="259950" cy="296175"/>
          </a:xfrm>
        </p:grpSpPr>
        <p:sp>
          <p:nvSpPr>
            <p:cNvPr id="9265" name="Google Shape;9265;p67"/>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67"/>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67"/>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67"/>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67"/>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67"/>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1" name="Google Shape;9271;p67"/>
          <p:cNvGrpSpPr/>
          <p:nvPr/>
        </p:nvGrpSpPr>
        <p:grpSpPr>
          <a:xfrm>
            <a:off x="7979994" y="3332048"/>
            <a:ext cx="349133" cy="348188"/>
            <a:chOff x="6143725" y="3582500"/>
            <a:chExt cx="295375" cy="294575"/>
          </a:xfrm>
        </p:grpSpPr>
        <p:sp>
          <p:nvSpPr>
            <p:cNvPr id="9272" name="Google Shape;9272;p67"/>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67"/>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67"/>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67"/>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67"/>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67"/>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67"/>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9" name="Google Shape;9279;p67"/>
          <p:cNvGrpSpPr/>
          <p:nvPr/>
        </p:nvGrpSpPr>
        <p:grpSpPr>
          <a:xfrm>
            <a:off x="5748820" y="1531387"/>
            <a:ext cx="350995" cy="350049"/>
            <a:chOff x="1310075" y="3253275"/>
            <a:chExt cx="296950" cy="296150"/>
          </a:xfrm>
        </p:grpSpPr>
        <p:sp>
          <p:nvSpPr>
            <p:cNvPr id="9280" name="Google Shape;9280;p67"/>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67"/>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67"/>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3" name="Google Shape;9283;p67"/>
          <p:cNvSpPr/>
          <p:nvPr/>
        </p:nvSpPr>
        <p:spPr>
          <a:xfrm>
            <a:off x="5750241" y="19734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4" name="Google Shape;9284;p67"/>
          <p:cNvGrpSpPr/>
          <p:nvPr/>
        </p:nvGrpSpPr>
        <p:grpSpPr>
          <a:xfrm>
            <a:off x="5748347" y="2417646"/>
            <a:ext cx="351941" cy="351675"/>
            <a:chOff x="1310075" y="3980250"/>
            <a:chExt cx="297750" cy="297525"/>
          </a:xfrm>
        </p:grpSpPr>
        <p:sp>
          <p:nvSpPr>
            <p:cNvPr id="9285" name="Google Shape;9285;p67"/>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67"/>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67"/>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67"/>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9" name="Google Shape;9289;p67"/>
          <p:cNvGrpSpPr/>
          <p:nvPr/>
        </p:nvGrpSpPr>
        <p:grpSpPr>
          <a:xfrm>
            <a:off x="8013136" y="1531845"/>
            <a:ext cx="266305" cy="349133"/>
            <a:chOff x="3167275" y="3227275"/>
            <a:chExt cx="225300" cy="295375"/>
          </a:xfrm>
        </p:grpSpPr>
        <p:sp>
          <p:nvSpPr>
            <p:cNvPr id="9290" name="Google Shape;9290;p67"/>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67"/>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67"/>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67"/>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67"/>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5" name="Google Shape;9295;p67"/>
          <p:cNvSpPr/>
          <p:nvPr/>
        </p:nvSpPr>
        <p:spPr>
          <a:xfrm>
            <a:off x="7962474" y="19717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6" name="Google Shape;9296;p67"/>
          <p:cNvGrpSpPr/>
          <p:nvPr/>
        </p:nvGrpSpPr>
        <p:grpSpPr>
          <a:xfrm>
            <a:off x="7970318" y="2418902"/>
            <a:ext cx="351940" cy="349163"/>
            <a:chOff x="3133425" y="3955025"/>
            <a:chExt cx="297750" cy="295400"/>
          </a:xfrm>
        </p:grpSpPr>
        <p:sp>
          <p:nvSpPr>
            <p:cNvPr id="9297" name="Google Shape;9297;p67"/>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67"/>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67"/>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0" name="Google Shape;9300;p67"/>
          <p:cNvGrpSpPr/>
          <p:nvPr/>
        </p:nvGrpSpPr>
        <p:grpSpPr>
          <a:xfrm>
            <a:off x="6650491" y="2882490"/>
            <a:ext cx="350079" cy="351320"/>
            <a:chOff x="4991425" y="3234750"/>
            <a:chExt cx="296175" cy="297225"/>
          </a:xfrm>
        </p:grpSpPr>
        <p:sp>
          <p:nvSpPr>
            <p:cNvPr id="9301" name="Google Shape;9301;p67"/>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67"/>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67"/>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67"/>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67"/>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67"/>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7" name="Google Shape;9307;p67"/>
          <p:cNvGrpSpPr/>
          <p:nvPr/>
        </p:nvGrpSpPr>
        <p:grpSpPr>
          <a:xfrm>
            <a:off x="6650491" y="3352053"/>
            <a:ext cx="350079" cy="308177"/>
            <a:chOff x="4991425" y="3617150"/>
            <a:chExt cx="296175" cy="260725"/>
          </a:xfrm>
        </p:grpSpPr>
        <p:sp>
          <p:nvSpPr>
            <p:cNvPr id="9308" name="Google Shape;9308;p67"/>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67"/>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67"/>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67"/>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67"/>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67"/>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67"/>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5" name="Google Shape;9315;p67"/>
          <p:cNvGrpSpPr/>
          <p:nvPr/>
        </p:nvGrpSpPr>
        <p:grpSpPr>
          <a:xfrm>
            <a:off x="6727764" y="3807644"/>
            <a:ext cx="195532" cy="349163"/>
            <a:chOff x="5056800" y="3962900"/>
            <a:chExt cx="165425" cy="295400"/>
          </a:xfrm>
        </p:grpSpPr>
        <p:sp>
          <p:nvSpPr>
            <p:cNvPr id="9316" name="Google Shape;9316;p67"/>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67"/>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67"/>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9" name="Google Shape;9319;p67"/>
          <p:cNvGrpSpPr/>
          <p:nvPr/>
        </p:nvGrpSpPr>
        <p:grpSpPr>
          <a:xfrm>
            <a:off x="7979062" y="3807660"/>
            <a:ext cx="350995" cy="349133"/>
            <a:chOff x="6168925" y="3936925"/>
            <a:chExt cx="296950" cy="295375"/>
          </a:xfrm>
        </p:grpSpPr>
        <p:sp>
          <p:nvSpPr>
            <p:cNvPr id="9320" name="Google Shape;9320;p67"/>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67"/>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67"/>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67"/>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67"/>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67"/>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6" name="Google Shape;9326;p67"/>
          <p:cNvGrpSpPr/>
          <p:nvPr/>
        </p:nvGrpSpPr>
        <p:grpSpPr>
          <a:xfrm>
            <a:off x="6192756" y="1531845"/>
            <a:ext cx="348188" cy="349133"/>
            <a:chOff x="1674750" y="3254050"/>
            <a:chExt cx="294575" cy="295375"/>
          </a:xfrm>
        </p:grpSpPr>
        <p:sp>
          <p:nvSpPr>
            <p:cNvPr id="9327" name="Google Shape;9327;p67"/>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67"/>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67"/>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0" name="Google Shape;9330;p67"/>
          <p:cNvGrpSpPr/>
          <p:nvPr/>
        </p:nvGrpSpPr>
        <p:grpSpPr>
          <a:xfrm>
            <a:off x="6207177" y="1972435"/>
            <a:ext cx="319347" cy="349133"/>
            <a:chOff x="1687350" y="3618725"/>
            <a:chExt cx="270175" cy="295375"/>
          </a:xfrm>
        </p:grpSpPr>
        <p:sp>
          <p:nvSpPr>
            <p:cNvPr id="9331" name="Google Shape;9331;p67"/>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67"/>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67"/>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4" name="Google Shape;9334;p67"/>
          <p:cNvGrpSpPr/>
          <p:nvPr/>
        </p:nvGrpSpPr>
        <p:grpSpPr>
          <a:xfrm>
            <a:off x="6190880" y="2418916"/>
            <a:ext cx="351940" cy="349133"/>
            <a:chOff x="1672375" y="3982600"/>
            <a:chExt cx="297750" cy="295375"/>
          </a:xfrm>
        </p:grpSpPr>
        <p:sp>
          <p:nvSpPr>
            <p:cNvPr id="9335" name="Google Shape;9335;p67"/>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67"/>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67"/>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8" name="Google Shape;9338;p67"/>
          <p:cNvGrpSpPr/>
          <p:nvPr/>
        </p:nvGrpSpPr>
        <p:grpSpPr>
          <a:xfrm>
            <a:off x="4882872" y="2883111"/>
            <a:ext cx="350079" cy="350079"/>
            <a:chOff x="3497300" y="3227275"/>
            <a:chExt cx="296175" cy="296175"/>
          </a:xfrm>
        </p:grpSpPr>
        <p:sp>
          <p:nvSpPr>
            <p:cNvPr id="9339" name="Google Shape;9339;p67"/>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67"/>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67"/>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67"/>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67"/>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67"/>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67"/>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67"/>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7" name="Google Shape;9347;p67"/>
          <p:cNvGrpSpPr/>
          <p:nvPr/>
        </p:nvGrpSpPr>
        <p:grpSpPr>
          <a:xfrm>
            <a:off x="4883345" y="3332506"/>
            <a:ext cx="349133" cy="347272"/>
            <a:chOff x="3497300" y="3591950"/>
            <a:chExt cx="295375" cy="293800"/>
          </a:xfrm>
        </p:grpSpPr>
        <p:sp>
          <p:nvSpPr>
            <p:cNvPr id="9348" name="Google Shape;9348;p67"/>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67"/>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67"/>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67"/>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67"/>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67"/>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67"/>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67"/>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6" name="Google Shape;9356;p67"/>
          <p:cNvGrpSpPr/>
          <p:nvPr/>
        </p:nvGrpSpPr>
        <p:grpSpPr>
          <a:xfrm>
            <a:off x="4883345" y="3807644"/>
            <a:ext cx="349133" cy="349163"/>
            <a:chOff x="3497300" y="3955025"/>
            <a:chExt cx="295375" cy="295400"/>
          </a:xfrm>
        </p:grpSpPr>
        <p:sp>
          <p:nvSpPr>
            <p:cNvPr id="9357" name="Google Shape;9357;p67"/>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67"/>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67"/>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0" name="Google Shape;9360;p67"/>
          <p:cNvGrpSpPr/>
          <p:nvPr/>
        </p:nvGrpSpPr>
        <p:grpSpPr>
          <a:xfrm>
            <a:off x="7107917" y="2883835"/>
            <a:ext cx="327739" cy="348631"/>
            <a:chOff x="5364750" y="3235150"/>
            <a:chExt cx="277275" cy="294950"/>
          </a:xfrm>
        </p:grpSpPr>
        <p:sp>
          <p:nvSpPr>
            <p:cNvPr id="9361" name="Google Shape;9361;p67"/>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67"/>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67"/>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67"/>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67"/>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67"/>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67"/>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67"/>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9" name="Google Shape;9369;p67"/>
          <p:cNvGrpSpPr/>
          <p:nvPr/>
        </p:nvGrpSpPr>
        <p:grpSpPr>
          <a:xfrm>
            <a:off x="7096274" y="3330171"/>
            <a:ext cx="351024" cy="351940"/>
            <a:chOff x="5355300" y="3598250"/>
            <a:chExt cx="296975" cy="297750"/>
          </a:xfrm>
        </p:grpSpPr>
        <p:sp>
          <p:nvSpPr>
            <p:cNvPr id="9370" name="Google Shape;9370;p67"/>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67"/>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67"/>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67"/>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67"/>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67"/>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67"/>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67"/>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8" name="Google Shape;9378;p67"/>
          <p:cNvGrpSpPr/>
          <p:nvPr/>
        </p:nvGrpSpPr>
        <p:grpSpPr>
          <a:xfrm>
            <a:off x="7100470" y="3869093"/>
            <a:ext cx="342632" cy="226264"/>
            <a:chOff x="5358450" y="4015675"/>
            <a:chExt cx="289875" cy="191425"/>
          </a:xfrm>
        </p:grpSpPr>
        <p:sp>
          <p:nvSpPr>
            <p:cNvPr id="9379" name="Google Shape;9379;p67"/>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67"/>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67"/>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67"/>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3" name="Google Shape;9383;p67"/>
          <p:cNvGrpSpPr/>
          <p:nvPr/>
        </p:nvGrpSpPr>
        <p:grpSpPr>
          <a:xfrm>
            <a:off x="6226953" y="4251624"/>
            <a:ext cx="351024" cy="325464"/>
            <a:chOff x="6543825" y="3202075"/>
            <a:chExt cx="296975" cy="275350"/>
          </a:xfrm>
        </p:grpSpPr>
        <p:sp>
          <p:nvSpPr>
            <p:cNvPr id="9384" name="Google Shape;9384;p67"/>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67"/>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67"/>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67"/>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67"/>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67"/>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67"/>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1" name="Google Shape;9391;p67"/>
          <p:cNvGrpSpPr/>
          <p:nvPr/>
        </p:nvGrpSpPr>
        <p:grpSpPr>
          <a:xfrm>
            <a:off x="6633934" y="1531372"/>
            <a:ext cx="350079" cy="350079"/>
            <a:chOff x="2037825" y="3254050"/>
            <a:chExt cx="296175" cy="296175"/>
          </a:xfrm>
        </p:grpSpPr>
        <p:sp>
          <p:nvSpPr>
            <p:cNvPr id="9392" name="Google Shape;9392;p67"/>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67"/>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67"/>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67"/>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67"/>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67"/>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8" name="Google Shape;9398;p67"/>
          <p:cNvGrpSpPr/>
          <p:nvPr/>
        </p:nvGrpSpPr>
        <p:grpSpPr>
          <a:xfrm>
            <a:off x="6632072" y="1972539"/>
            <a:ext cx="353802" cy="348926"/>
            <a:chOff x="2034675" y="3617925"/>
            <a:chExt cx="299325" cy="295200"/>
          </a:xfrm>
        </p:grpSpPr>
        <p:sp>
          <p:nvSpPr>
            <p:cNvPr id="9399" name="Google Shape;9399;p67"/>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67"/>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67"/>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67"/>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67"/>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4" name="Google Shape;9404;p67"/>
          <p:cNvGrpSpPr/>
          <p:nvPr/>
        </p:nvGrpSpPr>
        <p:grpSpPr>
          <a:xfrm>
            <a:off x="6633934" y="2418916"/>
            <a:ext cx="350079" cy="349133"/>
            <a:chOff x="2037825" y="3981825"/>
            <a:chExt cx="296175" cy="295375"/>
          </a:xfrm>
        </p:grpSpPr>
        <p:sp>
          <p:nvSpPr>
            <p:cNvPr id="9405" name="Google Shape;9405;p6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67"/>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6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8" name="Google Shape;9408;p67"/>
          <p:cNvGrpSpPr/>
          <p:nvPr/>
        </p:nvGrpSpPr>
        <p:grpSpPr>
          <a:xfrm>
            <a:off x="5318952" y="2915232"/>
            <a:ext cx="350079" cy="285837"/>
            <a:chOff x="3860400" y="3254050"/>
            <a:chExt cx="296175" cy="241825"/>
          </a:xfrm>
        </p:grpSpPr>
        <p:sp>
          <p:nvSpPr>
            <p:cNvPr id="9409" name="Google Shape;9409;p67"/>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67"/>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67"/>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67"/>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67"/>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67"/>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67"/>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6" name="Google Shape;9416;p67"/>
          <p:cNvGrpSpPr/>
          <p:nvPr/>
        </p:nvGrpSpPr>
        <p:grpSpPr>
          <a:xfrm>
            <a:off x="5318479" y="3331102"/>
            <a:ext cx="351024" cy="350079"/>
            <a:chOff x="3859600" y="3591950"/>
            <a:chExt cx="296975" cy="296175"/>
          </a:xfrm>
        </p:grpSpPr>
        <p:sp>
          <p:nvSpPr>
            <p:cNvPr id="9417" name="Google Shape;9417;p67"/>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67"/>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67"/>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0" name="Google Shape;9420;p67"/>
          <p:cNvGrpSpPr/>
          <p:nvPr/>
        </p:nvGrpSpPr>
        <p:grpSpPr>
          <a:xfrm>
            <a:off x="5318952" y="3807186"/>
            <a:ext cx="350079" cy="350079"/>
            <a:chOff x="3860400" y="3955025"/>
            <a:chExt cx="296175" cy="296175"/>
          </a:xfrm>
        </p:grpSpPr>
        <p:sp>
          <p:nvSpPr>
            <p:cNvPr id="9421" name="Google Shape;9421;p67"/>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67"/>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67"/>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67"/>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67"/>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6" name="Google Shape;9426;p67"/>
          <p:cNvGrpSpPr/>
          <p:nvPr/>
        </p:nvGrpSpPr>
        <p:grpSpPr>
          <a:xfrm>
            <a:off x="7534167" y="2883584"/>
            <a:ext cx="355664" cy="349133"/>
            <a:chOff x="5716825" y="3235950"/>
            <a:chExt cx="300900" cy="295375"/>
          </a:xfrm>
        </p:grpSpPr>
        <p:sp>
          <p:nvSpPr>
            <p:cNvPr id="9427" name="Google Shape;9427;p67"/>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67"/>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67"/>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67"/>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1" name="Google Shape;9431;p67"/>
          <p:cNvGrpSpPr/>
          <p:nvPr/>
        </p:nvGrpSpPr>
        <p:grpSpPr>
          <a:xfrm>
            <a:off x="7547199" y="3342272"/>
            <a:ext cx="329601" cy="327739"/>
            <a:chOff x="5727850" y="3609275"/>
            <a:chExt cx="278850" cy="277275"/>
          </a:xfrm>
        </p:grpSpPr>
        <p:sp>
          <p:nvSpPr>
            <p:cNvPr id="9432" name="Google Shape;9432;p67"/>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67"/>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67"/>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67"/>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67"/>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7" name="Google Shape;9437;p67"/>
          <p:cNvGrpSpPr/>
          <p:nvPr/>
        </p:nvGrpSpPr>
        <p:grpSpPr>
          <a:xfrm>
            <a:off x="7558383" y="3807659"/>
            <a:ext cx="307231" cy="349133"/>
            <a:chOff x="5736525" y="3963700"/>
            <a:chExt cx="259925" cy="295375"/>
          </a:xfrm>
        </p:grpSpPr>
        <p:sp>
          <p:nvSpPr>
            <p:cNvPr id="9438" name="Google Shape;9438;p67"/>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67"/>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67"/>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7"/>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67"/>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67"/>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67"/>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5" name="Google Shape;9445;p67"/>
          <p:cNvGrpSpPr/>
          <p:nvPr/>
        </p:nvGrpSpPr>
        <p:grpSpPr>
          <a:xfrm>
            <a:off x="6649963" y="4256985"/>
            <a:ext cx="351024" cy="350079"/>
            <a:chOff x="6553275" y="3604550"/>
            <a:chExt cx="296975" cy="296175"/>
          </a:xfrm>
        </p:grpSpPr>
        <p:sp>
          <p:nvSpPr>
            <p:cNvPr id="9446" name="Google Shape;9446;p67"/>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67"/>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67"/>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67"/>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67"/>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67"/>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455"/>
        <p:cNvGrpSpPr/>
        <p:nvPr/>
      </p:nvGrpSpPr>
      <p:grpSpPr>
        <a:xfrm>
          <a:off x="0" y="0"/>
          <a:ext cx="0" cy="0"/>
          <a:chOff x="0" y="0"/>
          <a:chExt cx="0" cy="0"/>
        </a:xfrm>
      </p:grpSpPr>
      <p:sp>
        <p:nvSpPr>
          <p:cNvPr id="9456" name="Google Shape;9456;p68"/>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9457" name="Google Shape;9457;p68"/>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9458" name="Google Shape;9458;p68"/>
          <p:cNvGrpSpPr/>
          <p:nvPr/>
        </p:nvGrpSpPr>
        <p:grpSpPr>
          <a:xfrm>
            <a:off x="877057" y="1532946"/>
            <a:ext cx="294401" cy="353645"/>
            <a:chOff x="-35814600" y="3202075"/>
            <a:chExt cx="242625" cy="291450"/>
          </a:xfrm>
        </p:grpSpPr>
        <p:sp>
          <p:nvSpPr>
            <p:cNvPr id="9459" name="Google Shape;9459;p6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6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6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6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6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6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6" name="Google Shape;9466;p68"/>
          <p:cNvGrpSpPr/>
          <p:nvPr/>
        </p:nvGrpSpPr>
        <p:grpSpPr>
          <a:xfrm>
            <a:off x="847435" y="1973866"/>
            <a:ext cx="353645" cy="353888"/>
            <a:chOff x="-35839800" y="3561025"/>
            <a:chExt cx="291450" cy="291650"/>
          </a:xfrm>
        </p:grpSpPr>
        <p:sp>
          <p:nvSpPr>
            <p:cNvPr id="9467" name="Google Shape;9467;p68"/>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68"/>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68"/>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68"/>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68"/>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68"/>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68"/>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4" name="Google Shape;9474;p68"/>
          <p:cNvSpPr/>
          <p:nvPr/>
        </p:nvSpPr>
        <p:spPr>
          <a:xfrm>
            <a:off x="845859" y="240940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5" name="Google Shape;9475;p68"/>
          <p:cNvGrpSpPr/>
          <p:nvPr/>
        </p:nvGrpSpPr>
        <p:grpSpPr>
          <a:xfrm>
            <a:off x="3084980" y="1532946"/>
            <a:ext cx="353645" cy="353645"/>
            <a:chOff x="-34003850" y="3227275"/>
            <a:chExt cx="291450" cy="291450"/>
          </a:xfrm>
        </p:grpSpPr>
        <p:sp>
          <p:nvSpPr>
            <p:cNvPr id="9476" name="Google Shape;9476;p6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6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6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6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6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1" name="Google Shape;9481;p68"/>
          <p:cNvGrpSpPr/>
          <p:nvPr/>
        </p:nvGrpSpPr>
        <p:grpSpPr>
          <a:xfrm>
            <a:off x="3084510" y="1973638"/>
            <a:ext cx="354586" cy="354343"/>
            <a:chOff x="-34004625" y="3585850"/>
            <a:chExt cx="292225" cy="292025"/>
          </a:xfrm>
        </p:grpSpPr>
        <p:sp>
          <p:nvSpPr>
            <p:cNvPr id="9482" name="Google Shape;9482;p6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6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6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6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6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7" name="Google Shape;9487;p68"/>
          <p:cNvGrpSpPr/>
          <p:nvPr/>
        </p:nvGrpSpPr>
        <p:grpSpPr>
          <a:xfrm>
            <a:off x="3084025" y="2408839"/>
            <a:ext cx="355557" cy="354616"/>
            <a:chOff x="-34005425" y="3945575"/>
            <a:chExt cx="293025" cy="292250"/>
          </a:xfrm>
        </p:grpSpPr>
        <p:sp>
          <p:nvSpPr>
            <p:cNvPr id="9488" name="Google Shape;9488;p68"/>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68"/>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68"/>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1" name="Google Shape;9491;p68"/>
          <p:cNvGrpSpPr/>
          <p:nvPr/>
        </p:nvGrpSpPr>
        <p:grpSpPr>
          <a:xfrm>
            <a:off x="1731124" y="2882015"/>
            <a:ext cx="358408" cy="355557"/>
            <a:chOff x="-32174975" y="3192625"/>
            <a:chExt cx="295375" cy="293025"/>
          </a:xfrm>
        </p:grpSpPr>
        <p:sp>
          <p:nvSpPr>
            <p:cNvPr id="9492" name="Google Shape;9492;p68"/>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68"/>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68"/>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68"/>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6" name="Google Shape;9496;p68"/>
          <p:cNvSpPr/>
          <p:nvPr/>
        </p:nvSpPr>
        <p:spPr>
          <a:xfrm>
            <a:off x="1728170" y="3353079"/>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68"/>
          <p:cNvSpPr/>
          <p:nvPr/>
        </p:nvSpPr>
        <p:spPr>
          <a:xfrm>
            <a:off x="1732948" y="3818164"/>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8" name="Google Shape;9498;p68"/>
          <p:cNvGrpSpPr/>
          <p:nvPr/>
        </p:nvGrpSpPr>
        <p:grpSpPr>
          <a:xfrm>
            <a:off x="3970274" y="2882970"/>
            <a:ext cx="354586" cy="353645"/>
            <a:chOff x="-30345325" y="3184750"/>
            <a:chExt cx="292225" cy="291450"/>
          </a:xfrm>
        </p:grpSpPr>
        <p:sp>
          <p:nvSpPr>
            <p:cNvPr id="9499" name="Google Shape;9499;p6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6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6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6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6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4" name="Google Shape;9504;p68"/>
          <p:cNvGrpSpPr/>
          <p:nvPr/>
        </p:nvGrpSpPr>
        <p:grpSpPr>
          <a:xfrm>
            <a:off x="1295026" y="1532946"/>
            <a:ext cx="353645" cy="353645"/>
            <a:chOff x="-35481425" y="3202075"/>
            <a:chExt cx="291450" cy="291450"/>
          </a:xfrm>
        </p:grpSpPr>
        <p:sp>
          <p:nvSpPr>
            <p:cNvPr id="9505" name="Google Shape;9505;p68"/>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68"/>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68"/>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68"/>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68"/>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68"/>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68"/>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2" name="Google Shape;9512;p68"/>
          <p:cNvGrpSpPr/>
          <p:nvPr/>
        </p:nvGrpSpPr>
        <p:grpSpPr>
          <a:xfrm>
            <a:off x="1294556" y="1974472"/>
            <a:ext cx="354586" cy="352675"/>
            <a:chOff x="-35482200" y="3561225"/>
            <a:chExt cx="292225" cy="290650"/>
          </a:xfrm>
        </p:grpSpPr>
        <p:sp>
          <p:nvSpPr>
            <p:cNvPr id="9513" name="Google Shape;9513;p68"/>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68"/>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68"/>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6" name="Google Shape;9516;p68"/>
          <p:cNvGrpSpPr/>
          <p:nvPr/>
        </p:nvGrpSpPr>
        <p:grpSpPr>
          <a:xfrm>
            <a:off x="1295026" y="2409340"/>
            <a:ext cx="353645" cy="353615"/>
            <a:chOff x="-35481425" y="3919600"/>
            <a:chExt cx="291450" cy="291425"/>
          </a:xfrm>
        </p:grpSpPr>
        <p:sp>
          <p:nvSpPr>
            <p:cNvPr id="9517" name="Google Shape;9517;p68"/>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68"/>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68"/>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68"/>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68"/>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68"/>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68"/>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68"/>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5" name="Google Shape;9525;p68"/>
          <p:cNvGrpSpPr/>
          <p:nvPr/>
        </p:nvGrpSpPr>
        <p:grpSpPr>
          <a:xfrm>
            <a:off x="3530661" y="1533431"/>
            <a:ext cx="357468" cy="352675"/>
            <a:chOff x="-33645475" y="3228075"/>
            <a:chExt cx="294600" cy="290650"/>
          </a:xfrm>
        </p:grpSpPr>
        <p:sp>
          <p:nvSpPr>
            <p:cNvPr id="9526" name="Google Shape;9526;p6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6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6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6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6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6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6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3" name="Google Shape;9533;p68"/>
          <p:cNvGrpSpPr/>
          <p:nvPr/>
        </p:nvGrpSpPr>
        <p:grpSpPr>
          <a:xfrm>
            <a:off x="3531631" y="1973516"/>
            <a:ext cx="355526" cy="354586"/>
            <a:chOff x="-33646250" y="3586425"/>
            <a:chExt cx="293000" cy="292225"/>
          </a:xfrm>
        </p:grpSpPr>
        <p:sp>
          <p:nvSpPr>
            <p:cNvPr id="9534" name="Google Shape;9534;p68"/>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68"/>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6" name="Google Shape;9536;p68"/>
          <p:cNvGrpSpPr/>
          <p:nvPr/>
        </p:nvGrpSpPr>
        <p:grpSpPr>
          <a:xfrm>
            <a:off x="3532101" y="2408369"/>
            <a:ext cx="354586" cy="355557"/>
            <a:chOff x="-33645475" y="3944800"/>
            <a:chExt cx="292225" cy="293025"/>
          </a:xfrm>
        </p:grpSpPr>
        <p:sp>
          <p:nvSpPr>
            <p:cNvPr id="9537" name="Google Shape;9537;p68"/>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68"/>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68"/>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68"/>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68"/>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68"/>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68"/>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68"/>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68"/>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68"/>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7" name="Google Shape;9547;p68"/>
          <p:cNvGrpSpPr/>
          <p:nvPr/>
        </p:nvGrpSpPr>
        <p:grpSpPr>
          <a:xfrm>
            <a:off x="2185320" y="2882106"/>
            <a:ext cx="352675" cy="355375"/>
            <a:chOff x="-31809525" y="3192625"/>
            <a:chExt cx="290650" cy="292875"/>
          </a:xfrm>
        </p:grpSpPr>
        <p:sp>
          <p:nvSpPr>
            <p:cNvPr id="9548" name="Google Shape;9548;p68"/>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68"/>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68"/>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68"/>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2" name="Google Shape;9552;p68"/>
          <p:cNvGrpSpPr/>
          <p:nvPr/>
        </p:nvGrpSpPr>
        <p:grpSpPr>
          <a:xfrm>
            <a:off x="2184835" y="3352658"/>
            <a:ext cx="353645" cy="355557"/>
            <a:chOff x="-31811100" y="3550975"/>
            <a:chExt cx="291450" cy="293025"/>
          </a:xfrm>
        </p:grpSpPr>
        <p:sp>
          <p:nvSpPr>
            <p:cNvPr id="9553" name="Google Shape;9553;p68"/>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68"/>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68"/>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68"/>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68"/>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68"/>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68"/>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0" name="Google Shape;9560;p68"/>
          <p:cNvGrpSpPr/>
          <p:nvPr/>
        </p:nvGrpSpPr>
        <p:grpSpPr>
          <a:xfrm>
            <a:off x="2178631" y="3816962"/>
            <a:ext cx="366052" cy="356831"/>
            <a:chOff x="-31817400" y="3910025"/>
            <a:chExt cx="301675" cy="294075"/>
          </a:xfrm>
        </p:grpSpPr>
        <p:sp>
          <p:nvSpPr>
            <p:cNvPr id="9561" name="Google Shape;9561;p6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6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6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4" name="Google Shape;9564;p68"/>
          <p:cNvGrpSpPr/>
          <p:nvPr/>
        </p:nvGrpSpPr>
        <p:grpSpPr>
          <a:xfrm>
            <a:off x="3970259" y="3353143"/>
            <a:ext cx="354616" cy="354586"/>
            <a:chOff x="-30354000" y="3569100"/>
            <a:chExt cx="292250" cy="292225"/>
          </a:xfrm>
        </p:grpSpPr>
        <p:sp>
          <p:nvSpPr>
            <p:cNvPr id="9565" name="Google Shape;9565;p6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6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6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6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6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6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1" name="Google Shape;9571;p68"/>
          <p:cNvGrpSpPr/>
          <p:nvPr/>
        </p:nvGrpSpPr>
        <p:grpSpPr>
          <a:xfrm>
            <a:off x="1748837" y="1532946"/>
            <a:ext cx="342148" cy="353645"/>
            <a:chOff x="-35118325" y="3202075"/>
            <a:chExt cx="281975" cy="291450"/>
          </a:xfrm>
        </p:grpSpPr>
        <p:sp>
          <p:nvSpPr>
            <p:cNvPr id="9572" name="Google Shape;9572;p6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6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6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6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6" name="Google Shape;9576;p68"/>
          <p:cNvGrpSpPr/>
          <p:nvPr/>
        </p:nvGrpSpPr>
        <p:grpSpPr>
          <a:xfrm>
            <a:off x="1742618" y="1974199"/>
            <a:ext cx="354586" cy="353221"/>
            <a:chOff x="-35123050" y="3561225"/>
            <a:chExt cx="292225" cy="291100"/>
          </a:xfrm>
        </p:grpSpPr>
        <p:sp>
          <p:nvSpPr>
            <p:cNvPr id="9577" name="Google Shape;9577;p68"/>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68"/>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9" name="Google Shape;9579;p68"/>
          <p:cNvGrpSpPr/>
          <p:nvPr/>
        </p:nvGrpSpPr>
        <p:grpSpPr>
          <a:xfrm>
            <a:off x="1784677" y="2409340"/>
            <a:ext cx="270467" cy="353615"/>
            <a:chOff x="-35089175" y="3919600"/>
            <a:chExt cx="222900" cy="291425"/>
          </a:xfrm>
        </p:grpSpPr>
        <p:sp>
          <p:nvSpPr>
            <p:cNvPr id="9580" name="Google Shape;9580;p68"/>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68"/>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2" name="Google Shape;9582;p68"/>
          <p:cNvGrpSpPr/>
          <p:nvPr/>
        </p:nvGrpSpPr>
        <p:grpSpPr>
          <a:xfrm>
            <a:off x="3981673" y="1532703"/>
            <a:ext cx="336445" cy="354131"/>
            <a:chOff x="-33277650" y="3226875"/>
            <a:chExt cx="277275" cy="291850"/>
          </a:xfrm>
        </p:grpSpPr>
        <p:sp>
          <p:nvSpPr>
            <p:cNvPr id="9583" name="Google Shape;9583;p6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6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6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6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6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6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6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0" name="Google Shape;9590;p68"/>
          <p:cNvGrpSpPr/>
          <p:nvPr/>
        </p:nvGrpSpPr>
        <p:grpSpPr>
          <a:xfrm>
            <a:off x="3973073" y="1973987"/>
            <a:ext cx="353645" cy="353645"/>
            <a:chOff x="-33286325" y="3586425"/>
            <a:chExt cx="291450" cy="291450"/>
          </a:xfrm>
        </p:grpSpPr>
        <p:sp>
          <p:nvSpPr>
            <p:cNvPr id="9591" name="Google Shape;9591;p68"/>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68"/>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68"/>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68"/>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68"/>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6" name="Google Shape;9596;p68"/>
          <p:cNvGrpSpPr/>
          <p:nvPr/>
        </p:nvGrpSpPr>
        <p:grpSpPr>
          <a:xfrm>
            <a:off x="3973073" y="2408369"/>
            <a:ext cx="353645" cy="355557"/>
            <a:chOff x="-33286325" y="3944800"/>
            <a:chExt cx="291450" cy="293025"/>
          </a:xfrm>
        </p:grpSpPr>
        <p:sp>
          <p:nvSpPr>
            <p:cNvPr id="9597" name="Google Shape;9597;p68"/>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68"/>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68"/>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68"/>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1" name="Google Shape;9601;p68"/>
          <p:cNvGrpSpPr/>
          <p:nvPr/>
        </p:nvGrpSpPr>
        <p:grpSpPr>
          <a:xfrm>
            <a:off x="2631470" y="2881529"/>
            <a:ext cx="353645" cy="356527"/>
            <a:chOff x="-31452725" y="3191825"/>
            <a:chExt cx="291450" cy="293825"/>
          </a:xfrm>
        </p:grpSpPr>
        <p:sp>
          <p:nvSpPr>
            <p:cNvPr id="9602" name="Google Shape;9602;p68"/>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68"/>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68"/>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68"/>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6" name="Google Shape;9606;p68"/>
          <p:cNvGrpSpPr/>
          <p:nvPr/>
        </p:nvGrpSpPr>
        <p:grpSpPr>
          <a:xfrm>
            <a:off x="2631000" y="3353144"/>
            <a:ext cx="354586" cy="354586"/>
            <a:chOff x="-31452725" y="3551775"/>
            <a:chExt cx="292225" cy="292225"/>
          </a:xfrm>
        </p:grpSpPr>
        <p:sp>
          <p:nvSpPr>
            <p:cNvPr id="9607" name="Google Shape;9607;p68"/>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68"/>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68"/>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68"/>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1" name="Google Shape;9611;p68"/>
          <p:cNvGrpSpPr/>
          <p:nvPr/>
        </p:nvGrpSpPr>
        <p:grpSpPr>
          <a:xfrm>
            <a:off x="2629559" y="3817129"/>
            <a:ext cx="357468" cy="356497"/>
            <a:chOff x="-31455100" y="3909350"/>
            <a:chExt cx="294600" cy="293800"/>
          </a:xfrm>
        </p:grpSpPr>
        <p:sp>
          <p:nvSpPr>
            <p:cNvPr id="9612" name="Google Shape;9612;p6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6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4" name="Google Shape;9614;p68"/>
          <p:cNvGrpSpPr/>
          <p:nvPr/>
        </p:nvGrpSpPr>
        <p:grpSpPr>
          <a:xfrm>
            <a:off x="3970744" y="3818084"/>
            <a:ext cx="353645" cy="354586"/>
            <a:chOff x="-30345325" y="3918800"/>
            <a:chExt cx="291450" cy="292225"/>
          </a:xfrm>
        </p:grpSpPr>
        <p:sp>
          <p:nvSpPr>
            <p:cNvPr id="9615" name="Google Shape;9615;p68"/>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68"/>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68"/>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68"/>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68"/>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0" name="Google Shape;9620;p68"/>
          <p:cNvGrpSpPr/>
          <p:nvPr/>
        </p:nvGrpSpPr>
        <p:grpSpPr>
          <a:xfrm>
            <a:off x="2200736" y="1532946"/>
            <a:ext cx="332593" cy="353645"/>
            <a:chOff x="-34755225" y="3202075"/>
            <a:chExt cx="274100" cy="291450"/>
          </a:xfrm>
        </p:grpSpPr>
        <p:sp>
          <p:nvSpPr>
            <p:cNvPr id="9621" name="Google Shape;9621;p6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6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6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6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6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6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6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8" name="Google Shape;9628;p68"/>
          <p:cNvGrpSpPr/>
          <p:nvPr/>
        </p:nvGrpSpPr>
        <p:grpSpPr>
          <a:xfrm>
            <a:off x="2190209" y="1973987"/>
            <a:ext cx="353645" cy="353645"/>
            <a:chOff x="-34763900" y="3561225"/>
            <a:chExt cx="291450" cy="291450"/>
          </a:xfrm>
        </p:grpSpPr>
        <p:sp>
          <p:nvSpPr>
            <p:cNvPr id="9629" name="Google Shape;9629;p68"/>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68"/>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68"/>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2" name="Google Shape;9632;p68"/>
          <p:cNvSpPr/>
          <p:nvPr/>
        </p:nvSpPr>
        <p:spPr>
          <a:xfrm>
            <a:off x="2189608" y="2409419"/>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3" name="Google Shape;9633;p68"/>
          <p:cNvGrpSpPr/>
          <p:nvPr/>
        </p:nvGrpSpPr>
        <p:grpSpPr>
          <a:xfrm>
            <a:off x="845106" y="2882499"/>
            <a:ext cx="354586" cy="354586"/>
            <a:chOff x="-32927950" y="3227275"/>
            <a:chExt cx="292225" cy="292225"/>
          </a:xfrm>
        </p:grpSpPr>
        <p:sp>
          <p:nvSpPr>
            <p:cNvPr id="9634" name="Google Shape;9634;p68"/>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68"/>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68"/>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68"/>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68"/>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9" name="Google Shape;9639;p68"/>
          <p:cNvGrpSpPr/>
          <p:nvPr/>
        </p:nvGrpSpPr>
        <p:grpSpPr>
          <a:xfrm>
            <a:off x="844621" y="3353613"/>
            <a:ext cx="355557" cy="353645"/>
            <a:chOff x="-32927950" y="3586425"/>
            <a:chExt cx="293025" cy="291450"/>
          </a:xfrm>
        </p:grpSpPr>
        <p:sp>
          <p:nvSpPr>
            <p:cNvPr id="9640" name="Google Shape;9640;p68"/>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68"/>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68"/>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68"/>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68"/>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5" name="Google Shape;9645;p68"/>
          <p:cNvGrpSpPr/>
          <p:nvPr/>
        </p:nvGrpSpPr>
        <p:grpSpPr>
          <a:xfrm>
            <a:off x="845106" y="3817598"/>
            <a:ext cx="354586" cy="355557"/>
            <a:chOff x="-32927950" y="3944800"/>
            <a:chExt cx="292225" cy="293025"/>
          </a:xfrm>
        </p:grpSpPr>
        <p:sp>
          <p:nvSpPr>
            <p:cNvPr id="9646" name="Google Shape;9646;p6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6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6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6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6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6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6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6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6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5" name="Google Shape;9655;p68"/>
          <p:cNvGrpSpPr/>
          <p:nvPr/>
        </p:nvGrpSpPr>
        <p:grpSpPr>
          <a:xfrm>
            <a:off x="3073898" y="2882849"/>
            <a:ext cx="354586" cy="353888"/>
            <a:chOff x="-31094350" y="3194000"/>
            <a:chExt cx="292225" cy="291650"/>
          </a:xfrm>
        </p:grpSpPr>
        <p:sp>
          <p:nvSpPr>
            <p:cNvPr id="9656" name="Google Shape;9656;p6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6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6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6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6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6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6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6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4" name="Google Shape;9664;p68"/>
          <p:cNvGrpSpPr/>
          <p:nvPr/>
        </p:nvGrpSpPr>
        <p:grpSpPr>
          <a:xfrm>
            <a:off x="3074368" y="3353341"/>
            <a:ext cx="353645" cy="354191"/>
            <a:chOff x="-31093575" y="3552550"/>
            <a:chExt cx="291450" cy="291900"/>
          </a:xfrm>
        </p:grpSpPr>
        <p:sp>
          <p:nvSpPr>
            <p:cNvPr id="9665" name="Google Shape;9665;p6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6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6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6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9" name="Google Shape;9669;p68"/>
          <p:cNvGrpSpPr/>
          <p:nvPr/>
        </p:nvGrpSpPr>
        <p:grpSpPr>
          <a:xfrm>
            <a:off x="3074368" y="3818569"/>
            <a:ext cx="353645" cy="353615"/>
            <a:chOff x="-31093575" y="3911725"/>
            <a:chExt cx="291450" cy="291425"/>
          </a:xfrm>
        </p:grpSpPr>
        <p:sp>
          <p:nvSpPr>
            <p:cNvPr id="9670" name="Google Shape;9670;p6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6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2" name="Google Shape;9672;p68"/>
          <p:cNvGrpSpPr/>
          <p:nvPr/>
        </p:nvGrpSpPr>
        <p:grpSpPr>
          <a:xfrm>
            <a:off x="2183798" y="4275536"/>
            <a:ext cx="356497" cy="354586"/>
            <a:chOff x="-29946000" y="3183175"/>
            <a:chExt cx="293800" cy="292225"/>
          </a:xfrm>
        </p:grpSpPr>
        <p:sp>
          <p:nvSpPr>
            <p:cNvPr id="9673" name="Google Shape;9673;p68"/>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68"/>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68"/>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68"/>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68"/>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68"/>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9" name="Google Shape;9679;p68"/>
          <p:cNvGrpSpPr/>
          <p:nvPr/>
        </p:nvGrpSpPr>
        <p:grpSpPr>
          <a:xfrm>
            <a:off x="2628330" y="1532689"/>
            <a:ext cx="358408" cy="354161"/>
            <a:chOff x="-34408675" y="3202075"/>
            <a:chExt cx="295375" cy="291875"/>
          </a:xfrm>
        </p:grpSpPr>
        <p:sp>
          <p:nvSpPr>
            <p:cNvPr id="9680" name="Google Shape;9680;p6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6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6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6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4" name="Google Shape;9684;p68"/>
          <p:cNvGrpSpPr/>
          <p:nvPr/>
        </p:nvGrpSpPr>
        <p:grpSpPr>
          <a:xfrm>
            <a:off x="2630241" y="1972683"/>
            <a:ext cx="354586" cy="356254"/>
            <a:chOff x="-34405525" y="3558075"/>
            <a:chExt cx="292225" cy="293600"/>
          </a:xfrm>
        </p:grpSpPr>
        <p:sp>
          <p:nvSpPr>
            <p:cNvPr id="9685" name="Google Shape;9685;p68"/>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68"/>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68"/>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8" name="Google Shape;9688;p68"/>
          <p:cNvGrpSpPr/>
          <p:nvPr/>
        </p:nvGrpSpPr>
        <p:grpSpPr>
          <a:xfrm>
            <a:off x="2629755" y="2409340"/>
            <a:ext cx="355557" cy="353615"/>
            <a:chOff x="-34406325" y="3919600"/>
            <a:chExt cx="293025" cy="291425"/>
          </a:xfrm>
        </p:grpSpPr>
        <p:sp>
          <p:nvSpPr>
            <p:cNvPr id="9689" name="Google Shape;9689;p68"/>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68"/>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68"/>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68"/>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68"/>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68"/>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68"/>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6" name="Google Shape;9696;p68"/>
          <p:cNvGrpSpPr/>
          <p:nvPr/>
        </p:nvGrpSpPr>
        <p:grpSpPr>
          <a:xfrm>
            <a:off x="1293653" y="2888703"/>
            <a:ext cx="353645" cy="342179"/>
            <a:chOff x="-32568800" y="3232000"/>
            <a:chExt cx="291450" cy="282000"/>
          </a:xfrm>
        </p:grpSpPr>
        <p:sp>
          <p:nvSpPr>
            <p:cNvPr id="9697" name="Google Shape;9697;p68"/>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68"/>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9" name="Google Shape;9699;p68"/>
          <p:cNvGrpSpPr/>
          <p:nvPr/>
        </p:nvGrpSpPr>
        <p:grpSpPr>
          <a:xfrm>
            <a:off x="1293183" y="3353613"/>
            <a:ext cx="354586" cy="353645"/>
            <a:chOff x="-32569575" y="3586425"/>
            <a:chExt cx="292225" cy="291450"/>
          </a:xfrm>
        </p:grpSpPr>
        <p:sp>
          <p:nvSpPr>
            <p:cNvPr id="9700" name="Google Shape;9700;p68"/>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68"/>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2" name="Google Shape;9702;p68"/>
          <p:cNvGrpSpPr/>
          <p:nvPr/>
        </p:nvGrpSpPr>
        <p:grpSpPr>
          <a:xfrm>
            <a:off x="1284098" y="3818205"/>
            <a:ext cx="372756" cy="354343"/>
            <a:chOff x="-32576675" y="3944600"/>
            <a:chExt cx="307200" cy="292025"/>
          </a:xfrm>
        </p:grpSpPr>
        <p:sp>
          <p:nvSpPr>
            <p:cNvPr id="9703" name="Google Shape;9703;p6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6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5" name="Google Shape;9705;p68"/>
          <p:cNvGrpSpPr/>
          <p:nvPr/>
        </p:nvGrpSpPr>
        <p:grpSpPr>
          <a:xfrm>
            <a:off x="3529065" y="2882500"/>
            <a:ext cx="354586" cy="354586"/>
            <a:chOff x="-30735200" y="3192625"/>
            <a:chExt cx="292225" cy="292225"/>
          </a:xfrm>
        </p:grpSpPr>
        <p:sp>
          <p:nvSpPr>
            <p:cNvPr id="9706" name="Google Shape;9706;p68"/>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68"/>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68"/>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68"/>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68"/>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68"/>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68"/>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3" name="Google Shape;9713;p68"/>
          <p:cNvGrpSpPr/>
          <p:nvPr/>
        </p:nvGrpSpPr>
        <p:grpSpPr>
          <a:xfrm>
            <a:off x="3529065" y="3353932"/>
            <a:ext cx="354586" cy="353008"/>
            <a:chOff x="-30735200" y="3552550"/>
            <a:chExt cx="292225" cy="290925"/>
          </a:xfrm>
        </p:grpSpPr>
        <p:sp>
          <p:nvSpPr>
            <p:cNvPr id="9714" name="Google Shape;9714;p6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6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6" name="Google Shape;9716;p68"/>
          <p:cNvGrpSpPr/>
          <p:nvPr/>
        </p:nvGrpSpPr>
        <p:grpSpPr>
          <a:xfrm>
            <a:off x="3529065" y="3818554"/>
            <a:ext cx="354586" cy="353645"/>
            <a:chOff x="-30735200" y="3910925"/>
            <a:chExt cx="292225" cy="291450"/>
          </a:xfrm>
        </p:grpSpPr>
        <p:sp>
          <p:nvSpPr>
            <p:cNvPr id="9717" name="Google Shape;9717;p6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6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9" name="Google Shape;9719;p68"/>
          <p:cNvSpPr/>
          <p:nvPr/>
        </p:nvSpPr>
        <p:spPr>
          <a:xfrm>
            <a:off x="2632180" y="4275642"/>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0" name="Google Shape;9720;p68"/>
          <p:cNvGrpSpPr/>
          <p:nvPr/>
        </p:nvGrpSpPr>
        <p:grpSpPr>
          <a:xfrm>
            <a:off x="4882910" y="1531421"/>
            <a:ext cx="358971" cy="359224"/>
            <a:chOff x="-57956275" y="3197925"/>
            <a:chExt cx="319000" cy="319225"/>
          </a:xfrm>
        </p:grpSpPr>
        <p:sp>
          <p:nvSpPr>
            <p:cNvPr id="9721" name="Google Shape;9721;p68"/>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68"/>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68"/>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68"/>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68"/>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68"/>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68"/>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8" name="Google Shape;9728;p68"/>
          <p:cNvGrpSpPr/>
          <p:nvPr/>
        </p:nvGrpSpPr>
        <p:grpSpPr>
          <a:xfrm>
            <a:off x="4905064" y="1987846"/>
            <a:ext cx="314662" cy="358971"/>
            <a:chOff x="-57940525" y="3590375"/>
            <a:chExt cx="279625" cy="319000"/>
          </a:xfrm>
        </p:grpSpPr>
        <p:sp>
          <p:nvSpPr>
            <p:cNvPr id="9729" name="Google Shape;9729;p68"/>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68"/>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68"/>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68"/>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68"/>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4" name="Google Shape;9734;p68"/>
          <p:cNvGrpSpPr/>
          <p:nvPr/>
        </p:nvGrpSpPr>
        <p:grpSpPr>
          <a:xfrm>
            <a:off x="4875945" y="2429217"/>
            <a:ext cx="358099" cy="358999"/>
            <a:chOff x="-57959425" y="3982600"/>
            <a:chExt cx="318225" cy="319025"/>
          </a:xfrm>
        </p:grpSpPr>
        <p:sp>
          <p:nvSpPr>
            <p:cNvPr id="9735" name="Google Shape;9735;p68"/>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68"/>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68"/>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68"/>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9" name="Google Shape;9739;p68"/>
          <p:cNvGrpSpPr/>
          <p:nvPr/>
        </p:nvGrpSpPr>
        <p:grpSpPr>
          <a:xfrm>
            <a:off x="7076112" y="1532546"/>
            <a:ext cx="357226" cy="357226"/>
            <a:chOff x="-55987225" y="3198925"/>
            <a:chExt cx="317450" cy="317450"/>
          </a:xfrm>
        </p:grpSpPr>
        <p:sp>
          <p:nvSpPr>
            <p:cNvPr id="9740" name="Google Shape;9740;p68"/>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68"/>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68"/>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68"/>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4" name="Google Shape;9744;p68"/>
          <p:cNvGrpSpPr/>
          <p:nvPr/>
        </p:nvGrpSpPr>
        <p:grpSpPr>
          <a:xfrm>
            <a:off x="7076112" y="1988578"/>
            <a:ext cx="357226" cy="357367"/>
            <a:chOff x="-55987225" y="3591025"/>
            <a:chExt cx="317450" cy="317575"/>
          </a:xfrm>
        </p:grpSpPr>
        <p:sp>
          <p:nvSpPr>
            <p:cNvPr id="9745" name="Google Shape;9745;p68"/>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68"/>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68"/>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68"/>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68"/>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0" name="Google Shape;9750;p68"/>
          <p:cNvGrpSpPr/>
          <p:nvPr/>
        </p:nvGrpSpPr>
        <p:grpSpPr>
          <a:xfrm>
            <a:off x="7090027" y="2429217"/>
            <a:ext cx="358999" cy="358999"/>
            <a:chOff x="-55988800" y="3982600"/>
            <a:chExt cx="319025" cy="319025"/>
          </a:xfrm>
        </p:grpSpPr>
        <p:sp>
          <p:nvSpPr>
            <p:cNvPr id="9751" name="Google Shape;9751;p68"/>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68"/>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68"/>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68"/>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68"/>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6" name="Google Shape;9756;p68"/>
          <p:cNvGrpSpPr/>
          <p:nvPr/>
        </p:nvGrpSpPr>
        <p:grpSpPr>
          <a:xfrm>
            <a:off x="5748546" y="2887174"/>
            <a:ext cx="356326" cy="358971"/>
            <a:chOff x="-54026025" y="3192625"/>
            <a:chExt cx="316650" cy="319000"/>
          </a:xfrm>
        </p:grpSpPr>
        <p:sp>
          <p:nvSpPr>
            <p:cNvPr id="9757" name="Google Shape;9757;p68"/>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68"/>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68"/>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68"/>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68"/>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68"/>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68"/>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68"/>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5" name="Google Shape;9765;p68"/>
          <p:cNvGrpSpPr/>
          <p:nvPr/>
        </p:nvGrpSpPr>
        <p:grpSpPr>
          <a:xfrm>
            <a:off x="5768492" y="3358148"/>
            <a:ext cx="316434" cy="358099"/>
            <a:chOff x="-54007925" y="3584850"/>
            <a:chExt cx="281200" cy="318225"/>
          </a:xfrm>
        </p:grpSpPr>
        <p:sp>
          <p:nvSpPr>
            <p:cNvPr id="9766" name="Google Shape;9766;p68"/>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68"/>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68"/>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68"/>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68"/>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68"/>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2" name="Google Shape;9772;p68"/>
          <p:cNvGrpSpPr/>
          <p:nvPr/>
        </p:nvGrpSpPr>
        <p:grpSpPr>
          <a:xfrm>
            <a:off x="5768492" y="3820033"/>
            <a:ext cx="316434" cy="358914"/>
            <a:chOff x="-54007925" y="3975575"/>
            <a:chExt cx="281200" cy="318950"/>
          </a:xfrm>
        </p:grpSpPr>
        <p:sp>
          <p:nvSpPr>
            <p:cNvPr id="9773" name="Google Shape;9773;p68"/>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68"/>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68"/>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68"/>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7" name="Google Shape;9777;p68"/>
          <p:cNvGrpSpPr/>
          <p:nvPr/>
        </p:nvGrpSpPr>
        <p:grpSpPr>
          <a:xfrm>
            <a:off x="8003359" y="2904504"/>
            <a:ext cx="274770" cy="358492"/>
            <a:chOff x="-52005775" y="3208025"/>
            <a:chExt cx="244175" cy="318575"/>
          </a:xfrm>
        </p:grpSpPr>
        <p:sp>
          <p:nvSpPr>
            <p:cNvPr id="9778" name="Google Shape;9778;p68"/>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68"/>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68"/>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68"/>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68"/>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68"/>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68"/>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68"/>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68"/>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68"/>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68"/>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9" name="Google Shape;9789;p68"/>
          <p:cNvGrpSpPr/>
          <p:nvPr/>
        </p:nvGrpSpPr>
        <p:grpSpPr>
          <a:xfrm>
            <a:off x="5309825" y="1532546"/>
            <a:ext cx="358099" cy="358099"/>
            <a:chOff x="-57568775" y="3198925"/>
            <a:chExt cx="318225" cy="318225"/>
          </a:xfrm>
        </p:grpSpPr>
        <p:sp>
          <p:nvSpPr>
            <p:cNvPr id="9790" name="Google Shape;9790;p68"/>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68"/>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68"/>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68"/>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68"/>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68"/>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6" name="Google Shape;9796;p68"/>
          <p:cNvGrpSpPr/>
          <p:nvPr/>
        </p:nvGrpSpPr>
        <p:grpSpPr>
          <a:xfrm>
            <a:off x="5331543" y="1987846"/>
            <a:ext cx="314662" cy="358099"/>
            <a:chOff x="-57549075" y="3590375"/>
            <a:chExt cx="279625" cy="318225"/>
          </a:xfrm>
        </p:grpSpPr>
        <p:sp>
          <p:nvSpPr>
            <p:cNvPr id="9797" name="Google Shape;9797;p68"/>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68"/>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68"/>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68"/>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1" name="Google Shape;9801;p68"/>
          <p:cNvGrpSpPr/>
          <p:nvPr/>
        </p:nvGrpSpPr>
        <p:grpSpPr>
          <a:xfrm>
            <a:off x="5323740" y="2429217"/>
            <a:ext cx="359871" cy="359871"/>
            <a:chOff x="-57570350" y="3982600"/>
            <a:chExt cx="319800" cy="319800"/>
          </a:xfrm>
        </p:grpSpPr>
        <p:sp>
          <p:nvSpPr>
            <p:cNvPr id="9802" name="Google Shape;9802;p68"/>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68"/>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68"/>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68"/>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6" name="Google Shape;9806;p68"/>
          <p:cNvGrpSpPr/>
          <p:nvPr/>
        </p:nvGrpSpPr>
        <p:grpSpPr>
          <a:xfrm>
            <a:off x="7538779" y="1531646"/>
            <a:ext cx="314662" cy="358999"/>
            <a:chOff x="-55576850" y="3198125"/>
            <a:chExt cx="279625" cy="319025"/>
          </a:xfrm>
        </p:grpSpPr>
        <p:sp>
          <p:nvSpPr>
            <p:cNvPr id="9807" name="Google Shape;9807;p68"/>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68"/>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68"/>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68"/>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1" name="Google Shape;9811;p68"/>
          <p:cNvGrpSpPr/>
          <p:nvPr/>
        </p:nvGrpSpPr>
        <p:grpSpPr>
          <a:xfrm>
            <a:off x="7516174" y="1987621"/>
            <a:ext cx="359871" cy="358324"/>
            <a:chOff x="-55596550" y="3590175"/>
            <a:chExt cx="319800" cy="318425"/>
          </a:xfrm>
        </p:grpSpPr>
        <p:sp>
          <p:nvSpPr>
            <p:cNvPr id="9812" name="Google Shape;9812;p68"/>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68"/>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68"/>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68"/>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6" name="Google Shape;9816;p68"/>
          <p:cNvGrpSpPr/>
          <p:nvPr/>
        </p:nvGrpSpPr>
        <p:grpSpPr>
          <a:xfrm>
            <a:off x="7531412" y="2428964"/>
            <a:ext cx="358999" cy="359252"/>
            <a:chOff x="-55595775" y="3982375"/>
            <a:chExt cx="319025" cy="319250"/>
          </a:xfrm>
        </p:grpSpPr>
        <p:sp>
          <p:nvSpPr>
            <p:cNvPr id="9817" name="Google Shape;9817;p68"/>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68"/>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68"/>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68"/>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68"/>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68"/>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3" name="Google Shape;9823;p68"/>
          <p:cNvGrpSpPr/>
          <p:nvPr/>
        </p:nvGrpSpPr>
        <p:grpSpPr>
          <a:xfrm>
            <a:off x="6188595" y="2887174"/>
            <a:ext cx="358999" cy="358099"/>
            <a:chOff x="-53635375" y="3192625"/>
            <a:chExt cx="319025" cy="318225"/>
          </a:xfrm>
        </p:grpSpPr>
        <p:sp>
          <p:nvSpPr>
            <p:cNvPr id="9824" name="Google Shape;9824;p68"/>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68"/>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68"/>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7" name="Google Shape;9827;p68"/>
          <p:cNvGrpSpPr/>
          <p:nvPr/>
        </p:nvGrpSpPr>
        <p:grpSpPr>
          <a:xfrm>
            <a:off x="6210763" y="3358148"/>
            <a:ext cx="314662" cy="358999"/>
            <a:chOff x="-53615675" y="3584850"/>
            <a:chExt cx="279625" cy="319025"/>
          </a:xfrm>
        </p:grpSpPr>
        <p:sp>
          <p:nvSpPr>
            <p:cNvPr id="9828" name="Google Shape;9828;p68"/>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68"/>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68"/>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1" name="Google Shape;9831;p68"/>
          <p:cNvGrpSpPr/>
          <p:nvPr/>
        </p:nvGrpSpPr>
        <p:grpSpPr>
          <a:xfrm>
            <a:off x="6188609" y="3821074"/>
            <a:ext cx="358971" cy="357874"/>
            <a:chOff x="-53634575" y="3976500"/>
            <a:chExt cx="319000" cy="318025"/>
          </a:xfrm>
        </p:grpSpPr>
        <p:sp>
          <p:nvSpPr>
            <p:cNvPr id="9832" name="Google Shape;9832;p68"/>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68"/>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8"/>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8"/>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8"/>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8"/>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8"/>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8"/>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0" name="Google Shape;9840;p68"/>
          <p:cNvGrpSpPr/>
          <p:nvPr/>
        </p:nvGrpSpPr>
        <p:grpSpPr>
          <a:xfrm>
            <a:off x="7983413" y="3364028"/>
            <a:ext cx="314662" cy="358436"/>
            <a:chOff x="-52023900" y="3590075"/>
            <a:chExt cx="279625" cy="318525"/>
          </a:xfrm>
        </p:grpSpPr>
        <p:sp>
          <p:nvSpPr>
            <p:cNvPr id="9841" name="Google Shape;9841;p68"/>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8"/>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8"/>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8"/>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8"/>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8"/>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8"/>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8" name="Google Shape;9848;p68"/>
          <p:cNvGrpSpPr/>
          <p:nvPr/>
        </p:nvGrpSpPr>
        <p:grpSpPr>
          <a:xfrm>
            <a:off x="5746654" y="1532546"/>
            <a:ext cx="358971" cy="358971"/>
            <a:chOff x="-57173375" y="3198925"/>
            <a:chExt cx="319000" cy="319000"/>
          </a:xfrm>
        </p:grpSpPr>
        <p:sp>
          <p:nvSpPr>
            <p:cNvPr id="9849" name="Google Shape;9849;p68"/>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8"/>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8"/>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8"/>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3" name="Google Shape;9853;p68"/>
          <p:cNvGrpSpPr/>
          <p:nvPr/>
        </p:nvGrpSpPr>
        <p:grpSpPr>
          <a:xfrm>
            <a:off x="5747541" y="2009987"/>
            <a:ext cx="357198" cy="314690"/>
            <a:chOff x="-57176525" y="3610050"/>
            <a:chExt cx="317425" cy="279650"/>
          </a:xfrm>
        </p:grpSpPr>
        <p:sp>
          <p:nvSpPr>
            <p:cNvPr id="9854" name="Google Shape;9854;p68"/>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8"/>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8"/>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8"/>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8"/>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9" name="Google Shape;9859;p68"/>
          <p:cNvGrpSpPr/>
          <p:nvPr/>
        </p:nvGrpSpPr>
        <p:grpSpPr>
          <a:xfrm>
            <a:off x="7957995" y="1532546"/>
            <a:ext cx="358099" cy="356326"/>
            <a:chOff x="-55202750" y="3198925"/>
            <a:chExt cx="318225" cy="316650"/>
          </a:xfrm>
        </p:grpSpPr>
        <p:sp>
          <p:nvSpPr>
            <p:cNvPr id="9860" name="Google Shape;9860;p68"/>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8"/>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2" name="Google Shape;9862;p68"/>
          <p:cNvGrpSpPr/>
          <p:nvPr/>
        </p:nvGrpSpPr>
        <p:grpSpPr>
          <a:xfrm>
            <a:off x="7968629" y="1987846"/>
            <a:ext cx="336830" cy="358099"/>
            <a:chOff x="-55194875" y="3590375"/>
            <a:chExt cx="299325" cy="318225"/>
          </a:xfrm>
        </p:grpSpPr>
        <p:sp>
          <p:nvSpPr>
            <p:cNvPr id="9863" name="Google Shape;9863;p68"/>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8"/>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8"/>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8"/>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8"/>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8" name="Google Shape;9868;p68"/>
          <p:cNvGrpSpPr/>
          <p:nvPr/>
        </p:nvGrpSpPr>
        <p:grpSpPr>
          <a:xfrm>
            <a:off x="7973247" y="2430117"/>
            <a:ext cx="357198" cy="357198"/>
            <a:chOff x="-55203525" y="3983400"/>
            <a:chExt cx="317425" cy="317425"/>
          </a:xfrm>
        </p:grpSpPr>
        <p:sp>
          <p:nvSpPr>
            <p:cNvPr id="9869" name="Google Shape;9869;p68"/>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68"/>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68"/>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2" name="Google Shape;9872;p68"/>
          <p:cNvGrpSpPr/>
          <p:nvPr/>
        </p:nvGrpSpPr>
        <p:grpSpPr>
          <a:xfrm>
            <a:off x="6639727" y="2887174"/>
            <a:ext cx="335930" cy="358971"/>
            <a:chOff x="-53232900" y="3192625"/>
            <a:chExt cx="298525" cy="319000"/>
          </a:xfrm>
        </p:grpSpPr>
        <p:sp>
          <p:nvSpPr>
            <p:cNvPr id="9873" name="Google Shape;9873;p68"/>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68"/>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68"/>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68"/>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68"/>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68"/>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68"/>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68"/>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1" name="Google Shape;9881;p68"/>
          <p:cNvGrpSpPr/>
          <p:nvPr/>
        </p:nvGrpSpPr>
        <p:grpSpPr>
          <a:xfrm>
            <a:off x="6629093" y="3358148"/>
            <a:ext cx="357198" cy="356326"/>
            <a:chOff x="-53242350" y="3584850"/>
            <a:chExt cx="317425" cy="316650"/>
          </a:xfrm>
        </p:grpSpPr>
        <p:sp>
          <p:nvSpPr>
            <p:cNvPr id="9882" name="Google Shape;9882;p68"/>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68"/>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68"/>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68"/>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68"/>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7" name="Google Shape;9887;p68"/>
          <p:cNvGrpSpPr/>
          <p:nvPr/>
        </p:nvGrpSpPr>
        <p:grpSpPr>
          <a:xfrm>
            <a:off x="6650362" y="3820849"/>
            <a:ext cx="314662" cy="358999"/>
            <a:chOff x="-53224225" y="3976300"/>
            <a:chExt cx="279625" cy="319025"/>
          </a:xfrm>
        </p:grpSpPr>
        <p:sp>
          <p:nvSpPr>
            <p:cNvPr id="9888" name="Google Shape;9888;p68"/>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68"/>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68"/>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68"/>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68"/>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68"/>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68"/>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5" name="Google Shape;9895;p68"/>
          <p:cNvGrpSpPr/>
          <p:nvPr/>
        </p:nvGrpSpPr>
        <p:grpSpPr>
          <a:xfrm>
            <a:off x="7961258" y="3828529"/>
            <a:ext cx="358971" cy="358408"/>
            <a:chOff x="-52043575" y="3983125"/>
            <a:chExt cx="319000" cy="318500"/>
          </a:xfrm>
        </p:grpSpPr>
        <p:sp>
          <p:nvSpPr>
            <p:cNvPr id="9896" name="Google Shape;9896;p68"/>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68"/>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68"/>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68"/>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68"/>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68"/>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68"/>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68"/>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68"/>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5" name="Google Shape;9905;p68"/>
          <p:cNvGrpSpPr/>
          <p:nvPr/>
        </p:nvGrpSpPr>
        <p:grpSpPr>
          <a:xfrm>
            <a:off x="6215199" y="1532546"/>
            <a:ext cx="314662" cy="358971"/>
            <a:chOff x="-56766175" y="3198925"/>
            <a:chExt cx="279625" cy="319000"/>
          </a:xfrm>
        </p:grpSpPr>
        <p:sp>
          <p:nvSpPr>
            <p:cNvPr id="9906" name="Google Shape;9906;p68"/>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68"/>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68"/>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68"/>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68"/>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68"/>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68"/>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3" name="Google Shape;9913;p68"/>
          <p:cNvGrpSpPr/>
          <p:nvPr/>
        </p:nvGrpSpPr>
        <p:grpSpPr>
          <a:xfrm>
            <a:off x="6214313" y="1987846"/>
            <a:ext cx="316434" cy="358099"/>
            <a:chOff x="-56766175" y="3590375"/>
            <a:chExt cx="281200" cy="318225"/>
          </a:xfrm>
        </p:grpSpPr>
        <p:sp>
          <p:nvSpPr>
            <p:cNvPr id="9914" name="Google Shape;9914;p68"/>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68"/>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68"/>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68"/>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8" name="Google Shape;9918;p68"/>
          <p:cNvGrpSpPr/>
          <p:nvPr/>
        </p:nvGrpSpPr>
        <p:grpSpPr>
          <a:xfrm>
            <a:off x="6251269" y="2429217"/>
            <a:ext cx="272126" cy="358099"/>
            <a:chOff x="-56747275" y="3982600"/>
            <a:chExt cx="241825" cy="318225"/>
          </a:xfrm>
        </p:grpSpPr>
        <p:sp>
          <p:nvSpPr>
            <p:cNvPr id="9919" name="Google Shape;9919;p68"/>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8"/>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8"/>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8"/>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8"/>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8"/>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8"/>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6" name="Google Shape;9926;p68"/>
          <p:cNvGrpSpPr/>
          <p:nvPr/>
        </p:nvGrpSpPr>
        <p:grpSpPr>
          <a:xfrm>
            <a:off x="4859020" y="3371455"/>
            <a:ext cx="358999" cy="342991"/>
            <a:chOff x="-54812875" y="3596675"/>
            <a:chExt cx="319025" cy="304800"/>
          </a:xfrm>
        </p:grpSpPr>
        <p:sp>
          <p:nvSpPr>
            <p:cNvPr id="9927" name="Google Shape;9927;p68"/>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8"/>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8"/>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8"/>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8"/>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8"/>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8"/>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4" name="Google Shape;9934;p68"/>
          <p:cNvSpPr/>
          <p:nvPr/>
        </p:nvSpPr>
        <p:spPr>
          <a:xfrm>
            <a:off x="5033910" y="3745725"/>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8"/>
          <p:cNvSpPr/>
          <p:nvPr/>
        </p:nvSpPr>
        <p:spPr>
          <a:xfrm>
            <a:off x="5034361" y="3746598"/>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6" name="Google Shape;9936;p68"/>
          <p:cNvGrpSpPr/>
          <p:nvPr/>
        </p:nvGrpSpPr>
        <p:grpSpPr>
          <a:xfrm>
            <a:off x="4881188" y="3827938"/>
            <a:ext cx="314662" cy="358099"/>
            <a:chOff x="-54793175" y="3982600"/>
            <a:chExt cx="279625" cy="318225"/>
          </a:xfrm>
        </p:grpSpPr>
        <p:sp>
          <p:nvSpPr>
            <p:cNvPr id="9937" name="Google Shape;9937;p68"/>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8"/>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8"/>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8"/>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8"/>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8"/>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8"/>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4" name="Google Shape;9944;p68"/>
          <p:cNvGrpSpPr/>
          <p:nvPr/>
        </p:nvGrpSpPr>
        <p:grpSpPr>
          <a:xfrm>
            <a:off x="7092647" y="2887174"/>
            <a:ext cx="314662" cy="358099"/>
            <a:chOff x="-52832000" y="3192625"/>
            <a:chExt cx="279625" cy="318225"/>
          </a:xfrm>
        </p:grpSpPr>
        <p:sp>
          <p:nvSpPr>
            <p:cNvPr id="9945" name="Google Shape;9945;p68"/>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8"/>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8"/>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8"/>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8"/>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8"/>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8"/>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8"/>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3" name="Google Shape;9953;p68"/>
          <p:cNvGrpSpPr/>
          <p:nvPr/>
        </p:nvGrpSpPr>
        <p:grpSpPr>
          <a:xfrm>
            <a:off x="5779179" y="2428542"/>
            <a:ext cx="323524" cy="358774"/>
            <a:chOff x="-57162350" y="3982000"/>
            <a:chExt cx="287500" cy="318825"/>
          </a:xfrm>
        </p:grpSpPr>
        <p:sp>
          <p:nvSpPr>
            <p:cNvPr id="9954" name="Google Shape;9954;p68"/>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8"/>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8"/>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8"/>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8"/>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8"/>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8"/>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8"/>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2" name="Google Shape;9962;p68"/>
          <p:cNvGrpSpPr/>
          <p:nvPr/>
        </p:nvGrpSpPr>
        <p:grpSpPr>
          <a:xfrm>
            <a:off x="7070492" y="3359048"/>
            <a:ext cx="358971" cy="357198"/>
            <a:chOff x="-52851675" y="3585650"/>
            <a:chExt cx="319000" cy="317425"/>
          </a:xfrm>
        </p:grpSpPr>
        <p:sp>
          <p:nvSpPr>
            <p:cNvPr id="9963" name="Google Shape;9963;p68"/>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8"/>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8"/>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8"/>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8"/>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8"/>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9" name="Google Shape;9969;p68"/>
          <p:cNvGrpSpPr/>
          <p:nvPr/>
        </p:nvGrpSpPr>
        <p:grpSpPr>
          <a:xfrm>
            <a:off x="7092647" y="3820849"/>
            <a:ext cx="314662" cy="358999"/>
            <a:chOff x="-52832000" y="3976300"/>
            <a:chExt cx="279625" cy="319025"/>
          </a:xfrm>
        </p:grpSpPr>
        <p:sp>
          <p:nvSpPr>
            <p:cNvPr id="9970" name="Google Shape;9970;p68"/>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8"/>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8"/>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8"/>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8"/>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5" name="Google Shape;9975;p68"/>
          <p:cNvGrpSpPr/>
          <p:nvPr/>
        </p:nvGrpSpPr>
        <p:grpSpPr>
          <a:xfrm>
            <a:off x="6209853" y="4275497"/>
            <a:ext cx="316434" cy="358099"/>
            <a:chOff x="-51633225" y="3198925"/>
            <a:chExt cx="281200" cy="318225"/>
          </a:xfrm>
        </p:grpSpPr>
        <p:sp>
          <p:nvSpPr>
            <p:cNvPr id="9976" name="Google Shape;9976;p68"/>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8"/>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8"/>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68"/>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68"/>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68"/>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68"/>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3" name="Google Shape;9983;p68"/>
          <p:cNvGrpSpPr/>
          <p:nvPr/>
        </p:nvGrpSpPr>
        <p:grpSpPr>
          <a:xfrm>
            <a:off x="6628676" y="1533418"/>
            <a:ext cx="365188" cy="357226"/>
            <a:chOff x="-56396775" y="3199700"/>
            <a:chExt cx="324525" cy="317450"/>
          </a:xfrm>
        </p:grpSpPr>
        <p:sp>
          <p:nvSpPr>
            <p:cNvPr id="9984" name="Google Shape;9984;p68"/>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68"/>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68"/>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68"/>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68"/>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68"/>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0" name="Google Shape;9990;p68"/>
          <p:cNvGrpSpPr/>
          <p:nvPr/>
        </p:nvGrpSpPr>
        <p:grpSpPr>
          <a:xfrm>
            <a:off x="6631771" y="1999353"/>
            <a:ext cx="358999" cy="335958"/>
            <a:chOff x="-56394425" y="3600600"/>
            <a:chExt cx="319025" cy="298550"/>
          </a:xfrm>
        </p:grpSpPr>
        <p:sp>
          <p:nvSpPr>
            <p:cNvPr id="9991" name="Google Shape;9991;p68"/>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68"/>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68"/>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4" name="Google Shape;9994;p68"/>
          <p:cNvGrpSpPr/>
          <p:nvPr/>
        </p:nvGrpSpPr>
        <p:grpSpPr>
          <a:xfrm>
            <a:off x="6662538" y="2430117"/>
            <a:ext cx="327068" cy="357198"/>
            <a:chOff x="-56379450" y="3983400"/>
            <a:chExt cx="290650" cy="317425"/>
          </a:xfrm>
        </p:grpSpPr>
        <p:sp>
          <p:nvSpPr>
            <p:cNvPr id="9995" name="Google Shape;9995;p68"/>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68"/>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68"/>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68"/>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68"/>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68"/>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68"/>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68"/>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3" name="Google Shape;10003;p68"/>
          <p:cNvGrpSpPr/>
          <p:nvPr/>
        </p:nvGrpSpPr>
        <p:grpSpPr>
          <a:xfrm>
            <a:off x="5326242" y="2894264"/>
            <a:ext cx="316434" cy="358971"/>
            <a:chOff x="-54401725" y="3198925"/>
            <a:chExt cx="281200" cy="319000"/>
          </a:xfrm>
        </p:grpSpPr>
        <p:sp>
          <p:nvSpPr>
            <p:cNvPr id="10004" name="Google Shape;10004;p68"/>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68"/>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68"/>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68"/>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68"/>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68"/>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68"/>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68"/>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68"/>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68"/>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68"/>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5" name="Google Shape;10015;p68"/>
          <p:cNvGrpSpPr/>
          <p:nvPr/>
        </p:nvGrpSpPr>
        <p:grpSpPr>
          <a:xfrm>
            <a:off x="5327128" y="3364365"/>
            <a:ext cx="314662" cy="358099"/>
            <a:chOff x="-54401725" y="3590375"/>
            <a:chExt cx="279625" cy="318225"/>
          </a:xfrm>
        </p:grpSpPr>
        <p:sp>
          <p:nvSpPr>
            <p:cNvPr id="10016" name="Google Shape;10016;p68"/>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68"/>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68"/>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68"/>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68"/>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68"/>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2" name="Google Shape;10022;p68"/>
          <p:cNvGrpSpPr/>
          <p:nvPr/>
        </p:nvGrpSpPr>
        <p:grpSpPr>
          <a:xfrm>
            <a:off x="5324920" y="3827938"/>
            <a:ext cx="319079" cy="358099"/>
            <a:chOff x="-54403300" y="3982600"/>
            <a:chExt cx="283550" cy="318225"/>
          </a:xfrm>
        </p:grpSpPr>
        <p:sp>
          <p:nvSpPr>
            <p:cNvPr id="10023" name="Google Shape;10023;p68"/>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68"/>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68"/>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68"/>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68"/>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8" name="Google Shape;10028;p68"/>
          <p:cNvGrpSpPr/>
          <p:nvPr/>
        </p:nvGrpSpPr>
        <p:grpSpPr>
          <a:xfrm>
            <a:off x="7512313" y="2889172"/>
            <a:ext cx="356298" cy="356973"/>
            <a:chOff x="-52458650" y="3194400"/>
            <a:chExt cx="316625" cy="317225"/>
          </a:xfrm>
        </p:grpSpPr>
        <p:sp>
          <p:nvSpPr>
            <p:cNvPr id="10029" name="Google Shape;10029;p68"/>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68"/>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68"/>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68"/>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68"/>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68"/>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68"/>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68"/>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7" name="Google Shape;10037;p68"/>
          <p:cNvGrpSpPr/>
          <p:nvPr/>
        </p:nvGrpSpPr>
        <p:grpSpPr>
          <a:xfrm>
            <a:off x="4881188" y="2894264"/>
            <a:ext cx="314662" cy="358971"/>
            <a:chOff x="-54793175" y="3198925"/>
            <a:chExt cx="279625" cy="319000"/>
          </a:xfrm>
        </p:grpSpPr>
        <p:sp>
          <p:nvSpPr>
            <p:cNvPr id="10038" name="Google Shape;10038;p68"/>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68"/>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68"/>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68"/>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68"/>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68"/>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68"/>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5" name="Google Shape;10045;p68"/>
          <p:cNvGrpSpPr/>
          <p:nvPr/>
        </p:nvGrpSpPr>
        <p:grpSpPr>
          <a:xfrm>
            <a:off x="7521611" y="3358148"/>
            <a:ext cx="337703" cy="357845"/>
            <a:chOff x="-52450000" y="3584850"/>
            <a:chExt cx="300100" cy="318000"/>
          </a:xfrm>
        </p:grpSpPr>
        <p:sp>
          <p:nvSpPr>
            <p:cNvPr id="10046" name="Google Shape;10046;p68"/>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68"/>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68"/>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68"/>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68"/>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68"/>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68"/>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3" name="Google Shape;10053;p68"/>
          <p:cNvGrpSpPr/>
          <p:nvPr/>
        </p:nvGrpSpPr>
        <p:grpSpPr>
          <a:xfrm>
            <a:off x="7533131" y="3822621"/>
            <a:ext cx="314662" cy="357226"/>
            <a:chOff x="-52440550" y="3977875"/>
            <a:chExt cx="279625" cy="317450"/>
          </a:xfrm>
        </p:grpSpPr>
        <p:sp>
          <p:nvSpPr>
            <p:cNvPr id="10054" name="Google Shape;10054;p68"/>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68"/>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68"/>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68"/>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68"/>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68"/>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68"/>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68"/>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2" name="Google Shape;10062;p68"/>
          <p:cNvGrpSpPr/>
          <p:nvPr/>
        </p:nvGrpSpPr>
        <p:grpSpPr>
          <a:xfrm>
            <a:off x="6645066" y="4278827"/>
            <a:ext cx="314662" cy="358999"/>
            <a:chOff x="-51623775" y="3584850"/>
            <a:chExt cx="279625" cy="319025"/>
          </a:xfrm>
        </p:grpSpPr>
        <p:sp>
          <p:nvSpPr>
            <p:cNvPr id="10063" name="Google Shape;10063;p68"/>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68"/>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68"/>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68"/>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68"/>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68"/>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68"/>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68"/>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68"/>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075"/>
        <p:cNvGrpSpPr/>
        <p:nvPr/>
      </p:nvGrpSpPr>
      <p:grpSpPr>
        <a:xfrm>
          <a:off x="0" y="0"/>
          <a:ext cx="0" cy="0"/>
          <a:chOff x="0" y="0"/>
          <a:chExt cx="0" cy="0"/>
        </a:xfrm>
      </p:grpSpPr>
      <p:sp>
        <p:nvSpPr>
          <p:cNvPr id="10076" name="Google Shape;10076;p69"/>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10077" name="Google Shape;10077;p69"/>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10078" name="Google Shape;10078;p69"/>
          <p:cNvGrpSpPr/>
          <p:nvPr/>
        </p:nvGrpSpPr>
        <p:grpSpPr>
          <a:xfrm>
            <a:off x="885675" y="1539249"/>
            <a:ext cx="276003" cy="357300"/>
            <a:chOff x="-50469125" y="3183175"/>
            <a:chExt cx="233150" cy="301825"/>
          </a:xfrm>
        </p:grpSpPr>
        <p:sp>
          <p:nvSpPr>
            <p:cNvPr id="10079" name="Google Shape;10079;p69"/>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69"/>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69"/>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2" name="Google Shape;10082;p69"/>
          <p:cNvGrpSpPr/>
          <p:nvPr/>
        </p:nvGrpSpPr>
        <p:grpSpPr>
          <a:xfrm>
            <a:off x="845574" y="1974651"/>
            <a:ext cx="356205" cy="355288"/>
            <a:chOff x="-50504575" y="3550975"/>
            <a:chExt cx="300900" cy="300125"/>
          </a:xfrm>
        </p:grpSpPr>
        <p:sp>
          <p:nvSpPr>
            <p:cNvPr id="10083" name="Google Shape;10083;p69"/>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69"/>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69"/>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69"/>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7" name="Google Shape;10087;p69"/>
          <p:cNvGrpSpPr/>
          <p:nvPr/>
        </p:nvGrpSpPr>
        <p:grpSpPr>
          <a:xfrm>
            <a:off x="845574" y="2412893"/>
            <a:ext cx="356205" cy="354341"/>
            <a:chOff x="-50503000" y="3921175"/>
            <a:chExt cx="300900" cy="299325"/>
          </a:xfrm>
        </p:grpSpPr>
        <p:sp>
          <p:nvSpPr>
            <p:cNvPr id="10088" name="Google Shape;10088;p69"/>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69"/>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69"/>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69"/>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69"/>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3" name="Google Shape;10093;p69"/>
          <p:cNvGrpSpPr/>
          <p:nvPr/>
        </p:nvGrpSpPr>
        <p:grpSpPr>
          <a:xfrm>
            <a:off x="3049627" y="1558811"/>
            <a:ext cx="355258" cy="356205"/>
            <a:chOff x="-48630025" y="3199700"/>
            <a:chExt cx="300100" cy="300900"/>
          </a:xfrm>
        </p:grpSpPr>
        <p:sp>
          <p:nvSpPr>
            <p:cNvPr id="10094" name="Google Shape;10094;p69"/>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69"/>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69"/>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7" name="Google Shape;10097;p69"/>
          <p:cNvGrpSpPr/>
          <p:nvPr/>
        </p:nvGrpSpPr>
        <p:grpSpPr>
          <a:xfrm>
            <a:off x="3049627" y="1996107"/>
            <a:ext cx="355258" cy="355258"/>
            <a:chOff x="-48630025" y="3569100"/>
            <a:chExt cx="300100" cy="300100"/>
          </a:xfrm>
        </p:grpSpPr>
        <p:sp>
          <p:nvSpPr>
            <p:cNvPr id="10098" name="Google Shape;10098;p69"/>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69"/>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69"/>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69"/>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69"/>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69"/>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69"/>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69"/>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69"/>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69"/>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8" name="Google Shape;10108;p69"/>
          <p:cNvGrpSpPr/>
          <p:nvPr/>
        </p:nvGrpSpPr>
        <p:grpSpPr>
          <a:xfrm>
            <a:off x="3050101" y="2433403"/>
            <a:ext cx="354311" cy="353394"/>
            <a:chOff x="-48629225" y="3938500"/>
            <a:chExt cx="299300" cy="298525"/>
          </a:xfrm>
        </p:grpSpPr>
        <p:sp>
          <p:nvSpPr>
            <p:cNvPr id="10109" name="Google Shape;10109;p69"/>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69"/>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69"/>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69"/>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3" name="Google Shape;10113;p69"/>
          <p:cNvGrpSpPr/>
          <p:nvPr/>
        </p:nvGrpSpPr>
        <p:grpSpPr>
          <a:xfrm>
            <a:off x="1785504" y="2904744"/>
            <a:ext cx="311458" cy="354341"/>
            <a:chOff x="-46762575" y="3200500"/>
            <a:chExt cx="263100" cy="299325"/>
          </a:xfrm>
        </p:grpSpPr>
        <p:sp>
          <p:nvSpPr>
            <p:cNvPr id="10114" name="Google Shape;10114;p69"/>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69"/>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69"/>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69"/>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69"/>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9" name="Google Shape;10119;p69"/>
          <p:cNvGrpSpPr/>
          <p:nvPr/>
        </p:nvGrpSpPr>
        <p:grpSpPr>
          <a:xfrm>
            <a:off x="1763589" y="3363466"/>
            <a:ext cx="355288" cy="312375"/>
            <a:chOff x="-46779900" y="3588000"/>
            <a:chExt cx="300125" cy="263875"/>
          </a:xfrm>
        </p:grpSpPr>
        <p:sp>
          <p:nvSpPr>
            <p:cNvPr id="10120" name="Google Shape;10120;p69"/>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69"/>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69"/>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69"/>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4" name="Google Shape;10124;p69"/>
          <p:cNvGrpSpPr/>
          <p:nvPr/>
        </p:nvGrpSpPr>
        <p:grpSpPr>
          <a:xfrm>
            <a:off x="1764062" y="3778388"/>
            <a:ext cx="354341" cy="353394"/>
            <a:chOff x="-46779100" y="3938500"/>
            <a:chExt cx="299325" cy="298525"/>
          </a:xfrm>
        </p:grpSpPr>
        <p:sp>
          <p:nvSpPr>
            <p:cNvPr id="10125" name="Google Shape;10125;p69"/>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69"/>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7" name="Google Shape;10127;p69"/>
          <p:cNvGrpSpPr/>
          <p:nvPr/>
        </p:nvGrpSpPr>
        <p:grpSpPr>
          <a:xfrm>
            <a:off x="3971800" y="2911255"/>
            <a:ext cx="355258" cy="355288"/>
            <a:chOff x="-44924250" y="3206000"/>
            <a:chExt cx="300100" cy="300125"/>
          </a:xfrm>
        </p:grpSpPr>
        <p:sp>
          <p:nvSpPr>
            <p:cNvPr id="10128" name="Google Shape;10128;p69"/>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69"/>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69"/>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69"/>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69"/>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3" name="Google Shape;10133;p69"/>
          <p:cNvGrpSpPr/>
          <p:nvPr/>
        </p:nvGrpSpPr>
        <p:grpSpPr>
          <a:xfrm>
            <a:off x="1286286" y="1539249"/>
            <a:ext cx="355258" cy="355258"/>
            <a:chOff x="-50134375" y="3183175"/>
            <a:chExt cx="300100" cy="300100"/>
          </a:xfrm>
        </p:grpSpPr>
        <p:sp>
          <p:nvSpPr>
            <p:cNvPr id="10134" name="Google Shape;10134;p69"/>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69"/>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69"/>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69"/>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69"/>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69"/>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69"/>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69"/>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69"/>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69"/>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4" name="Google Shape;10144;p69"/>
          <p:cNvGrpSpPr/>
          <p:nvPr/>
        </p:nvGrpSpPr>
        <p:grpSpPr>
          <a:xfrm>
            <a:off x="1286286" y="1974651"/>
            <a:ext cx="355258" cy="355288"/>
            <a:chOff x="-50134375" y="3550975"/>
            <a:chExt cx="300100" cy="300125"/>
          </a:xfrm>
        </p:grpSpPr>
        <p:sp>
          <p:nvSpPr>
            <p:cNvPr id="10145" name="Google Shape;10145;p69"/>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69"/>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7" name="Google Shape;10147;p69"/>
          <p:cNvGrpSpPr/>
          <p:nvPr/>
        </p:nvGrpSpPr>
        <p:grpSpPr>
          <a:xfrm>
            <a:off x="1286286" y="2412183"/>
            <a:ext cx="355258" cy="355051"/>
            <a:chOff x="-50134375" y="3920575"/>
            <a:chExt cx="300100" cy="299925"/>
          </a:xfrm>
        </p:grpSpPr>
        <p:sp>
          <p:nvSpPr>
            <p:cNvPr id="10148" name="Google Shape;10148;p69"/>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69"/>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69"/>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1" name="Google Shape;10151;p69"/>
          <p:cNvGrpSpPr/>
          <p:nvPr/>
        </p:nvGrpSpPr>
        <p:grpSpPr>
          <a:xfrm>
            <a:off x="3497010" y="1559758"/>
            <a:ext cx="357123" cy="355258"/>
            <a:chOff x="-48262200" y="3200500"/>
            <a:chExt cx="301675" cy="300100"/>
          </a:xfrm>
        </p:grpSpPr>
        <p:sp>
          <p:nvSpPr>
            <p:cNvPr id="10152" name="Google Shape;10152;p69"/>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69"/>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69"/>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69"/>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69"/>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69"/>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69"/>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69"/>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69"/>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1" name="Google Shape;10161;p69"/>
          <p:cNvGrpSpPr/>
          <p:nvPr/>
        </p:nvGrpSpPr>
        <p:grpSpPr>
          <a:xfrm>
            <a:off x="3526383" y="1996847"/>
            <a:ext cx="298377" cy="354519"/>
            <a:chOff x="-48233050" y="3569725"/>
            <a:chExt cx="252050" cy="299475"/>
          </a:xfrm>
        </p:grpSpPr>
        <p:sp>
          <p:nvSpPr>
            <p:cNvPr id="10162" name="Google Shape;10162;p69"/>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69"/>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69"/>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5" name="Google Shape;10165;p69"/>
          <p:cNvGrpSpPr/>
          <p:nvPr/>
        </p:nvGrpSpPr>
        <p:grpSpPr>
          <a:xfrm>
            <a:off x="3550148" y="2430591"/>
            <a:ext cx="250847" cy="358070"/>
            <a:chOff x="-48216525" y="3936125"/>
            <a:chExt cx="211900" cy="302475"/>
          </a:xfrm>
        </p:grpSpPr>
        <p:sp>
          <p:nvSpPr>
            <p:cNvPr id="10166" name="Google Shape;10166;p69"/>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69"/>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69"/>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69"/>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0" name="Google Shape;10170;p69"/>
          <p:cNvGrpSpPr/>
          <p:nvPr/>
        </p:nvGrpSpPr>
        <p:grpSpPr>
          <a:xfrm>
            <a:off x="2205866" y="2905661"/>
            <a:ext cx="355258" cy="355288"/>
            <a:chOff x="-46410500" y="3201275"/>
            <a:chExt cx="300100" cy="300125"/>
          </a:xfrm>
        </p:grpSpPr>
        <p:sp>
          <p:nvSpPr>
            <p:cNvPr id="10171" name="Google Shape;10171;p69"/>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69"/>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69"/>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69"/>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69"/>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6" name="Google Shape;10176;p69"/>
          <p:cNvGrpSpPr/>
          <p:nvPr/>
        </p:nvGrpSpPr>
        <p:grpSpPr>
          <a:xfrm>
            <a:off x="2205866" y="3341092"/>
            <a:ext cx="355258" cy="356205"/>
            <a:chOff x="-46409700" y="3569100"/>
            <a:chExt cx="300100" cy="300900"/>
          </a:xfrm>
        </p:grpSpPr>
        <p:sp>
          <p:nvSpPr>
            <p:cNvPr id="10177" name="Google Shape;10177;p69"/>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69"/>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69"/>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69"/>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69"/>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2" name="Google Shape;10182;p69"/>
          <p:cNvGrpSpPr/>
          <p:nvPr/>
        </p:nvGrpSpPr>
        <p:grpSpPr>
          <a:xfrm>
            <a:off x="2193747" y="3776524"/>
            <a:ext cx="379497" cy="358070"/>
            <a:chOff x="-46422300" y="3936925"/>
            <a:chExt cx="320575" cy="302475"/>
          </a:xfrm>
        </p:grpSpPr>
        <p:sp>
          <p:nvSpPr>
            <p:cNvPr id="10183" name="Google Shape;10183;p69"/>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69"/>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5" name="Google Shape;10185;p69"/>
          <p:cNvGrpSpPr/>
          <p:nvPr/>
        </p:nvGrpSpPr>
        <p:grpSpPr>
          <a:xfrm>
            <a:off x="3971326" y="3330852"/>
            <a:ext cx="356205" cy="355258"/>
            <a:chOff x="-44914800" y="3560450"/>
            <a:chExt cx="300900" cy="300100"/>
          </a:xfrm>
        </p:grpSpPr>
        <p:sp>
          <p:nvSpPr>
            <p:cNvPr id="10186" name="Google Shape;10186;p69"/>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69"/>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69"/>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69"/>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69"/>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1" name="Google Shape;10191;p69"/>
          <p:cNvGrpSpPr/>
          <p:nvPr/>
        </p:nvGrpSpPr>
        <p:grpSpPr>
          <a:xfrm>
            <a:off x="1726378" y="1539486"/>
            <a:ext cx="354311" cy="354104"/>
            <a:chOff x="-49764975" y="3183375"/>
            <a:chExt cx="299300" cy="299125"/>
          </a:xfrm>
        </p:grpSpPr>
        <p:sp>
          <p:nvSpPr>
            <p:cNvPr id="10192" name="Google Shape;10192;p69"/>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69"/>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69"/>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69"/>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69"/>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69"/>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69"/>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69"/>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69"/>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1" name="Google Shape;10201;p69"/>
          <p:cNvGrpSpPr/>
          <p:nvPr/>
        </p:nvGrpSpPr>
        <p:grpSpPr>
          <a:xfrm>
            <a:off x="1726378" y="1974947"/>
            <a:ext cx="354311" cy="355909"/>
            <a:chOff x="-49764975" y="3551225"/>
            <a:chExt cx="299300" cy="300650"/>
          </a:xfrm>
        </p:grpSpPr>
        <p:sp>
          <p:nvSpPr>
            <p:cNvPr id="10202" name="Google Shape;10202;p69"/>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69"/>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69"/>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69"/>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69"/>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69"/>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69"/>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69"/>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69"/>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69"/>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69"/>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3" name="Google Shape;10213;p69"/>
          <p:cNvGrpSpPr/>
          <p:nvPr/>
        </p:nvGrpSpPr>
        <p:grpSpPr>
          <a:xfrm>
            <a:off x="1724040" y="2411710"/>
            <a:ext cx="358987" cy="355525"/>
            <a:chOff x="-49766550" y="3920175"/>
            <a:chExt cx="303250" cy="300325"/>
          </a:xfrm>
        </p:grpSpPr>
        <p:sp>
          <p:nvSpPr>
            <p:cNvPr id="10214" name="Google Shape;10214;p69"/>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69"/>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69"/>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69"/>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8" name="Google Shape;10218;p69"/>
          <p:cNvGrpSpPr/>
          <p:nvPr/>
        </p:nvGrpSpPr>
        <p:grpSpPr>
          <a:xfrm>
            <a:off x="3939571" y="1559758"/>
            <a:ext cx="357123" cy="354341"/>
            <a:chOff x="-47892800" y="3200500"/>
            <a:chExt cx="301675" cy="299325"/>
          </a:xfrm>
        </p:grpSpPr>
        <p:sp>
          <p:nvSpPr>
            <p:cNvPr id="10219" name="Google Shape;10219;p69"/>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69"/>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69"/>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69"/>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69"/>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69"/>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5" name="Google Shape;10225;p69"/>
          <p:cNvGrpSpPr/>
          <p:nvPr/>
        </p:nvGrpSpPr>
        <p:grpSpPr>
          <a:xfrm>
            <a:off x="4003437" y="1996107"/>
            <a:ext cx="229391" cy="355258"/>
            <a:chOff x="-47839250" y="3569100"/>
            <a:chExt cx="193775" cy="300100"/>
          </a:xfrm>
        </p:grpSpPr>
        <p:sp>
          <p:nvSpPr>
            <p:cNvPr id="10226" name="Google Shape;10226;p69"/>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69"/>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69"/>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69"/>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69"/>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69"/>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2" name="Google Shape;10232;p69"/>
          <p:cNvGrpSpPr/>
          <p:nvPr/>
        </p:nvGrpSpPr>
        <p:grpSpPr>
          <a:xfrm>
            <a:off x="3940503" y="2432456"/>
            <a:ext cx="355258" cy="356205"/>
            <a:chOff x="-47892800" y="3937700"/>
            <a:chExt cx="300100" cy="300900"/>
          </a:xfrm>
        </p:grpSpPr>
        <p:sp>
          <p:nvSpPr>
            <p:cNvPr id="10233" name="Google Shape;10233;p69"/>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69"/>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69"/>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69"/>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69"/>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69"/>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69"/>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69"/>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1" name="Google Shape;10241;p69"/>
          <p:cNvGrpSpPr/>
          <p:nvPr/>
        </p:nvGrpSpPr>
        <p:grpSpPr>
          <a:xfrm>
            <a:off x="2645798" y="2926170"/>
            <a:ext cx="355258" cy="311458"/>
            <a:chOff x="-46042675" y="3218600"/>
            <a:chExt cx="300100" cy="263100"/>
          </a:xfrm>
        </p:grpSpPr>
        <p:sp>
          <p:nvSpPr>
            <p:cNvPr id="10242" name="Google Shape;10242;p69"/>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69"/>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69"/>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69"/>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69"/>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69"/>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8" name="Google Shape;10248;p69"/>
          <p:cNvGrpSpPr/>
          <p:nvPr/>
        </p:nvGrpSpPr>
        <p:grpSpPr>
          <a:xfrm>
            <a:off x="2645798" y="3340619"/>
            <a:ext cx="355258" cy="323118"/>
            <a:chOff x="-46042675" y="3568700"/>
            <a:chExt cx="300100" cy="272950"/>
          </a:xfrm>
        </p:grpSpPr>
        <p:sp>
          <p:nvSpPr>
            <p:cNvPr id="10249" name="Google Shape;10249;p69"/>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69"/>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69"/>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69"/>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3" name="Google Shape;10253;p69"/>
          <p:cNvGrpSpPr/>
          <p:nvPr/>
        </p:nvGrpSpPr>
        <p:grpSpPr>
          <a:xfrm>
            <a:off x="2687749" y="3777589"/>
            <a:ext cx="271357" cy="356057"/>
            <a:chOff x="-46007225" y="3937825"/>
            <a:chExt cx="229225" cy="300775"/>
          </a:xfrm>
        </p:grpSpPr>
        <p:sp>
          <p:nvSpPr>
            <p:cNvPr id="10254" name="Google Shape;10254;p69"/>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69"/>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69"/>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69"/>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69"/>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69"/>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69"/>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69"/>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69"/>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69"/>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4" name="Google Shape;10264;p69"/>
          <p:cNvGrpSpPr/>
          <p:nvPr/>
        </p:nvGrpSpPr>
        <p:grpSpPr>
          <a:xfrm>
            <a:off x="3993241" y="3767675"/>
            <a:ext cx="312375" cy="357596"/>
            <a:chOff x="-44895900" y="3929450"/>
            <a:chExt cx="263875" cy="302075"/>
          </a:xfrm>
        </p:grpSpPr>
        <p:sp>
          <p:nvSpPr>
            <p:cNvPr id="10265" name="Google Shape;10265;p69"/>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69"/>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69"/>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69"/>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69"/>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69"/>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1" name="Google Shape;10271;p69"/>
          <p:cNvGrpSpPr/>
          <p:nvPr/>
        </p:nvGrpSpPr>
        <p:grpSpPr>
          <a:xfrm>
            <a:off x="2167060" y="1550436"/>
            <a:ext cx="356205" cy="332885"/>
            <a:chOff x="-49397175" y="3192625"/>
            <a:chExt cx="300900" cy="281200"/>
          </a:xfrm>
        </p:grpSpPr>
        <p:sp>
          <p:nvSpPr>
            <p:cNvPr id="10272" name="Google Shape;10272;p69"/>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69"/>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69"/>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69"/>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69"/>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69"/>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69"/>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9" name="Google Shape;10279;p69"/>
          <p:cNvGrpSpPr/>
          <p:nvPr/>
        </p:nvGrpSpPr>
        <p:grpSpPr>
          <a:xfrm>
            <a:off x="2193163" y="1974651"/>
            <a:ext cx="304000" cy="356205"/>
            <a:chOff x="-49375900" y="3550975"/>
            <a:chExt cx="256800" cy="300900"/>
          </a:xfrm>
        </p:grpSpPr>
        <p:sp>
          <p:nvSpPr>
            <p:cNvPr id="10280" name="Google Shape;10280;p69"/>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69"/>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69"/>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69"/>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69"/>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69"/>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69"/>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69"/>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69"/>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69"/>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69"/>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1" name="Google Shape;10291;p69"/>
          <p:cNvGrpSpPr/>
          <p:nvPr/>
        </p:nvGrpSpPr>
        <p:grpSpPr>
          <a:xfrm>
            <a:off x="2188516" y="2411946"/>
            <a:ext cx="313293" cy="356205"/>
            <a:chOff x="-49378250" y="3920375"/>
            <a:chExt cx="264650" cy="300900"/>
          </a:xfrm>
        </p:grpSpPr>
        <p:sp>
          <p:nvSpPr>
            <p:cNvPr id="10292" name="Google Shape;10292;p69"/>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69"/>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69"/>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69"/>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69"/>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69"/>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69"/>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9" name="Google Shape;10299;p69"/>
          <p:cNvGrpSpPr/>
          <p:nvPr/>
        </p:nvGrpSpPr>
        <p:grpSpPr>
          <a:xfrm>
            <a:off x="907504" y="2904744"/>
            <a:ext cx="312375" cy="357123"/>
            <a:chOff x="-47505300" y="3200500"/>
            <a:chExt cx="263875" cy="301675"/>
          </a:xfrm>
        </p:grpSpPr>
        <p:sp>
          <p:nvSpPr>
            <p:cNvPr id="10300" name="Google Shape;10300;p69"/>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69"/>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69"/>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69"/>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69"/>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69"/>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69"/>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69"/>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69"/>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69"/>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69"/>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69"/>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69"/>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3" name="Google Shape;10313;p69"/>
          <p:cNvGrpSpPr/>
          <p:nvPr/>
        </p:nvGrpSpPr>
        <p:grpSpPr>
          <a:xfrm>
            <a:off x="885604" y="3341092"/>
            <a:ext cx="356176" cy="355051"/>
            <a:chOff x="-47524975" y="3569100"/>
            <a:chExt cx="300875" cy="299925"/>
          </a:xfrm>
        </p:grpSpPr>
        <p:sp>
          <p:nvSpPr>
            <p:cNvPr id="10314" name="Google Shape;10314;p69"/>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69"/>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69"/>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69"/>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69"/>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9" name="Google Shape;10319;p69"/>
          <p:cNvGrpSpPr/>
          <p:nvPr/>
        </p:nvGrpSpPr>
        <p:grpSpPr>
          <a:xfrm>
            <a:off x="886062" y="3820354"/>
            <a:ext cx="355258" cy="270410"/>
            <a:chOff x="-47523400" y="3973950"/>
            <a:chExt cx="300100" cy="228425"/>
          </a:xfrm>
        </p:grpSpPr>
        <p:sp>
          <p:nvSpPr>
            <p:cNvPr id="10320" name="Google Shape;10320;p69"/>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69"/>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69"/>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69"/>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69"/>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5" name="Google Shape;10325;p69"/>
          <p:cNvGrpSpPr/>
          <p:nvPr/>
        </p:nvGrpSpPr>
        <p:grpSpPr>
          <a:xfrm>
            <a:off x="3091183" y="2903353"/>
            <a:ext cx="354341" cy="357596"/>
            <a:chOff x="-45673275" y="3199325"/>
            <a:chExt cx="299325" cy="302075"/>
          </a:xfrm>
        </p:grpSpPr>
        <p:sp>
          <p:nvSpPr>
            <p:cNvPr id="10326" name="Google Shape;10326;p69"/>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69"/>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69"/>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9" name="Google Shape;10329;p69"/>
          <p:cNvGrpSpPr/>
          <p:nvPr/>
        </p:nvGrpSpPr>
        <p:grpSpPr>
          <a:xfrm>
            <a:off x="3090251" y="3361602"/>
            <a:ext cx="356205" cy="314240"/>
            <a:chOff x="-45674075" y="3586425"/>
            <a:chExt cx="300900" cy="265450"/>
          </a:xfrm>
        </p:grpSpPr>
        <p:sp>
          <p:nvSpPr>
            <p:cNvPr id="10330" name="Google Shape;10330;p69"/>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69"/>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2" name="Google Shape;10332;p69"/>
          <p:cNvGrpSpPr/>
          <p:nvPr/>
        </p:nvGrpSpPr>
        <p:grpSpPr>
          <a:xfrm>
            <a:off x="3091183" y="3777441"/>
            <a:ext cx="354341" cy="356205"/>
            <a:chOff x="-45673275" y="3937700"/>
            <a:chExt cx="299325" cy="300900"/>
          </a:xfrm>
        </p:grpSpPr>
        <p:sp>
          <p:nvSpPr>
            <p:cNvPr id="10333" name="Google Shape;10333;p69"/>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69"/>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69"/>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69"/>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69"/>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69"/>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9" name="Google Shape;10339;p69"/>
          <p:cNvGrpSpPr/>
          <p:nvPr/>
        </p:nvGrpSpPr>
        <p:grpSpPr>
          <a:xfrm>
            <a:off x="2205349" y="4270225"/>
            <a:ext cx="356205" cy="356205"/>
            <a:chOff x="-44512325" y="3176075"/>
            <a:chExt cx="300900" cy="300900"/>
          </a:xfrm>
        </p:grpSpPr>
        <p:sp>
          <p:nvSpPr>
            <p:cNvPr id="10340" name="Google Shape;10340;p69"/>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69"/>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69"/>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3" name="Google Shape;10343;p69"/>
          <p:cNvGrpSpPr/>
          <p:nvPr/>
        </p:nvGrpSpPr>
        <p:grpSpPr>
          <a:xfrm>
            <a:off x="2608689" y="1539249"/>
            <a:ext cx="354341" cy="354341"/>
            <a:chOff x="-49027775" y="3183175"/>
            <a:chExt cx="299325" cy="299325"/>
          </a:xfrm>
        </p:grpSpPr>
        <p:sp>
          <p:nvSpPr>
            <p:cNvPr id="10344" name="Google Shape;10344;p69"/>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69"/>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69"/>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69"/>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8" name="Google Shape;10348;p69"/>
          <p:cNvGrpSpPr/>
          <p:nvPr/>
        </p:nvGrpSpPr>
        <p:grpSpPr>
          <a:xfrm>
            <a:off x="2608230" y="1974651"/>
            <a:ext cx="355258" cy="357152"/>
            <a:chOff x="-49027775" y="3550975"/>
            <a:chExt cx="300100" cy="301700"/>
          </a:xfrm>
        </p:grpSpPr>
        <p:sp>
          <p:nvSpPr>
            <p:cNvPr id="10349" name="Google Shape;10349;p69"/>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69"/>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69"/>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69"/>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69"/>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69"/>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69"/>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69"/>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69"/>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69"/>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9" name="Google Shape;10359;p69"/>
          <p:cNvGrpSpPr/>
          <p:nvPr/>
        </p:nvGrpSpPr>
        <p:grpSpPr>
          <a:xfrm>
            <a:off x="2606306" y="2411710"/>
            <a:ext cx="359106" cy="355525"/>
            <a:chOff x="-49031025" y="3920175"/>
            <a:chExt cx="303350" cy="300325"/>
          </a:xfrm>
        </p:grpSpPr>
        <p:sp>
          <p:nvSpPr>
            <p:cNvPr id="10360" name="Google Shape;10360;p69"/>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69"/>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69"/>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69"/>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69"/>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69"/>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6" name="Google Shape;10366;p69"/>
          <p:cNvGrpSpPr/>
          <p:nvPr/>
        </p:nvGrpSpPr>
        <p:grpSpPr>
          <a:xfrm>
            <a:off x="1322411" y="2904744"/>
            <a:ext cx="356176" cy="354341"/>
            <a:chOff x="-47155575" y="3200500"/>
            <a:chExt cx="300875" cy="299325"/>
          </a:xfrm>
        </p:grpSpPr>
        <p:sp>
          <p:nvSpPr>
            <p:cNvPr id="10367" name="Google Shape;10367;p69"/>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69"/>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69"/>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69"/>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69"/>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69"/>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3" name="Google Shape;10373;p69"/>
          <p:cNvGrpSpPr/>
          <p:nvPr/>
        </p:nvGrpSpPr>
        <p:grpSpPr>
          <a:xfrm>
            <a:off x="1322870" y="3341092"/>
            <a:ext cx="355258" cy="355258"/>
            <a:chOff x="-47154800" y="3569100"/>
            <a:chExt cx="300100" cy="300100"/>
          </a:xfrm>
        </p:grpSpPr>
        <p:sp>
          <p:nvSpPr>
            <p:cNvPr id="10374" name="Google Shape;10374;p69"/>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69"/>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69"/>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69"/>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69"/>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69"/>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0" name="Google Shape;10380;p69"/>
          <p:cNvGrpSpPr/>
          <p:nvPr/>
        </p:nvGrpSpPr>
        <p:grpSpPr>
          <a:xfrm>
            <a:off x="1323343" y="3779305"/>
            <a:ext cx="354311" cy="353423"/>
            <a:chOff x="-47154000" y="3939275"/>
            <a:chExt cx="299300" cy="298550"/>
          </a:xfrm>
        </p:grpSpPr>
        <p:sp>
          <p:nvSpPr>
            <p:cNvPr id="10381" name="Google Shape;10381;p69"/>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69"/>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69"/>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69"/>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5" name="Google Shape;10385;p69"/>
          <p:cNvGrpSpPr/>
          <p:nvPr/>
        </p:nvGrpSpPr>
        <p:grpSpPr>
          <a:xfrm>
            <a:off x="3548633" y="2904744"/>
            <a:ext cx="312375" cy="354341"/>
            <a:chOff x="-45286550" y="3200500"/>
            <a:chExt cx="263875" cy="299325"/>
          </a:xfrm>
        </p:grpSpPr>
        <p:sp>
          <p:nvSpPr>
            <p:cNvPr id="10386" name="Google Shape;10386;p69"/>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69"/>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69"/>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9" name="Google Shape;10389;p69"/>
          <p:cNvGrpSpPr/>
          <p:nvPr/>
        </p:nvGrpSpPr>
        <p:grpSpPr>
          <a:xfrm>
            <a:off x="3548633" y="3342039"/>
            <a:ext cx="312375" cy="354311"/>
            <a:chOff x="-45286550" y="3569900"/>
            <a:chExt cx="263875" cy="299300"/>
          </a:xfrm>
        </p:grpSpPr>
        <p:sp>
          <p:nvSpPr>
            <p:cNvPr id="10390" name="Google Shape;10390;p69"/>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9"/>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9"/>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9"/>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69"/>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69"/>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6" name="Google Shape;10396;p69"/>
          <p:cNvGrpSpPr/>
          <p:nvPr/>
        </p:nvGrpSpPr>
        <p:grpSpPr>
          <a:xfrm>
            <a:off x="3559820" y="3778388"/>
            <a:ext cx="290001" cy="355258"/>
            <a:chOff x="-45277900" y="3938500"/>
            <a:chExt cx="244975" cy="300100"/>
          </a:xfrm>
        </p:grpSpPr>
        <p:sp>
          <p:nvSpPr>
            <p:cNvPr id="10397" name="Google Shape;10397;p69"/>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69"/>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9"/>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9"/>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1" name="Google Shape;10401;p69"/>
          <p:cNvGrpSpPr/>
          <p:nvPr/>
        </p:nvGrpSpPr>
        <p:grpSpPr>
          <a:xfrm>
            <a:off x="2645769" y="4247490"/>
            <a:ext cx="355258" cy="355258"/>
            <a:chOff x="-44502875" y="3576975"/>
            <a:chExt cx="300100" cy="300100"/>
          </a:xfrm>
        </p:grpSpPr>
        <p:sp>
          <p:nvSpPr>
            <p:cNvPr id="10402" name="Google Shape;10402;p69"/>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69"/>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9"/>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5" name="Google Shape;10405;p69"/>
          <p:cNvGrpSpPr/>
          <p:nvPr/>
        </p:nvGrpSpPr>
        <p:grpSpPr>
          <a:xfrm>
            <a:off x="4858981" y="1973145"/>
            <a:ext cx="356196" cy="354670"/>
            <a:chOff x="-13946200" y="3647075"/>
            <a:chExt cx="353650" cy="352100"/>
          </a:xfrm>
        </p:grpSpPr>
        <p:sp>
          <p:nvSpPr>
            <p:cNvPr id="10406" name="Google Shape;10406;p69"/>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69"/>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9"/>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9"/>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9"/>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69"/>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2" name="Google Shape;10412;p69"/>
          <p:cNvGrpSpPr/>
          <p:nvPr/>
        </p:nvGrpSpPr>
        <p:grpSpPr>
          <a:xfrm>
            <a:off x="6642374" y="1532628"/>
            <a:ext cx="357002" cy="354267"/>
            <a:chOff x="-12163025" y="3214275"/>
            <a:chExt cx="354450" cy="351700"/>
          </a:xfrm>
        </p:grpSpPr>
        <p:sp>
          <p:nvSpPr>
            <p:cNvPr id="10413" name="Google Shape;10413;p69"/>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69"/>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69"/>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6" name="Google Shape;10416;p69"/>
          <p:cNvGrpSpPr/>
          <p:nvPr/>
        </p:nvGrpSpPr>
        <p:grpSpPr>
          <a:xfrm>
            <a:off x="6643154" y="1972365"/>
            <a:ext cx="355441" cy="356232"/>
            <a:chOff x="-12160675" y="3647875"/>
            <a:chExt cx="352900" cy="353650"/>
          </a:xfrm>
        </p:grpSpPr>
        <p:sp>
          <p:nvSpPr>
            <p:cNvPr id="10417" name="Google Shape;10417;p69"/>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69"/>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69"/>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69"/>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69"/>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69"/>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69"/>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4" name="Google Shape;10424;p69"/>
          <p:cNvGrpSpPr/>
          <p:nvPr/>
        </p:nvGrpSpPr>
        <p:grpSpPr>
          <a:xfrm>
            <a:off x="6653870" y="2416821"/>
            <a:ext cx="354635" cy="356232"/>
            <a:chOff x="-12160675" y="4081850"/>
            <a:chExt cx="352100" cy="353650"/>
          </a:xfrm>
        </p:grpSpPr>
        <p:sp>
          <p:nvSpPr>
            <p:cNvPr id="10425" name="Google Shape;10425;p69"/>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69"/>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69"/>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69"/>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9"/>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9"/>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1" name="Google Shape;10431;p69"/>
          <p:cNvGrpSpPr/>
          <p:nvPr/>
        </p:nvGrpSpPr>
        <p:grpSpPr>
          <a:xfrm>
            <a:off x="4858836" y="2891264"/>
            <a:ext cx="355416" cy="355652"/>
            <a:chOff x="-10391650" y="3180600"/>
            <a:chExt cx="352875" cy="353075"/>
          </a:xfrm>
        </p:grpSpPr>
        <p:sp>
          <p:nvSpPr>
            <p:cNvPr id="10432" name="Google Shape;10432;p69"/>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69"/>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69"/>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69"/>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69"/>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69"/>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8" name="Google Shape;10438;p69"/>
          <p:cNvGrpSpPr/>
          <p:nvPr/>
        </p:nvGrpSpPr>
        <p:grpSpPr>
          <a:xfrm>
            <a:off x="4858835" y="3368062"/>
            <a:ext cx="354635" cy="353890"/>
            <a:chOff x="-10390875" y="3616350"/>
            <a:chExt cx="352100" cy="351325"/>
          </a:xfrm>
        </p:grpSpPr>
        <p:sp>
          <p:nvSpPr>
            <p:cNvPr id="10439" name="Google Shape;10439;p69"/>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69"/>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69"/>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2" name="Google Shape;10442;p69"/>
          <p:cNvGrpSpPr/>
          <p:nvPr/>
        </p:nvGrpSpPr>
        <p:grpSpPr>
          <a:xfrm>
            <a:off x="7525810" y="2892727"/>
            <a:ext cx="312585" cy="354670"/>
            <a:chOff x="-10370400" y="4049550"/>
            <a:chExt cx="310350" cy="352100"/>
          </a:xfrm>
        </p:grpSpPr>
        <p:sp>
          <p:nvSpPr>
            <p:cNvPr id="10443" name="Google Shape;10443;p69"/>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9"/>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9"/>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9"/>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9"/>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8" name="Google Shape;10448;p69"/>
          <p:cNvGrpSpPr/>
          <p:nvPr/>
        </p:nvGrpSpPr>
        <p:grpSpPr>
          <a:xfrm>
            <a:off x="6630066" y="2891668"/>
            <a:ext cx="379236" cy="354847"/>
            <a:chOff x="-8674650" y="3210975"/>
            <a:chExt cx="376525" cy="352275"/>
          </a:xfrm>
        </p:grpSpPr>
        <p:sp>
          <p:nvSpPr>
            <p:cNvPr id="10449" name="Google Shape;10449;p69"/>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9"/>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9"/>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9"/>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9"/>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9"/>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5" name="Google Shape;10455;p69"/>
          <p:cNvGrpSpPr/>
          <p:nvPr/>
        </p:nvGrpSpPr>
        <p:grpSpPr>
          <a:xfrm>
            <a:off x="5301563" y="1973145"/>
            <a:ext cx="356221" cy="354670"/>
            <a:chOff x="-13512225" y="3647075"/>
            <a:chExt cx="353675" cy="352100"/>
          </a:xfrm>
        </p:grpSpPr>
        <p:sp>
          <p:nvSpPr>
            <p:cNvPr id="10456" name="Google Shape;10456;p69"/>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69"/>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69"/>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69"/>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69"/>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69"/>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69"/>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69"/>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69"/>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69"/>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6" name="Google Shape;10466;p69"/>
          <p:cNvGrpSpPr/>
          <p:nvPr/>
        </p:nvGrpSpPr>
        <p:grpSpPr>
          <a:xfrm>
            <a:off x="5311876" y="2417211"/>
            <a:ext cx="356221" cy="355451"/>
            <a:chOff x="-13512225" y="4080275"/>
            <a:chExt cx="353675" cy="352875"/>
          </a:xfrm>
        </p:grpSpPr>
        <p:sp>
          <p:nvSpPr>
            <p:cNvPr id="10467" name="Google Shape;10467;p69"/>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69"/>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69"/>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69"/>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69"/>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69"/>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69"/>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69"/>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69"/>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69"/>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69"/>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8" name="Google Shape;10478;p69"/>
          <p:cNvGrpSpPr/>
          <p:nvPr/>
        </p:nvGrpSpPr>
        <p:grpSpPr>
          <a:xfrm>
            <a:off x="7084956" y="1564572"/>
            <a:ext cx="356196" cy="290379"/>
            <a:chOff x="-11728250" y="3245400"/>
            <a:chExt cx="353650" cy="288275"/>
          </a:xfrm>
        </p:grpSpPr>
        <p:sp>
          <p:nvSpPr>
            <p:cNvPr id="10479" name="Google Shape;10479;p69"/>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69"/>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69"/>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69"/>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69"/>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4" name="Google Shape;10484;p69"/>
          <p:cNvSpPr/>
          <p:nvPr/>
        </p:nvSpPr>
        <p:spPr>
          <a:xfrm>
            <a:off x="7242366" y="2108233"/>
            <a:ext cx="40464" cy="8413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5" name="Google Shape;10485;p69"/>
          <p:cNvGrpSpPr/>
          <p:nvPr/>
        </p:nvGrpSpPr>
        <p:grpSpPr>
          <a:xfrm>
            <a:off x="7117464" y="2417211"/>
            <a:ext cx="311804" cy="355451"/>
            <a:chOff x="-11703850" y="4081850"/>
            <a:chExt cx="309575" cy="352875"/>
          </a:xfrm>
        </p:grpSpPr>
        <p:sp>
          <p:nvSpPr>
            <p:cNvPr id="10486" name="Google Shape;10486;p69"/>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69"/>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69"/>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69"/>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69"/>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69"/>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69"/>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69"/>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4" name="Google Shape;10494;p69"/>
          <p:cNvGrpSpPr/>
          <p:nvPr/>
        </p:nvGrpSpPr>
        <p:grpSpPr>
          <a:xfrm>
            <a:off x="5306120" y="2891364"/>
            <a:ext cx="357002" cy="355451"/>
            <a:chOff x="-9958475" y="3180025"/>
            <a:chExt cx="354450" cy="352875"/>
          </a:xfrm>
        </p:grpSpPr>
        <p:sp>
          <p:nvSpPr>
            <p:cNvPr id="10495" name="Google Shape;10495;p69"/>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69"/>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69"/>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8" name="Google Shape;10498;p69"/>
          <p:cNvGrpSpPr/>
          <p:nvPr/>
        </p:nvGrpSpPr>
        <p:grpSpPr>
          <a:xfrm>
            <a:off x="5315247" y="3367345"/>
            <a:ext cx="337966" cy="355325"/>
            <a:chOff x="-9949025" y="3615575"/>
            <a:chExt cx="335550" cy="352750"/>
          </a:xfrm>
        </p:grpSpPr>
        <p:sp>
          <p:nvSpPr>
            <p:cNvPr id="10499" name="Google Shape;10499;p69"/>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69"/>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69"/>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2" name="Google Shape;10502;p69"/>
          <p:cNvGrpSpPr/>
          <p:nvPr/>
        </p:nvGrpSpPr>
        <p:grpSpPr>
          <a:xfrm>
            <a:off x="7950093" y="2890851"/>
            <a:ext cx="360175" cy="358423"/>
            <a:chOff x="-9961625" y="4048175"/>
            <a:chExt cx="357600" cy="355825"/>
          </a:xfrm>
        </p:grpSpPr>
        <p:sp>
          <p:nvSpPr>
            <p:cNvPr id="10503" name="Google Shape;10503;p69"/>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69"/>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69"/>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69"/>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69"/>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69"/>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9" name="Google Shape;10509;p69"/>
          <p:cNvGrpSpPr/>
          <p:nvPr/>
        </p:nvGrpSpPr>
        <p:grpSpPr>
          <a:xfrm>
            <a:off x="6636814" y="3366363"/>
            <a:ext cx="364959" cy="357289"/>
            <a:chOff x="-8680950" y="3624225"/>
            <a:chExt cx="362350" cy="354700"/>
          </a:xfrm>
        </p:grpSpPr>
        <p:sp>
          <p:nvSpPr>
            <p:cNvPr id="10510" name="Google Shape;10510;p69"/>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69"/>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69"/>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69"/>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69"/>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69"/>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6" name="Google Shape;10516;p69"/>
          <p:cNvGrpSpPr/>
          <p:nvPr/>
        </p:nvGrpSpPr>
        <p:grpSpPr>
          <a:xfrm>
            <a:off x="5773058" y="1532024"/>
            <a:ext cx="313365" cy="355476"/>
            <a:chOff x="-13056975" y="3212300"/>
            <a:chExt cx="311125" cy="352900"/>
          </a:xfrm>
        </p:grpSpPr>
        <p:sp>
          <p:nvSpPr>
            <p:cNvPr id="10517" name="Google Shape;10517;p69"/>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69"/>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69"/>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69"/>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1" name="Google Shape;10521;p69"/>
          <p:cNvGrpSpPr/>
          <p:nvPr/>
        </p:nvGrpSpPr>
        <p:grpSpPr>
          <a:xfrm>
            <a:off x="5750446" y="1972818"/>
            <a:ext cx="358588" cy="355325"/>
            <a:chOff x="-13077450" y="3647075"/>
            <a:chExt cx="356025" cy="352750"/>
          </a:xfrm>
        </p:grpSpPr>
        <p:sp>
          <p:nvSpPr>
            <p:cNvPr id="10522" name="Google Shape;10522;p69"/>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69"/>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69"/>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5" name="Google Shape;10525;p69"/>
          <p:cNvGrpSpPr/>
          <p:nvPr/>
        </p:nvGrpSpPr>
        <p:grpSpPr>
          <a:xfrm>
            <a:off x="5761552" y="2416418"/>
            <a:ext cx="357002" cy="357037"/>
            <a:chOff x="-13079025" y="4079475"/>
            <a:chExt cx="354450" cy="354450"/>
          </a:xfrm>
        </p:grpSpPr>
        <p:sp>
          <p:nvSpPr>
            <p:cNvPr id="10526" name="Google Shape;10526;p69"/>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69"/>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69"/>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69"/>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0" name="Google Shape;10530;p69"/>
          <p:cNvGrpSpPr/>
          <p:nvPr/>
        </p:nvGrpSpPr>
        <p:grpSpPr>
          <a:xfrm>
            <a:off x="7534619" y="1532427"/>
            <a:ext cx="356221" cy="354670"/>
            <a:chOff x="-11292700" y="3213875"/>
            <a:chExt cx="353675" cy="352100"/>
          </a:xfrm>
        </p:grpSpPr>
        <p:sp>
          <p:nvSpPr>
            <p:cNvPr id="10531" name="Google Shape;10531;p69"/>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69"/>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69"/>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69"/>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69"/>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69"/>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69"/>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8" name="Google Shape;10538;p69"/>
          <p:cNvGrpSpPr/>
          <p:nvPr/>
        </p:nvGrpSpPr>
        <p:grpSpPr>
          <a:xfrm>
            <a:off x="7528677" y="1972365"/>
            <a:ext cx="368106" cy="356232"/>
            <a:chOff x="-11299000" y="3647875"/>
            <a:chExt cx="365475" cy="353650"/>
          </a:xfrm>
        </p:grpSpPr>
        <p:sp>
          <p:nvSpPr>
            <p:cNvPr id="10539" name="Google Shape;10539;p69"/>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69"/>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69"/>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69"/>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69"/>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69"/>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5" name="Google Shape;10545;p69"/>
          <p:cNvGrpSpPr/>
          <p:nvPr/>
        </p:nvGrpSpPr>
        <p:grpSpPr>
          <a:xfrm>
            <a:off x="7544139" y="2428316"/>
            <a:ext cx="357808" cy="333240"/>
            <a:chOff x="-11295075" y="4092875"/>
            <a:chExt cx="355250" cy="330825"/>
          </a:xfrm>
        </p:grpSpPr>
        <p:sp>
          <p:nvSpPr>
            <p:cNvPr id="10546" name="Google Shape;10546;p69"/>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69"/>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69"/>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69"/>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69"/>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1" name="Google Shape;10551;p69"/>
          <p:cNvGrpSpPr/>
          <p:nvPr/>
        </p:nvGrpSpPr>
        <p:grpSpPr>
          <a:xfrm>
            <a:off x="5769739" y="2891364"/>
            <a:ext cx="312585" cy="355451"/>
            <a:chOff x="-9500075" y="3180800"/>
            <a:chExt cx="310350" cy="352875"/>
          </a:xfrm>
        </p:grpSpPr>
        <p:sp>
          <p:nvSpPr>
            <p:cNvPr id="10552" name="Google Shape;10552;p69"/>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69"/>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69"/>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69"/>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69"/>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69"/>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69"/>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69"/>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69"/>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1" name="Google Shape;10561;p69"/>
          <p:cNvGrpSpPr/>
          <p:nvPr/>
        </p:nvGrpSpPr>
        <p:grpSpPr>
          <a:xfrm>
            <a:off x="5747530" y="3366879"/>
            <a:ext cx="356221" cy="356257"/>
            <a:chOff x="-9523700" y="3614000"/>
            <a:chExt cx="353675" cy="353675"/>
          </a:xfrm>
        </p:grpSpPr>
        <p:sp>
          <p:nvSpPr>
            <p:cNvPr id="10562" name="Google Shape;10562;p69"/>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69"/>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69"/>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69"/>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69"/>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69"/>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69"/>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69"/>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69"/>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1" name="Google Shape;10571;p69"/>
          <p:cNvGrpSpPr/>
          <p:nvPr/>
        </p:nvGrpSpPr>
        <p:grpSpPr>
          <a:xfrm>
            <a:off x="7532481" y="3389521"/>
            <a:ext cx="356221" cy="354670"/>
            <a:chOff x="-9523700" y="4049550"/>
            <a:chExt cx="353675" cy="352100"/>
          </a:xfrm>
        </p:grpSpPr>
        <p:sp>
          <p:nvSpPr>
            <p:cNvPr id="10572" name="Google Shape;10572;p69"/>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69"/>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69"/>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69"/>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69"/>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69"/>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69"/>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9" name="Google Shape;10579;p69"/>
          <p:cNvGrpSpPr/>
          <p:nvPr/>
        </p:nvGrpSpPr>
        <p:grpSpPr>
          <a:xfrm>
            <a:off x="7088596" y="3389494"/>
            <a:ext cx="357002" cy="311029"/>
            <a:chOff x="-8209150" y="3659675"/>
            <a:chExt cx="354450" cy="308775"/>
          </a:xfrm>
        </p:grpSpPr>
        <p:sp>
          <p:nvSpPr>
            <p:cNvPr id="10580" name="Google Shape;10580;p69"/>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69"/>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69"/>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69"/>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69"/>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69"/>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6" name="Google Shape;10586;p69"/>
          <p:cNvGrpSpPr/>
          <p:nvPr/>
        </p:nvGrpSpPr>
        <p:grpSpPr>
          <a:xfrm>
            <a:off x="6202157" y="2418407"/>
            <a:ext cx="356221" cy="353059"/>
            <a:chOff x="-12643475" y="4081850"/>
            <a:chExt cx="353675" cy="350500"/>
          </a:xfrm>
        </p:grpSpPr>
        <p:sp>
          <p:nvSpPr>
            <p:cNvPr id="10587" name="Google Shape;10587;p69"/>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69"/>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69"/>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69"/>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1" name="Google Shape;10591;p69"/>
          <p:cNvSpPr/>
          <p:nvPr/>
        </p:nvSpPr>
        <p:spPr>
          <a:xfrm>
            <a:off x="8015262" y="1973047"/>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2" name="Google Shape;10592;p69"/>
          <p:cNvGrpSpPr/>
          <p:nvPr/>
        </p:nvGrpSpPr>
        <p:grpSpPr>
          <a:xfrm>
            <a:off x="7984757" y="2428316"/>
            <a:ext cx="356221" cy="333240"/>
            <a:chOff x="-10858725" y="4092875"/>
            <a:chExt cx="353675" cy="330825"/>
          </a:xfrm>
        </p:grpSpPr>
        <p:sp>
          <p:nvSpPr>
            <p:cNvPr id="10593" name="Google Shape;10593;p69"/>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69"/>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69"/>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69"/>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69"/>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69"/>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9" name="Google Shape;10599;p69"/>
          <p:cNvGrpSpPr/>
          <p:nvPr/>
        </p:nvGrpSpPr>
        <p:grpSpPr>
          <a:xfrm>
            <a:off x="6243280" y="3367282"/>
            <a:ext cx="252278" cy="355451"/>
            <a:chOff x="-9039300" y="3614000"/>
            <a:chExt cx="250475" cy="352875"/>
          </a:xfrm>
        </p:grpSpPr>
        <p:sp>
          <p:nvSpPr>
            <p:cNvPr id="10600" name="Google Shape;10600;p69"/>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69"/>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2" name="Google Shape;10602;p69"/>
          <p:cNvGrpSpPr/>
          <p:nvPr/>
        </p:nvGrpSpPr>
        <p:grpSpPr>
          <a:xfrm>
            <a:off x="7975246" y="3389521"/>
            <a:ext cx="354635" cy="354670"/>
            <a:chOff x="-9088150" y="4049550"/>
            <a:chExt cx="352100" cy="352100"/>
          </a:xfrm>
        </p:grpSpPr>
        <p:sp>
          <p:nvSpPr>
            <p:cNvPr id="10603" name="Google Shape;10603;p69"/>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69"/>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69"/>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69"/>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69"/>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69"/>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9" name="Google Shape;10609;p69"/>
          <p:cNvGrpSpPr/>
          <p:nvPr/>
        </p:nvGrpSpPr>
        <p:grpSpPr>
          <a:xfrm>
            <a:off x="7109610" y="2891754"/>
            <a:ext cx="315757" cy="354670"/>
            <a:chOff x="-8191825" y="3174500"/>
            <a:chExt cx="313500" cy="352100"/>
          </a:xfrm>
        </p:grpSpPr>
        <p:sp>
          <p:nvSpPr>
            <p:cNvPr id="10610" name="Google Shape;10610;p69"/>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69"/>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69"/>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3" name="Google Shape;10613;p69"/>
          <p:cNvGrpSpPr/>
          <p:nvPr/>
        </p:nvGrpSpPr>
        <p:grpSpPr>
          <a:xfrm>
            <a:off x="4858968" y="1532275"/>
            <a:ext cx="356221" cy="354973"/>
            <a:chOff x="-13947000" y="3212800"/>
            <a:chExt cx="353675" cy="352400"/>
          </a:xfrm>
        </p:grpSpPr>
        <p:sp>
          <p:nvSpPr>
            <p:cNvPr id="10614" name="Google Shape;10614;p69"/>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69"/>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6" name="Google Shape;10616;p69"/>
          <p:cNvSpPr/>
          <p:nvPr/>
        </p:nvSpPr>
        <p:spPr>
          <a:xfrm>
            <a:off x="4902088" y="2417809"/>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7" name="Google Shape;10617;p69"/>
          <p:cNvGrpSpPr/>
          <p:nvPr/>
        </p:nvGrpSpPr>
        <p:grpSpPr>
          <a:xfrm>
            <a:off x="5301563" y="1531633"/>
            <a:ext cx="356221" cy="356257"/>
            <a:chOff x="-13512225" y="3211525"/>
            <a:chExt cx="353675" cy="353675"/>
          </a:xfrm>
        </p:grpSpPr>
        <p:sp>
          <p:nvSpPr>
            <p:cNvPr id="10618" name="Google Shape;10618;p69"/>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69"/>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69"/>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69"/>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69"/>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3" name="Google Shape;10623;p69"/>
          <p:cNvGrpSpPr/>
          <p:nvPr/>
        </p:nvGrpSpPr>
        <p:grpSpPr>
          <a:xfrm>
            <a:off x="7083760" y="1971660"/>
            <a:ext cx="358588" cy="357642"/>
            <a:chOff x="-11729050" y="3646475"/>
            <a:chExt cx="356025" cy="355050"/>
          </a:xfrm>
        </p:grpSpPr>
        <p:sp>
          <p:nvSpPr>
            <p:cNvPr id="10624" name="Google Shape;10624;p69"/>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69"/>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69"/>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69"/>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69"/>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69"/>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69"/>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69"/>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69"/>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69"/>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69"/>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5" name="Google Shape;10635;p69"/>
          <p:cNvGrpSpPr/>
          <p:nvPr/>
        </p:nvGrpSpPr>
        <p:grpSpPr>
          <a:xfrm>
            <a:off x="6191845" y="1532024"/>
            <a:ext cx="356221" cy="355476"/>
            <a:chOff x="-12643475" y="3212300"/>
            <a:chExt cx="353675" cy="352900"/>
          </a:xfrm>
        </p:grpSpPr>
        <p:sp>
          <p:nvSpPr>
            <p:cNvPr id="10636" name="Google Shape;10636;p69"/>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69"/>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69"/>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69"/>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69"/>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69"/>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69"/>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69"/>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69"/>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5" name="Google Shape;10645;p69"/>
          <p:cNvGrpSpPr/>
          <p:nvPr/>
        </p:nvGrpSpPr>
        <p:grpSpPr>
          <a:xfrm>
            <a:off x="6191845" y="1983798"/>
            <a:ext cx="356221" cy="333366"/>
            <a:chOff x="-12643475" y="3657325"/>
            <a:chExt cx="353675" cy="330950"/>
          </a:xfrm>
        </p:grpSpPr>
        <p:sp>
          <p:nvSpPr>
            <p:cNvPr id="10646" name="Google Shape;10646;p69"/>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69"/>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69"/>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69"/>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69"/>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69"/>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2" name="Google Shape;10652;p69"/>
          <p:cNvGrpSpPr/>
          <p:nvPr/>
        </p:nvGrpSpPr>
        <p:grpSpPr>
          <a:xfrm>
            <a:off x="7974847" y="1532427"/>
            <a:ext cx="355416" cy="354670"/>
            <a:chOff x="-10857925" y="3213875"/>
            <a:chExt cx="352875" cy="352100"/>
          </a:xfrm>
        </p:grpSpPr>
        <p:sp>
          <p:nvSpPr>
            <p:cNvPr id="10653" name="Google Shape;10653;p69"/>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69"/>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69"/>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69"/>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69"/>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69"/>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69"/>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69"/>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69"/>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69"/>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3" name="Google Shape;10663;p69"/>
          <p:cNvGrpSpPr/>
          <p:nvPr/>
        </p:nvGrpSpPr>
        <p:grpSpPr>
          <a:xfrm>
            <a:off x="6191762" y="2891855"/>
            <a:ext cx="356096" cy="354469"/>
            <a:chOff x="-9089725" y="3180200"/>
            <a:chExt cx="353550" cy="351900"/>
          </a:xfrm>
        </p:grpSpPr>
        <p:sp>
          <p:nvSpPr>
            <p:cNvPr id="10664" name="Google Shape;10664;p69"/>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69"/>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669"/>
        <p:cNvGrpSpPr/>
        <p:nvPr/>
      </p:nvGrpSpPr>
      <p:grpSpPr>
        <a:xfrm>
          <a:off x="0" y="0"/>
          <a:ext cx="0" cy="0"/>
          <a:chOff x="0" y="0"/>
          <a:chExt cx="0" cy="0"/>
        </a:xfrm>
      </p:grpSpPr>
      <p:sp>
        <p:nvSpPr>
          <p:cNvPr id="10670" name="Google Shape;10670;p70"/>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10671" name="Google Shape;10671;p70"/>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2" name="Google Shape;10672;p70"/>
          <p:cNvGrpSpPr/>
          <p:nvPr/>
        </p:nvGrpSpPr>
        <p:grpSpPr>
          <a:xfrm>
            <a:off x="748855" y="2243507"/>
            <a:ext cx="452798" cy="449473"/>
            <a:chOff x="-21322300" y="3693325"/>
            <a:chExt cx="306400" cy="304150"/>
          </a:xfrm>
        </p:grpSpPr>
        <p:sp>
          <p:nvSpPr>
            <p:cNvPr id="10673" name="Google Shape;10673;p70"/>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70"/>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70"/>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70"/>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7" name="Google Shape;10677;p70"/>
          <p:cNvGrpSpPr/>
          <p:nvPr/>
        </p:nvGrpSpPr>
        <p:grpSpPr>
          <a:xfrm>
            <a:off x="748263" y="2810244"/>
            <a:ext cx="453980" cy="422540"/>
            <a:chOff x="-21322300" y="4077125"/>
            <a:chExt cx="307200" cy="285925"/>
          </a:xfrm>
        </p:grpSpPr>
        <p:sp>
          <p:nvSpPr>
            <p:cNvPr id="10678" name="Google Shape;10678;p70"/>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70"/>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70"/>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70"/>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70"/>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70"/>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70"/>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70"/>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70"/>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70"/>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70"/>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70"/>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0" name="Google Shape;10690;p70"/>
          <p:cNvGrpSpPr/>
          <p:nvPr/>
        </p:nvGrpSpPr>
        <p:grpSpPr>
          <a:xfrm>
            <a:off x="3525440" y="1689128"/>
            <a:ext cx="451653" cy="450212"/>
            <a:chOff x="-19394200" y="3333800"/>
            <a:chExt cx="305625" cy="304650"/>
          </a:xfrm>
        </p:grpSpPr>
        <p:sp>
          <p:nvSpPr>
            <p:cNvPr id="10691" name="Google Shape;10691;p70"/>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70"/>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70"/>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70"/>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70"/>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70"/>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70"/>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70"/>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70"/>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0" name="Google Shape;10700;p70"/>
          <p:cNvGrpSpPr/>
          <p:nvPr/>
        </p:nvGrpSpPr>
        <p:grpSpPr>
          <a:xfrm>
            <a:off x="3524276" y="2243580"/>
            <a:ext cx="453980" cy="449325"/>
            <a:chOff x="-19396575" y="3708500"/>
            <a:chExt cx="307200" cy="304050"/>
          </a:xfrm>
        </p:grpSpPr>
        <p:sp>
          <p:nvSpPr>
            <p:cNvPr id="10701" name="Google Shape;10701;p70"/>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70"/>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70"/>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4" name="Google Shape;10704;p70"/>
          <p:cNvGrpSpPr/>
          <p:nvPr/>
        </p:nvGrpSpPr>
        <p:grpSpPr>
          <a:xfrm>
            <a:off x="3518457" y="2796461"/>
            <a:ext cx="465618" cy="450101"/>
            <a:chOff x="-19394200" y="4084200"/>
            <a:chExt cx="315075" cy="304575"/>
          </a:xfrm>
        </p:grpSpPr>
        <p:sp>
          <p:nvSpPr>
            <p:cNvPr id="10705" name="Google Shape;10705;p70"/>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70"/>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70"/>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70"/>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70"/>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70"/>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1" name="Google Shape;10711;p70"/>
          <p:cNvGrpSpPr/>
          <p:nvPr/>
        </p:nvGrpSpPr>
        <p:grpSpPr>
          <a:xfrm>
            <a:off x="6324167" y="1689001"/>
            <a:ext cx="400447" cy="450470"/>
            <a:chOff x="-17526750" y="3309200"/>
            <a:chExt cx="270975" cy="304825"/>
          </a:xfrm>
        </p:grpSpPr>
        <p:sp>
          <p:nvSpPr>
            <p:cNvPr id="10712" name="Google Shape;10712;p70"/>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70"/>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70"/>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70"/>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70"/>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7" name="Google Shape;10717;p70"/>
          <p:cNvGrpSpPr/>
          <p:nvPr/>
        </p:nvGrpSpPr>
        <p:grpSpPr>
          <a:xfrm>
            <a:off x="6300319" y="2244173"/>
            <a:ext cx="448143" cy="448143"/>
            <a:chOff x="-17542500" y="3684100"/>
            <a:chExt cx="303250" cy="303250"/>
          </a:xfrm>
        </p:grpSpPr>
        <p:sp>
          <p:nvSpPr>
            <p:cNvPr id="10718" name="Google Shape;10718;p70"/>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70"/>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70"/>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70"/>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70"/>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70"/>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70"/>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5" name="Google Shape;10725;p70"/>
          <p:cNvGrpSpPr/>
          <p:nvPr/>
        </p:nvGrpSpPr>
        <p:grpSpPr>
          <a:xfrm>
            <a:off x="6299728" y="2810817"/>
            <a:ext cx="449325" cy="421395"/>
            <a:chOff x="-17542500" y="4068450"/>
            <a:chExt cx="304050" cy="285150"/>
          </a:xfrm>
        </p:grpSpPr>
        <p:sp>
          <p:nvSpPr>
            <p:cNvPr id="10726" name="Google Shape;10726;p70"/>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70"/>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70"/>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70"/>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70"/>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70"/>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2" name="Google Shape;10732;p70"/>
          <p:cNvGrpSpPr/>
          <p:nvPr/>
        </p:nvGrpSpPr>
        <p:grpSpPr>
          <a:xfrm>
            <a:off x="3530150" y="3342211"/>
            <a:ext cx="343404" cy="449325"/>
            <a:chOff x="-15652200" y="3335975"/>
            <a:chExt cx="232375" cy="304050"/>
          </a:xfrm>
        </p:grpSpPr>
        <p:sp>
          <p:nvSpPr>
            <p:cNvPr id="10733" name="Google Shape;10733;p70"/>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70"/>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70"/>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70"/>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70"/>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70"/>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70"/>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70"/>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70"/>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2" name="Google Shape;10742;p70"/>
          <p:cNvGrpSpPr/>
          <p:nvPr/>
        </p:nvGrpSpPr>
        <p:grpSpPr>
          <a:xfrm>
            <a:off x="1303491" y="1689573"/>
            <a:ext cx="450470" cy="449325"/>
            <a:chOff x="-20946600" y="3317850"/>
            <a:chExt cx="304825" cy="304050"/>
          </a:xfrm>
        </p:grpSpPr>
        <p:sp>
          <p:nvSpPr>
            <p:cNvPr id="10743" name="Google Shape;10743;p70"/>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70"/>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70"/>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6" name="Google Shape;10746;p70"/>
          <p:cNvGrpSpPr/>
          <p:nvPr/>
        </p:nvGrpSpPr>
        <p:grpSpPr>
          <a:xfrm>
            <a:off x="1304064" y="2243729"/>
            <a:ext cx="449325" cy="449030"/>
            <a:chOff x="-20945825" y="3692175"/>
            <a:chExt cx="304050" cy="303850"/>
          </a:xfrm>
        </p:grpSpPr>
        <p:sp>
          <p:nvSpPr>
            <p:cNvPr id="10747" name="Google Shape;10747;p70"/>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70"/>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70"/>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70"/>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1" name="Google Shape;10751;p70"/>
          <p:cNvGrpSpPr/>
          <p:nvPr/>
        </p:nvGrpSpPr>
        <p:grpSpPr>
          <a:xfrm>
            <a:off x="1329667" y="2797442"/>
            <a:ext cx="398119" cy="448143"/>
            <a:chOff x="-20930075" y="4066100"/>
            <a:chExt cx="269400" cy="303250"/>
          </a:xfrm>
        </p:grpSpPr>
        <p:sp>
          <p:nvSpPr>
            <p:cNvPr id="10752" name="Google Shape;10752;p70"/>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70"/>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4" name="Google Shape;10754;p70"/>
          <p:cNvGrpSpPr/>
          <p:nvPr/>
        </p:nvGrpSpPr>
        <p:grpSpPr>
          <a:xfrm>
            <a:off x="4110888" y="1689848"/>
            <a:ext cx="372516" cy="448771"/>
            <a:chOff x="-18994100" y="3334775"/>
            <a:chExt cx="252075" cy="303675"/>
          </a:xfrm>
        </p:grpSpPr>
        <p:sp>
          <p:nvSpPr>
            <p:cNvPr id="10755" name="Google Shape;10755;p70"/>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70"/>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70"/>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70"/>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9" name="Google Shape;10759;p70"/>
          <p:cNvGrpSpPr/>
          <p:nvPr/>
        </p:nvGrpSpPr>
        <p:grpSpPr>
          <a:xfrm>
            <a:off x="4125445" y="2244743"/>
            <a:ext cx="343404" cy="446998"/>
            <a:chOff x="-18983850" y="3710075"/>
            <a:chExt cx="232375" cy="302475"/>
          </a:xfrm>
        </p:grpSpPr>
        <p:sp>
          <p:nvSpPr>
            <p:cNvPr id="10760" name="Google Shape;10760;p70"/>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70"/>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70"/>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70"/>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4" name="Google Shape;10764;p70"/>
          <p:cNvGrpSpPr/>
          <p:nvPr/>
        </p:nvGrpSpPr>
        <p:grpSpPr>
          <a:xfrm>
            <a:off x="4071911" y="2797422"/>
            <a:ext cx="450470" cy="448180"/>
            <a:chOff x="-19020075" y="4084200"/>
            <a:chExt cx="304825" cy="303275"/>
          </a:xfrm>
        </p:grpSpPr>
        <p:sp>
          <p:nvSpPr>
            <p:cNvPr id="10765" name="Google Shape;10765;p70"/>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70"/>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70"/>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70"/>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70"/>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70"/>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70"/>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70"/>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70"/>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4" name="Google Shape;10774;p70"/>
          <p:cNvGrpSpPr/>
          <p:nvPr/>
        </p:nvGrpSpPr>
        <p:grpSpPr>
          <a:xfrm>
            <a:off x="6889176" y="1689001"/>
            <a:ext cx="396937" cy="450470"/>
            <a:chOff x="-17149475" y="3309200"/>
            <a:chExt cx="268600" cy="304825"/>
          </a:xfrm>
        </p:grpSpPr>
        <p:sp>
          <p:nvSpPr>
            <p:cNvPr id="10775" name="Google Shape;10775;p70"/>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70"/>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7" name="Google Shape;10777;p70"/>
          <p:cNvGrpSpPr/>
          <p:nvPr/>
        </p:nvGrpSpPr>
        <p:grpSpPr>
          <a:xfrm>
            <a:off x="6862982" y="2258120"/>
            <a:ext cx="449325" cy="420249"/>
            <a:chOff x="-17168375" y="3692750"/>
            <a:chExt cx="304050" cy="284375"/>
          </a:xfrm>
        </p:grpSpPr>
        <p:sp>
          <p:nvSpPr>
            <p:cNvPr id="10778" name="Google Shape;10778;p70"/>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70"/>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70"/>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70"/>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70"/>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70"/>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70"/>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5" name="Google Shape;10785;p70"/>
          <p:cNvGrpSpPr/>
          <p:nvPr/>
        </p:nvGrpSpPr>
        <p:grpSpPr>
          <a:xfrm>
            <a:off x="6859491" y="2796852"/>
            <a:ext cx="456308" cy="449325"/>
            <a:chOff x="-17170750" y="4058800"/>
            <a:chExt cx="308775" cy="304050"/>
          </a:xfrm>
        </p:grpSpPr>
        <p:sp>
          <p:nvSpPr>
            <p:cNvPr id="10786" name="Google Shape;10786;p70"/>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70"/>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70"/>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70"/>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70"/>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70"/>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70"/>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70"/>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70"/>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70"/>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70"/>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70"/>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70"/>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70"/>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70"/>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70"/>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70"/>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3" name="Google Shape;10803;p70"/>
          <p:cNvGrpSpPr/>
          <p:nvPr/>
        </p:nvGrpSpPr>
        <p:grpSpPr>
          <a:xfrm>
            <a:off x="5721388" y="3343358"/>
            <a:ext cx="450470" cy="446998"/>
            <a:chOff x="-15688425" y="3707725"/>
            <a:chExt cx="304825" cy="302475"/>
          </a:xfrm>
        </p:grpSpPr>
        <p:sp>
          <p:nvSpPr>
            <p:cNvPr id="10804" name="Google Shape;10804;p70"/>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70"/>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70"/>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70"/>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70"/>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70"/>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0" name="Google Shape;10810;p70"/>
          <p:cNvGrpSpPr/>
          <p:nvPr/>
        </p:nvGrpSpPr>
        <p:grpSpPr>
          <a:xfrm>
            <a:off x="1865544" y="1690441"/>
            <a:ext cx="451653" cy="447589"/>
            <a:chOff x="-20572500" y="3319025"/>
            <a:chExt cx="305625" cy="302875"/>
          </a:xfrm>
        </p:grpSpPr>
        <p:sp>
          <p:nvSpPr>
            <p:cNvPr id="10811" name="Google Shape;10811;p70"/>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70"/>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3" name="Google Shape;10813;p70"/>
          <p:cNvGrpSpPr/>
          <p:nvPr/>
        </p:nvGrpSpPr>
        <p:grpSpPr>
          <a:xfrm>
            <a:off x="1866708" y="2305410"/>
            <a:ext cx="449325" cy="325670"/>
            <a:chOff x="-20571700" y="3722875"/>
            <a:chExt cx="304050" cy="220375"/>
          </a:xfrm>
        </p:grpSpPr>
        <p:sp>
          <p:nvSpPr>
            <p:cNvPr id="10814" name="Google Shape;10814;p70"/>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70"/>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70"/>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70"/>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70"/>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70"/>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70"/>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1" name="Google Shape;10821;p70"/>
          <p:cNvGrpSpPr/>
          <p:nvPr/>
        </p:nvGrpSpPr>
        <p:grpSpPr>
          <a:xfrm>
            <a:off x="1866135" y="2796278"/>
            <a:ext cx="450470" cy="450470"/>
            <a:chOff x="-20571700" y="4066875"/>
            <a:chExt cx="304825" cy="304825"/>
          </a:xfrm>
        </p:grpSpPr>
        <p:sp>
          <p:nvSpPr>
            <p:cNvPr id="10822" name="Google Shape;10822;p70"/>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70"/>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70"/>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70"/>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70"/>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70"/>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8" name="Google Shape;10828;p70"/>
          <p:cNvGrpSpPr/>
          <p:nvPr/>
        </p:nvGrpSpPr>
        <p:grpSpPr>
          <a:xfrm>
            <a:off x="4632837" y="1688259"/>
            <a:ext cx="453980" cy="451948"/>
            <a:chOff x="-18645175" y="3334200"/>
            <a:chExt cx="307200" cy="305825"/>
          </a:xfrm>
        </p:grpSpPr>
        <p:sp>
          <p:nvSpPr>
            <p:cNvPr id="10829" name="Google Shape;10829;p70"/>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70"/>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70"/>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70"/>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70"/>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4" name="Google Shape;10834;p70"/>
          <p:cNvGrpSpPr/>
          <p:nvPr/>
        </p:nvGrpSpPr>
        <p:grpSpPr>
          <a:xfrm>
            <a:off x="4633429" y="2242989"/>
            <a:ext cx="452798" cy="450507"/>
            <a:chOff x="-18645175" y="3708500"/>
            <a:chExt cx="306400" cy="304850"/>
          </a:xfrm>
        </p:grpSpPr>
        <p:sp>
          <p:nvSpPr>
            <p:cNvPr id="10835" name="Google Shape;10835;p70"/>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70"/>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70"/>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70"/>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70"/>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70"/>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70"/>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2" name="Google Shape;10842;p70"/>
          <p:cNvGrpSpPr/>
          <p:nvPr/>
        </p:nvGrpSpPr>
        <p:grpSpPr>
          <a:xfrm>
            <a:off x="4631101" y="2795630"/>
            <a:ext cx="457453" cy="451763"/>
            <a:chOff x="-18647525" y="4082625"/>
            <a:chExt cx="309550" cy="305700"/>
          </a:xfrm>
        </p:grpSpPr>
        <p:sp>
          <p:nvSpPr>
            <p:cNvPr id="10843" name="Google Shape;10843;p70"/>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70"/>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70"/>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70"/>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7" name="Google Shape;10847;p70"/>
          <p:cNvGrpSpPr/>
          <p:nvPr/>
        </p:nvGrpSpPr>
        <p:grpSpPr>
          <a:xfrm>
            <a:off x="7441485" y="1689592"/>
            <a:ext cx="395755" cy="449288"/>
            <a:chOff x="-16775350" y="3309200"/>
            <a:chExt cx="267800" cy="304025"/>
          </a:xfrm>
        </p:grpSpPr>
        <p:sp>
          <p:nvSpPr>
            <p:cNvPr id="10848" name="Google Shape;10848;p70"/>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70"/>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70"/>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1" name="Google Shape;10851;p70"/>
          <p:cNvGrpSpPr/>
          <p:nvPr/>
        </p:nvGrpSpPr>
        <p:grpSpPr>
          <a:xfrm>
            <a:off x="7441485" y="2241827"/>
            <a:ext cx="395755" cy="452835"/>
            <a:chOff x="-16775350" y="3683300"/>
            <a:chExt cx="267800" cy="306425"/>
          </a:xfrm>
        </p:grpSpPr>
        <p:sp>
          <p:nvSpPr>
            <p:cNvPr id="10852" name="Google Shape;10852;p70"/>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70"/>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70"/>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5" name="Google Shape;10855;p70"/>
          <p:cNvGrpSpPr/>
          <p:nvPr/>
        </p:nvGrpSpPr>
        <p:grpSpPr>
          <a:xfrm>
            <a:off x="7413536" y="2796870"/>
            <a:ext cx="451653" cy="449288"/>
            <a:chOff x="-16794250" y="4058225"/>
            <a:chExt cx="305625" cy="304025"/>
          </a:xfrm>
        </p:grpSpPr>
        <p:sp>
          <p:nvSpPr>
            <p:cNvPr id="10856" name="Google Shape;10856;p70"/>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70"/>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70"/>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70"/>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70"/>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70"/>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70"/>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70"/>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70"/>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5" name="Google Shape;10865;p70"/>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6" name="Google Shape;10866;p70"/>
          <p:cNvGrpSpPr/>
          <p:nvPr/>
        </p:nvGrpSpPr>
        <p:grpSpPr>
          <a:xfrm>
            <a:off x="2414953" y="1689573"/>
            <a:ext cx="457453" cy="449325"/>
            <a:chOff x="-20199150" y="3317850"/>
            <a:chExt cx="309550" cy="304050"/>
          </a:xfrm>
        </p:grpSpPr>
        <p:sp>
          <p:nvSpPr>
            <p:cNvPr id="10867" name="Google Shape;10867;p70"/>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70"/>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70"/>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70"/>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70"/>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70"/>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70"/>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4" name="Google Shape;10874;p70"/>
          <p:cNvGrpSpPr/>
          <p:nvPr/>
        </p:nvGrpSpPr>
        <p:grpSpPr>
          <a:xfrm>
            <a:off x="2417281" y="2242861"/>
            <a:ext cx="452798" cy="450766"/>
            <a:chOff x="-20199150" y="3693150"/>
            <a:chExt cx="306400" cy="305025"/>
          </a:xfrm>
        </p:grpSpPr>
        <p:sp>
          <p:nvSpPr>
            <p:cNvPr id="10875" name="Google Shape;10875;p70"/>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70"/>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70"/>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70"/>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70"/>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70"/>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1" name="Google Shape;10881;p70"/>
          <p:cNvGrpSpPr/>
          <p:nvPr/>
        </p:nvGrpSpPr>
        <p:grpSpPr>
          <a:xfrm>
            <a:off x="2417854" y="2795687"/>
            <a:ext cx="451653" cy="451653"/>
            <a:chOff x="-20197575" y="4066875"/>
            <a:chExt cx="305625" cy="305625"/>
          </a:xfrm>
        </p:grpSpPr>
        <p:sp>
          <p:nvSpPr>
            <p:cNvPr id="10882" name="Google Shape;10882;p70"/>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70"/>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70"/>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70"/>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70"/>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70"/>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70"/>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70"/>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0" name="Google Shape;10890;p70"/>
          <p:cNvGrpSpPr/>
          <p:nvPr/>
        </p:nvGrpSpPr>
        <p:grpSpPr>
          <a:xfrm>
            <a:off x="5200071" y="1687520"/>
            <a:ext cx="449325" cy="453426"/>
            <a:chOff x="-18271050" y="3333200"/>
            <a:chExt cx="304050" cy="306825"/>
          </a:xfrm>
        </p:grpSpPr>
        <p:sp>
          <p:nvSpPr>
            <p:cNvPr id="10891" name="Google Shape;10891;p70"/>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70"/>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70"/>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70"/>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70"/>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6" name="Google Shape;10896;p70"/>
          <p:cNvGrpSpPr/>
          <p:nvPr/>
        </p:nvGrpSpPr>
        <p:grpSpPr>
          <a:xfrm>
            <a:off x="5200644" y="2244171"/>
            <a:ext cx="448180" cy="448143"/>
            <a:chOff x="-18270275" y="3710875"/>
            <a:chExt cx="303275" cy="303250"/>
          </a:xfrm>
        </p:grpSpPr>
        <p:sp>
          <p:nvSpPr>
            <p:cNvPr id="10897" name="Google Shape;10897;p70"/>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70"/>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70"/>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70"/>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70"/>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70"/>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3" name="Google Shape;10903;p70"/>
          <p:cNvGrpSpPr/>
          <p:nvPr/>
        </p:nvGrpSpPr>
        <p:grpSpPr>
          <a:xfrm>
            <a:off x="5254196" y="2797422"/>
            <a:ext cx="341076" cy="448180"/>
            <a:chOff x="-18234025" y="4084200"/>
            <a:chExt cx="230800" cy="303275"/>
          </a:xfrm>
        </p:grpSpPr>
        <p:sp>
          <p:nvSpPr>
            <p:cNvPr id="10904" name="Google Shape;10904;p70"/>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70"/>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70"/>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7" name="Google Shape;10907;p70"/>
          <p:cNvGrpSpPr/>
          <p:nvPr/>
        </p:nvGrpSpPr>
        <p:grpSpPr>
          <a:xfrm>
            <a:off x="2366751" y="3341641"/>
            <a:ext cx="449325" cy="450470"/>
            <a:chOff x="-16419350" y="3308400"/>
            <a:chExt cx="304050" cy="304825"/>
          </a:xfrm>
        </p:grpSpPr>
        <p:sp>
          <p:nvSpPr>
            <p:cNvPr id="10908" name="Google Shape;10908;p70"/>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70"/>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70"/>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70"/>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70"/>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70"/>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70"/>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5" name="Google Shape;10915;p70"/>
          <p:cNvGrpSpPr/>
          <p:nvPr/>
        </p:nvGrpSpPr>
        <p:grpSpPr>
          <a:xfrm>
            <a:off x="4638306" y="3340423"/>
            <a:ext cx="395755" cy="452872"/>
            <a:chOff x="-16401225" y="3683275"/>
            <a:chExt cx="267800" cy="306450"/>
          </a:xfrm>
        </p:grpSpPr>
        <p:sp>
          <p:nvSpPr>
            <p:cNvPr id="10916" name="Google Shape;10916;p70"/>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70"/>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70"/>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70"/>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70"/>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70"/>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70"/>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3" name="Google Shape;10923;p70"/>
          <p:cNvGrpSpPr/>
          <p:nvPr/>
        </p:nvGrpSpPr>
        <p:grpSpPr>
          <a:xfrm>
            <a:off x="8003755" y="2797062"/>
            <a:ext cx="450470" cy="448180"/>
            <a:chOff x="-16419350" y="4058200"/>
            <a:chExt cx="304825" cy="303275"/>
          </a:xfrm>
        </p:grpSpPr>
        <p:sp>
          <p:nvSpPr>
            <p:cNvPr id="10924" name="Google Shape;10924;p70"/>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70"/>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70"/>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70"/>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70"/>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70"/>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70"/>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1" name="Google Shape;10931;p70"/>
          <p:cNvGrpSpPr/>
          <p:nvPr/>
        </p:nvGrpSpPr>
        <p:grpSpPr>
          <a:xfrm>
            <a:off x="4030643" y="3343080"/>
            <a:ext cx="450507" cy="447589"/>
            <a:chOff x="-15296200" y="3326900"/>
            <a:chExt cx="304850" cy="302875"/>
          </a:xfrm>
        </p:grpSpPr>
        <p:sp>
          <p:nvSpPr>
            <p:cNvPr id="10932" name="Google Shape;10932;p70"/>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70"/>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70"/>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70"/>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70"/>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7" name="Google Shape;10937;p70"/>
          <p:cNvGrpSpPr/>
          <p:nvPr/>
        </p:nvGrpSpPr>
        <p:grpSpPr>
          <a:xfrm>
            <a:off x="2946296" y="1706881"/>
            <a:ext cx="486566" cy="414708"/>
            <a:chOff x="-19835275" y="3330250"/>
            <a:chExt cx="329250" cy="280625"/>
          </a:xfrm>
        </p:grpSpPr>
        <p:sp>
          <p:nvSpPr>
            <p:cNvPr id="10938" name="Google Shape;10938;p70"/>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70"/>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70"/>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1" name="Google Shape;10941;p70"/>
          <p:cNvGrpSpPr/>
          <p:nvPr/>
        </p:nvGrpSpPr>
        <p:grpSpPr>
          <a:xfrm>
            <a:off x="2964325" y="2243470"/>
            <a:ext cx="450507" cy="449547"/>
            <a:chOff x="-19822675" y="3692750"/>
            <a:chExt cx="304850" cy="304200"/>
          </a:xfrm>
        </p:grpSpPr>
        <p:sp>
          <p:nvSpPr>
            <p:cNvPr id="10942" name="Google Shape;10942;p70"/>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70"/>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70"/>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70"/>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70"/>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7" name="Google Shape;10947;p70"/>
          <p:cNvGrpSpPr/>
          <p:nvPr/>
        </p:nvGrpSpPr>
        <p:grpSpPr>
          <a:xfrm>
            <a:off x="2964916" y="2796278"/>
            <a:ext cx="449325" cy="450470"/>
            <a:chOff x="-19822675" y="4066875"/>
            <a:chExt cx="304050" cy="304825"/>
          </a:xfrm>
        </p:grpSpPr>
        <p:sp>
          <p:nvSpPr>
            <p:cNvPr id="10948" name="Google Shape;10948;p70"/>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70"/>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70"/>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70"/>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70"/>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70"/>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4" name="Google Shape;10954;p70"/>
          <p:cNvGrpSpPr/>
          <p:nvPr/>
        </p:nvGrpSpPr>
        <p:grpSpPr>
          <a:xfrm>
            <a:off x="5773985" y="1689571"/>
            <a:ext cx="399302" cy="449325"/>
            <a:chOff x="-17878825" y="3334400"/>
            <a:chExt cx="270200" cy="304050"/>
          </a:xfrm>
        </p:grpSpPr>
        <p:sp>
          <p:nvSpPr>
            <p:cNvPr id="10955" name="Google Shape;10955;p70"/>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70"/>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70"/>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70"/>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70"/>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70"/>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70"/>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2" name="Google Shape;10962;p70"/>
          <p:cNvGrpSpPr/>
          <p:nvPr/>
        </p:nvGrpSpPr>
        <p:grpSpPr>
          <a:xfrm>
            <a:off x="5747809" y="2242416"/>
            <a:ext cx="451653" cy="451653"/>
            <a:chOff x="-17896150" y="3709300"/>
            <a:chExt cx="305625" cy="305625"/>
          </a:xfrm>
        </p:grpSpPr>
        <p:sp>
          <p:nvSpPr>
            <p:cNvPr id="10963" name="Google Shape;10963;p70"/>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70"/>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70"/>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70"/>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7" name="Google Shape;10967;p70"/>
          <p:cNvGrpSpPr/>
          <p:nvPr/>
        </p:nvGrpSpPr>
        <p:grpSpPr>
          <a:xfrm>
            <a:off x="5775740" y="2795686"/>
            <a:ext cx="395792" cy="451653"/>
            <a:chOff x="-17878025" y="4082625"/>
            <a:chExt cx="267825" cy="305625"/>
          </a:xfrm>
        </p:grpSpPr>
        <p:sp>
          <p:nvSpPr>
            <p:cNvPr id="10968" name="Google Shape;10968;p70"/>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70"/>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70"/>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70"/>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70"/>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70"/>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70"/>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5" name="Google Shape;10975;p70"/>
          <p:cNvGrpSpPr/>
          <p:nvPr/>
        </p:nvGrpSpPr>
        <p:grpSpPr>
          <a:xfrm>
            <a:off x="2919632" y="3355015"/>
            <a:ext cx="450507" cy="423722"/>
            <a:chOff x="-16044450" y="3317850"/>
            <a:chExt cx="304850" cy="286725"/>
          </a:xfrm>
        </p:grpSpPr>
        <p:sp>
          <p:nvSpPr>
            <p:cNvPr id="10976" name="Google Shape;10976;p70"/>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70"/>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70"/>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70"/>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0" name="Google Shape;10980;p70"/>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1" name="Google Shape;10981;p70"/>
          <p:cNvGrpSpPr/>
          <p:nvPr/>
        </p:nvGrpSpPr>
        <p:grpSpPr>
          <a:xfrm>
            <a:off x="8042149" y="2243724"/>
            <a:ext cx="373662" cy="449030"/>
            <a:chOff x="-16018450" y="4058400"/>
            <a:chExt cx="252850" cy="303850"/>
          </a:xfrm>
        </p:grpSpPr>
        <p:sp>
          <p:nvSpPr>
            <p:cNvPr id="10982" name="Google Shape;10982;p70"/>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70"/>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70"/>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70"/>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6" name="Google Shape;10986;p70"/>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990"/>
        <p:cNvGrpSpPr/>
        <p:nvPr/>
      </p:nvGrpSpPr>
      <p:grpSpPr>
        <a:xfrm>
          <a:off x="0" y="0"/>
          <a:ext cx="0" cy="0"/>
          <a:chOff x="0" y="0"/>
          <a:chExt cx="0" cy="0"/>
        </a:xfrm>
      </p:grpSpPr>
      <p:sp>
        <p:nvSpPr>
          <p:cNvPr id="10991" name="Google Shape;10991;p7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10992" name="Google Shape;10992;p71"/>
          <p:cNvGrpSpPr/>
          <p:nvPr/>
        </p:nvGrpSpPr>
        <p:grpSpPr>
          <a:xfrm>
            <a:off x="845901" y="1689241"/>
            <a:ext cx="442337" cy="419623"/>
            <a:chOff x="-6696925" y="3272575"/>
            <a:chExt cx="307200" cy="291425"/>
          </a:xfrm>
        </p:grpSpPr>
        <p:sp>
          <p:nvSpPr>
            <p:cNvPr id="10993" name="Google Shape;10993;p71"/>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71"/>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5" name="Google Shape;10995;p71"/>
          <p:cNvGrpSpPr/>
          <p:nvPr/>
        </p:nvGrpSpPr>
        <p:grpSpPr>
          <a:xfrm>
            <a:off x="845884" y="2204636"/>
            <a:ext cx="442373" cy="420775"/>
            <a:chOff x="-6690625" y="3631325"/>
            <a:chExt cx="307225" cy="292225"/>
          </a:xfrm>
        </p:grpSpPr>
        <p:sp>
          <p:nvSpPr>
            <p:cNvPr id="10996" name="Google Shape;10996;p71"/>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71"/>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71"/>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71"/>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71"/>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1" name="Google Shape;11001;p71"/>
          <p:cNvGrpSpPr/>
          <p:nvPr/>
        </p:nvGrpSpPr>
        <p:grpSpPr>
          <a:xfrm>
            <a:off x="868005" y="2756972"/>
            <a:ext cx="421927" cy="419371"/>
            <a:chOff x="-6689825" y="3992050"/>
            <a:chExt cx="293025" cy="291250"/>
          </a:xfrm>
        </p:grpSpPr>
        <p:sp>
          <p:nvSpPr>
            <p:cNvPr id="11002" name="Google Shape;11002;p71"/>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71"/>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71"/>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71"/>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71"/>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71"/>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71"/>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71"/>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71"/>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71"/>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71"/>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71"/>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71"/>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71"/>
          <p:cNvGrpSpPr/>
          <p:nvPr/>
        </p:nvGrpSpPr>
        <p:grpSpPr>
          <a:xfrm>
            <a:off x="3551317" y="2205192"/>
            <a:ext cx="423043" cy="419659"/>
            <a:chOff x="-4837325" y="3612425"/>
            <a:chExt cx="293800" cy="291450"/>
          </a:xfrm>
        </p:grpSpPr>
        <p:sp>
          <p:nvSpPr>
            <p:cNvPr id="11016" name="Google Shape;11016;p71"/>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71"/>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71"/>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9" name="Google Shape;11019;p71"/>
          <p:cNvGrpSpPr/>
          <p:nvPr/>
        </p:nvGrpSpPr>
        <p:grpSpPr>
          <a:xfrm>
            <a:off x="3564349" y="2756826"/>
            <a:ext cx="420775" cy="419659"/>
            <a:chOff x="-4837325" y="3971575"/>
            <a:chExt cx="292225" cy="291450"/>
          </a:xfrm>
        </p:grpSpPr>
        <p:sp>
          <p:nvSpPr>
            <p:cNvPr id="11020" name="Google Shape;11020;p71"/>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71"/>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71"/>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71"/>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71"/>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71"/>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6" name="Google Shape;11026;p71"/>
          <p:cNvGrpSpPr/>
          <p:nvPr/>
        </p:nvGrpSpPr>
        <p:grpSpPr>
          <a:xfrm>
            <a:off x="6256364" y="1714185"/>
            <a:ext cx="430998" cy="369730"/>
            <a:chOff x="-3037625" y="3254850"/>
            <a:chExt cx="299325" cy="256775"/>
          </a:xfrm>
        </p:grpSpPr>
        <p:sp>
          <p:nvSpPr>
            <p:cNvPr id="11027" name="Google Shape;11027;p71"/>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71"/>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71"/>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71"/>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1" name="Google Shape;11031;p71"/>
          <p:cNvGrpSpPr/>
          <p:nvPr/>
        </p:nvGrpSpPr>
        <p:grpSpPr>
          <a:xfrm>
            <a:off x="6260324" y="2204615"/>
            <a:ext cx="423079" cy="420811"/>
            <a:chOff x="-3031325" y="3597450"/>
            <a:chExt cx="293825" cy="292250"/>
          </a:xfrm>
        </p:grpSpPr>
        <p:sp>
          <p:nvSpPr>
            <p:cNvPr id="11032" name="Google Shape;11032;p71"/>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71"/>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71"/>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71"/>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6" name="Google Shape;11036;p71"/>
          <p:cNvGrpSpPr/>
          <p:nvPr/>
        </p:nvGrpSpPr>
        <p:grpSpPr>
          <a:xfrm>
            <a:off x="6272798" y="2781214"/>
            <a:ext cx="421927" cy="370882"/>
            <a:chOff x="-3030525" y="3973150"/>
            <a:chExt cx="293025" cy="257575"/>
          </a:xfrm>
        </p:grpSpPr>
        <p:sp>
          <p:nvSpPr>
            <p:cNvPr id="11037" name="Google Shape;11037;p71"/>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71"/>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9" name="Google Shape;11039;p71"/>
          <p:cNvGrpSpPr/>
          <p:nvPr/>
        </p:nvGrpSpPr>
        <p:grpSpPr>
          <a:xfrm>
            <a:off x="1374391" y="3369426"/>
            <a:ext cx="421927" cy="297195"/>
            <a:chOff x="-1199300" y="3279250"/>
            <a:chExt cx="293025" cy="206400"/>
          </a:xfrm>
        </p:grpSpPr>
        <p:sp>
          <p:nvSpPr>
            <p:cNvPr id="11040" name="Google Shape;11040;p71"/>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71"/>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71"/>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71"/>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4" name="Google Shape;11044;p71"/>
          <p:cNvGrpSpPr/>
          <p:nvPr/>
        </p:nvGrpSpPr>
        <p:grpSpPr>
          <a:xfrm>
            <a:off x="1381477" y="1688773"/>
            <a:ext cx="444605" cy="420559"/>
            <a:chOff x="-6338550" y="3272950"/>
            <a:chExt cx="308775" cy="292075"/>
          </a:xfrm>
        </p:grpSpPr>
        <p:sp>
          <p:nvSpPr>
            <p:cNvPr id="11045" name="Google Shape;11045;p71"/>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71"/>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71"/>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8" name="Google Shape;11048;p71"/>
          <p:cNvGrpSpPr/>
          <p:nvPr/>
        </p:nvGrpSpPr>
        <p:grpSpPr>
          <a:xfrm>
            <a:off x="1392817" y="2205194"/>
            <a:ext cx="421927" cy="419659"/>
            <a:chOff x="-6329100" y="3632100"/>
            <a:chExt cx="293025" cy="291450"/>
          </a:xfrm>
        </p:grpSpPr>
        <p:sp>
          <p:nvSpPr>
            <p:cNvPr id="11049" name="Google Shape;11049;p71"/>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71"/>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71"/>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2" name="Google Shape;11052;p71"/>
          <p:cNvGrpSpPr/>
          <p:nvPr/>
        </p:nvGrpSpPr>
        <p:grpSpPr>
          <a:xfrm>
            <a:off x="1405867" y="2756828"/>
            <a:ext cx="419623" cy="419659"/>
            <a:chOff x="-6329875" y="3992050"/>
            <a:chExt cx="291425" cy="291450"/>
          </a:xfrm>
        </p:grpSpPr>
        <p:sp>
          <p:nvSpPr>
            <p:cNvPr id="11053" name="Google Shape;11053;p71"/>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71"/>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71"/>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71"/>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71"/>
          <p:cNvGrpSpPr/>
          <p:nvPr/>
        </p:nvGrpSpPr>
        <p:grpSpPr>
          <a:xfrm>
            <a:off x="4092004" y="1687530"/>
            <a:ext cx="423079" cy="423043"/>
            <a:chOff x="-4478975" y="3251700"/>
            <a:chExt cx="293825" cy="293800"/>
          </a:xfrm>
        </p:grpSpPr>
        <p:sp>
          <p:nvSpPr>
            <p:cNvPr id="11058" name="Google Shape;11058;p71"/>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71"/>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71"/>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1" name="Google Shape;11061;p71"/>
          <p:cNvGrpSpPr/>
          <p:nvPr/>
        </p:nvGrpSpPr>
        <p:grpSpPr>
          <a:xfrm>
            <a:off x="4092004" y="2205192"/>
            <a:ext cx="423079" cy="419659"/>
            <a:chOff x="-4475825" y="3612425"/>
            <a:chExt cx="293825" cy="291450"/>
          </a:xfrm>
        </p:grpSpPr>
        <p:sp>
          <p:nvSpPr>
            <p:cNvPr id="11062" name="Google Shape;11062;p71"/>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71"/>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71"/>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5" name="Google Shape;11065;p71"/>
          <p:cNvGrpSpPr/>
          <p:nvPr/>
        </p:nvGrpSpPr>
        <p:grpSpPr>
          <a:xfrm>
            <a:off x="4101077" y="2756844"/>
            <a:ext cx="428730" cy="419623"/>
            <a:chOff x="-4480550" y="3970800"/>
            <a:chExt cx="297750" cy="291425"/>
          </a:xfrm>
        </p:grpSpPr>
        <p:sp>
          <p:nvSpPr>
            <p:cNvPr id="11066" name="Google Shape;11066;p71"/>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71"/>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8" name="Google Shape;11068;p71"/>
          <p:cNvGrpSpPr/>
          <p:nvPr/>
        </p:nvGrpSpPr>
        <p:grpSpPr>
          <a:xfrm>
            <a:off x="6804910" y="1689221"/>
            <a:ext cx="415123" cy="419659"/>
            <a:chOff x="-2668225" y="3239075"/>
            <a:chExt cx="288300" cy="291450"/>
          </a:xfrm>
        </p:grpSpPr>
        <p:sp>
          <p:nvSpPr>
            <p:cNvPr id="11069" name="Google Shape;11069;p71"/>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71"/>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71"/>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71"/>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71"/>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4" name="Google Shape;11074;p71"/>
          <p:cNvGrpSpPr/>
          <p:nvPr/>
        </p:nvGrpSpPr>
        <p:grpSpPr>
          <a:xfrm>
            <a:off x="6802066" y="2205191"/>
            <a:ext cx="420811" cy="419659"/>
            <a:chOff x="-2671375" y="3597450"/>
            <a:chExt cx="292250" cy="291450"/>
          </a:xfrm>
        </p:grpSpPr>
        <p:sp>
          <p:nvSpPr>
            <p:cNvPr id="11075" name="Google Shape;11075;p71"/>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71"/>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7" name="Google Shape;11077;p71"/>
          <p:cNvGrpSpPr/>
          <p:nvPr/>
        </p:nvGrpSpPr>
        <p:grpSpPr>
          <a:xfrm>
            <a:off x="6812849" y="2755691"/>
            <a:ext cx="423043" cy="421927"/>
            <a:chOff x="-2670575" y="3956600"/>
            <a:chExt cx="293800" cy="293025"/>
          </a:xfrm>
        </p:grpSpPr>
        <p:sp>
          <p:nvSpPr>
            <p:cNvPr id="11078" name="Google Shape;11078;p71"/>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71"/>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71"/>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71"/>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2" name="Google Shape;11082;p71"/>
          <p:cNvGrpSpPr/>
          <p:nvPr/>
        </p:nvGrpSpPr>
        <p:grpSpPr>
          <a:xfrm>
            <a:off x="3070370" y="3311947"/>
            <a:ext cx="426462" cy="418363"/>
            <a:chOff x="-1183550" y="3586525"/>
            <a:chExt cx="296175" cy="290550"/>
          </a:xfrm>
        </p:grpSpPr>
        <p:sp>
          <p:nvSpPr>
            <p:cNvPr id="11083" name="Google Shape;11083;p71"/>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71"/>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71"/>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71"/>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71"/>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71"/>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71"/>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71"/>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71"/>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2" name="Google Shape;11092;p71"/>
          <p:cNvGrpSpPr/>
          <p:nvPr/>
        </p:nvGrpSpPr>
        <p:grpSpPr>
          <a:xfrm>
            <a:off x="1933980" y="1689799"/>
            <a:ext cx="420811" cy="418507"/>
            <a:chOff x="-5971525" y="3273750"/>
            <a:chExt cx="292250" cy="290650"/>
          </a:xfrm>
        </p:grpSpPr>
        <p:sp>
          <p:nvSpPr>
            <p:cNvPr id="11093" name="Google Shape;11093;p71"/>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71"/>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5" name="Google Shape;11095;p71"/>
          <p:cNvGrpSpPr/>
          <p:nvPr/>
        </p:nvGrpSpPr>
        <p:grpSpPr>
          <a:xfrm>
            <a:off x="1928310" y="2203826"/>
            <a:ext cx="432150" cy="422395"/>
            <a:chOff x="-5974675" y="3632100"/>
            <a:chExt cx="300125" cy="293350"/>
          </a:xfrm>
        </p:grpSpPr>
        <p:sp>
          <p:nvSpPr>
            <p:cNvPr id="11096" name="Google Shape;11096;p71"/>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71"/>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71"/>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9" name="Google Shape;11099;p71"/>
          <p:cNvGrpSpPr/>
          <p:nvPr/>
        </p:nvGrpSpPr>
        <p:grpSpPr>
          <a:xfrm>
            <a:off x="1958351" y="2755694"/>
            <a:ext cx="395865" cy="421927"/>
            <a:chOff x="-5971525" y="3990475"/>
            <a:chExt cx="274925" cy="293025"/>
          </a:xfrm>
        </p:grpSpPr>
        <p:sp>
          <p:nvSpPr>
            <p:cNvPr id="11100" name="Google Shape;11100;p71"/>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71"/>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71"/>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71"/>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4" name="Google Shape;11104;p71"/>
          <p:cNvGrpSpPr/>
          <p:nvPr/>
        </p:nvGrpSpPr>
        <p:grpSpPr>
          <a:xfrm>
            <a:off x="4631558" y="1689798"/>
            <a:ext cx="420775" cy="418507"/>
            <a:chOff x="-4118225" y="3253275"/>
            <a:chExt cx="292225" cy="290650"/>
          </a:xfrm>
        </p:grpSpPr>
        <p:sp>
          <p:nvSpPr>
            <p:cNvPr id="11105" name="Google Shape;11105;p71"/>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71"/>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7" name="Google Shape;11107;p71"/>
          <p:cNvGrpSpPr/>
          <p:nvPr/>
        </p:nvGrpSpPr>
        <p:grpSpPr>
          <a:xfrm>
            <a:off x="4682008" y="2204922"/>
            <a:ext cx="319874" cy="420199"/>
            <a:chOff x="-4082800" y="3612425"/>
            <a:chExt cx="222150" cy="291825"/>
          </a:xfrm>
        </p:grpSpPr>
        <p:sp>
          <p:nvSpPr>
            <p:cNvPr id="11108" name="Google Shape;11108;p71"/>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71"/>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71"/>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1" name="Google Shape;11111;p71"/>
          <p:cNvGrpSpPr/>
          <p:nvPr/>
        </p:nvGrpSpPr>
        <p:grpSpPr>
          <a:xfrm>
            <a:off x="4643456" y="2769876"/>
            <a:ext cx="420775" cy="393561"/>
            <a:chOff x="-4118225" y="3990475"/>
            <a:chExt cx="292225" cy="273325"/>
          </a:xfrm>
        </p:grpSpPr>
        <p:sp>
          <p:nvSpPr>
            <p:cNvPr id="11112" name="Google Shape;11112;p71"/>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71"/>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71"/>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71"/>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6" name="Google Shape;11116;p71"/>
          <p:cNvGrpSpPr/>
          <p:nvPr/>
        </p:nvGrpSpPr>
        <p:grpSpPr>
          <a:xfrm>
            <a:off x="7354110" y="1688087"/>
            <a:ext cx="394713" cy="421927"/>
            <a:chOff x="-2312225" y="3238300"/>
            <a:chExt cx="274125" cy="293025"/>
          </a:xfrm>
        </p:grpSpPr>
        <p:sp>
          <p:nvSpPr>
            <p:cNvPr id="11117" name="Google Shape;11117;p71"/>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71"/>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9" name="Google Shape;11119;p71"/>
          <p:cNvGrpSpPr/>
          <p:nvPr/>
        </p:nvGrpSpPr>
        <p:grpSpPr>
          <a:xfrm>
            <a:off x="7341062" y="2153586"/>
            <a:ext cx="420811" cy="522864"/>
            <a:chOff x="-2310650" y="3525775"/>
            <a:chExt cx="292250" cy="363125"/>
          </a:xfrm>
        </p:grpSpPr>
        <p:sp>
          <p:nvSpPr>
            <p:cNvPr id="11120" name="Google Shape;11120;p71"/>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71"/>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71"/>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71"/>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4" name="Google Shape;11124;p71"/>
          <p:cNvGrpSpPr/>
          <p:nvPr/>
        </p:nvGrpSpPr>
        <p:grpSpPr>
          <a:xfrm>
            <a:off x="7351827" y="2756825"/>
            <a:ext cx="423079" cy="419659"/>
            <a:chOff x="-2310650" y="3958175"/>
            <a:chExt cx="293825" cy="291450"/>
          </a:xfrm>
        </p:grpSpPr>
        <p:sp>
          <p:nvSpPr>
            <p:cNvPr id="11125" name="Google Shape;11125;p71"/>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71"/>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7" name="Google Shape;11127;p71"/>
          <p:cNvGrpSpPr/>
          <p:nvPr/>
        </p:nvGrpSpPr>
        <p:grpSpPr>
          <a:xfrm>
            <a:off x="4718688" y="3308459"/>
            <a:ext cx="424159" cy="419659"/>
            <a:chOff x="-1182750" y="3962900"/>
            <a:chExt cx="294575" cy="291450"/>
          </a:xfrm>
        </p:grpSpPr>
        <p:sp>
          <p:nvSpPr>
            <p:cNvPr id="11128" name="Google Shape;11128;p71"/>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71"/>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71"/>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71"/>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71"/>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71"/>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71"/>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5" name="Google Shape;11135;p71"/>
          <p:cNvGrpSpPr/>
          <p:nvPr/>
        </p:nvGrpSpPr>
        <p:grpSpPr>
          <a:xfrm>
            <a:off x="2471824" y="1689223"/>
            <a:ext cx="424195" cy="419659"/>
            <a:chOff x="-5611575" y="3272950"/>
            <a:chExt cx="294600" cy="291450"/>
          </a:xfrm>
        </p:grpSpPr>
        <p:sp>
          <p:nvSpPr>
            <p:cNvPr id="11136" name="Google Shape;11136;p71"/>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71"/>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71"/>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71"/>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71"/>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1" name="Google Shape;11141;p71"/>
          <p:cNvGrpSpPr/>
          <p:nvPr/>
        </p:nvGrpSpPr>
        <p:grpSpPr>
          <a:xfrm>
            <a:off x="2471824" y="2205770"/>
            <a:ext cx="424195" cy="418507"/>
            <a:chOff x="-5613150" y="3632900"/>
            <a:chExt cx="294600" cy="290650"/>
          </a:xfrm>
        </p:grpSpPr>
        <p:sp>
          <p:nvSpPr>
            <p:cNvPr id="11142" name="Google Shape;11142;p71"/>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71"/>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4" name="Google Shape;11144;p71"/>
          <p:cNvGrpSpPr/>
          <p:nvPr/>
        </p:nvGrpSpPr>
        <p:grpSpPr>
          <a:xfrm>
            <a:off x="2483722" y="2756270"/>
            <a:ext cx="424195" cy="420775"/>
            <a:chOff x="-5613150" y="3991275"/>
            <a:chExt cx="294600" cy="292225"/>
          </a:xfrm>
        </p:grpSpPr>
        <p:sp>
          <p:nvSpPr>
            <p:cNvPr id="11145" name="Google Shape;11145;p71"/>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71"/>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71"/>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71"/>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71"/>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71"/>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71"/>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71"/>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71"/>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4" name="Google Shape;11154;p71"/>
          <p:cNvGrpSpPr/>
          <p:nvPr/>
        </p:nvGrpSpPr>
        <p:grpSpPr>
          <a:xfrm>
            <a:off x="5155210" y="1689438"/>
            <a:ext cx="434634" cy="419227"/>
            <a:chOff x="-3768700" y="3253275"/>
            <a:chExt cx="301850" cy="291150"/>
          </a:xfrm>
        </p:grpSpPr>
        <p:sp>
          <p:nvSpPr>
            <p:cNvPr id="11155" name="Google Shape;11155;p71"/>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71"/>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71"/>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8" name="Google Shape;11158;p71"/>
          <p:cNvGrpSpPr/>
          <p:nvPr/>
        </p:nvGrpSpPr>
        <p:grpSpPr>
          <a:xfrm>
            <a:off x="5159293" y="2217090"/>
            <a:ext cx="426462" cy="395865"/>
            <a:chOff x="-3808700" y="3628950"/>
            <a:chExt cx="296175" cy="274925"/>
          </a:xfrm>
        </p:grpSpPr>
        <p:sp>
          <p:nvSpPr>
            <p:cNvPr id="11159" name="Google Shape;11159;p71"/>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71"/>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71"/>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2" name="Google Shape;11162;p71"/>
          <p:cNvGrpSpPr/>
          <p:nvPr/>
        </p:nvGrpSpPr>
        <p:grpSpPr>
          <a:xfrm>
            <a:off x="5224504" y="2756412"/>
            <a:ext cx="419443" cy="420487"/>
            <a:chOff x="-3771675" y="3971775"/>
            <a:chExt cx="291300" cy="292025"/>
          </a:xfrm>
        </p:grpSpPr>
        <p:sp>
          <p:nvSpPr>
            <p:cNvPr id="11163" name="Google Shape;11163;p71"/>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71"/>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71"/>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71"/>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71"/>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8" name="Google Shape;11168;p71"/>
          <p:cNvGrpSpPr/>
          <p:nvPr/>
        </p:nvGrpSpPr>
        <p:grpSpPr>
          <a:xfrm>
            <a:off x="7885948" y="1716461"/>
            <a:ext cx="420271" cy="320774"/>
            <a:chOff x="-1951475" y="3273100"/>
            <a:chExt cx="291875" cy="222775"/>
          </a:xfrm>
        </p:grpSpPr>
        <p:sp>
          <p:nvSpPr>
            <p:cNvPr id="11169" name="Google Shape;11169;p71"/>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71"/>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71"/>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2" name="Google Shape;11172;p71"/>
          <p:cNvGrpSpPr/>
          <p:nvPr/>
        </p:nvGrpSpPr>
        <p:grpSpPr>
          <a:xfrm>
            <a:off x="7883429" y="2205191"/>
            <a:ext cx="425310" cy="419659"/>
            <a:chOff x="-1951475" y="3597450"/>
            <a:chExt cx="295375" cy="291450"/>
          </a:xfrm>
        </p:grpSpPr>
        <p:sp>
          <p:nvSpPr>
            <p:cNvPr id="11173" name="Google Shape;11173;p71"/>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71"/>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71"/>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71"/>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7" name="Google Shape;11177;p71"/>
          <p:cNvGrpSpPr/>
          <p:nvPr/>
        </p:nvGrpSpPr>
        <p:grpSpPr>
          <a:xfrm>
            <a:off x="7885680" y="2756825"/>
            <a:ext cx="444605" cy="419659"/>
            <a:chOff x="-1960150" y="3956600"/>
            <a:chExt cx="308775" cy="291450"/>
          </a:xfrm>
        </p:grpSpPr>
        <p:sp>
          <p:nvSpPr>
            <p:cNvPr id="11178" name="Google Shape;11178;p71"/>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71"/>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0" name="Google Shape;11180;p71"/>
          <p:cNvGrpSpPr/>
          <p:nvPr/>
        </p:nvGrpSpPr>
        <p:grpSpPr>
          <a:xfrm>
            <a:off x="1939718" y="3307636"/>
            <a:ext cx="420775" cy="420775"/>
            <a:chOff x="-804700" y="3226500"/>
            <a:chExt cx="292225" cy="292225"/>
          </a:xfrm>
        </p:grpSpPr>
        <p:sp>
          <p:nvSpPr>
            <p:cNvPr id="11181" name="Google Shape;11181;p71"/>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71"/>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71"/>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71"/>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71"/>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71"/>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71"/>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8" name="Google Shape;11188;p71"/>
          <p:cNvGrpSpPr/>
          <p:nvPr/>
        </p:nvGrpSpPr>
        <p:grpSpPr>
          <a:xfrm>
            <a:off x="3019809" y="1688647"/>
            <a:ext cx="420775" cy="420811"/>
            <a:chOff x="-5251625" y="3272950"/>
            <a:chExt cx="292225" cy="292250"/>
          </a:xfrm>
        </p:grpSpPr>
        <p:sp>
          <p:nvSpPr>
            <p:cNvPr id="11189" name="Google Shape;11189;p71"/>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71"/>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71"/>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2" name="Google Shape;11192;p71"/>
          <p:cNvGrpSpPr/>
          <p:nvPr/>
        </p:nvGrpSpPr>
        <p:grpSpPr>
          <a:xfrm>
            <a:off x="3016407" y="2204348"/>
            <a:ext cx="427578" cy="421351"/>
            <a:chOff x="-5254775" y="3631325"/>
            <a:chExt cx="296950" cy="292625"/>
          </a:xfrm>
        </p:grpSpPr>
        <p:sp>
          <p:nvSpPr>
            <p:cNvPr id="11193" name="Google Shape;11193;p71"/>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71"/>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71"/>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71"/>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71"/>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71"/>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71"/>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0" name="Google Shape;11200;p71"/>
          <p:cNvGrpSpPr/>
          <p:nvPr/>
        </p:nvGrpSpPr>
        <p:grpSpPr>
          <a:xfrm>
            <a:off x="3032265" y="2756270"/>
            <a:ext cx="419659" cy="420775"/>
            <a:chOff x="-5251625" y="3991275"/>
            <a:chExt cx="291450" cy="292225"/>
          </a:xfrm>
        </p:grpSpPr>
        <p:sp>
          <p:nvSpPr>
            <p:cNvPr id="11201" name="Google Shape;11201;p71"/>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71"/>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71"/>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71"/>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71"/>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6" name="Google Shape;11206;p71"/>
          <p:cNvGrpSpPr/>
          <p:nvPr/>
        </p:nvGrpSpPr>
        <p:grpSpPr>
          <a:xfrm>
            <a:off x="5772848" y="1689240"/>
            <a:ext cx="319874" cy="419623"/>
            <a:chOff x="-3365275" y="3253275"/>
            <a:chExt cx="222150" cy="291425"/>
          </a:xfrm>
        </p:grpSpPr>
        <p:sp>
          <p:nvSpPr>
            <p:cNvPr id="11207" name="Google Shape;11207;p71"/>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71"/>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9" name="Google Shape;11209;p71"/>
          <p:cNvGrpSpPr/>
          <p:nvPr/>
        </p:nvGrpSpPr>
        <p:grpSpPr>
          <a:xfrm>
            <a:off x="5746786" y="2204058"/>
            <a:ext cx="371998" cy="421927"/>
            <a:chOff x="-3383375" y="3611625"/>
            <a:chExt cx="258350" cy="293025"/>
          </a:xfrm>
        </p:grpSpPr>
        <p:sp>
          <p:nvSpPr>
            <p:cNvPr id="11210" name="Google Shape;11210;p71"/>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71"/>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2" name="Google Shape;11212;p71"/>
          <p:cNvGrpSpPr/>
          <p:nvPr/>
        </p:nvGrpSpPr>
        <p:grpSpPr>
          <a:xfrm>
            <a:off x="5809135" y="2756826"/>
            <a:ext cx="271097" cy="419659"/>
            <a:chOff x="-3347950" y="3971575"/>
            <a:chExt cx="188275" cy="291450"/>
          </a:xfrm>
        </p:grpSpPr>
        <p:sp>
          <p:nvSpPr>
            <p:cNvPr id="11213" name="Google Shape;11213;p71"/>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71"/>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71"/>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6" name="Google Shape;11216;p71"/>
          <p:cNvGrpSpPr/>
          <p:nvPr/>
        </p:nvGrpSpPr>
        <p:grpSpPr>
          <a:xfrm>
            <a:off x="858994" y="3307061"/>
            <a:ext cx="371998" cy="421927"/>
            <a:chOff x="-1575775" y="3238300"/>
            <a:chExt cx="258350" cy="293025"/>
          </a:xfrm>
        </p:grpSpPr>
        <p:sp>
          <p:nvSpPr>
            <p:cNvPr id="11217" name="Google Shape;11217;p71"/>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71"/>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71"/>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71"/>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71"/>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2" name="Google Shape;11222;p71"/>
          <p:cNvGrpSpPr/>
          <p:nvPr/>
        </p:nvGrpSpPr>
        <p:grpSpPr>
          <a:xfrm>
            <a:off x="2503892" y="3309051"/>
            <a:ext cx="423079" cy="424159"/>
            <a:chOff x="-1591550" y="3597475"/>
            <a:chExt cx="293825" cy="294575"/>
          </a:xfrm>
        </p:grpSpPr>
        <p:sp>
          <p:nvSpPr>
            <p:cNvPr id="11223" name="Google Shape;11223;p7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7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7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6" name="Google Shape;11226;p71"/>
          <p:cNvGrpSpPr/>
          <p:nvPr/>
        </p:nvGrpSpPr>
        <p:grpSpPr>
          <a:xfrm>
            <a:off x="4153362" y="3318663"/>
            <a:ext cx="421927" cy="399248"/>
            <a:chOff x="-1592325" y="3957400"/>
            <a:chExt cx="293025" cy="277275"/>
          </a:xfrm>
        </p:grpSpPr>
        <p:sp>
          <p:nvSpPr>
            <p:cNvPr id="11227" name="Google Shape;11227;p71"/>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71"/>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71"/>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71"/>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1" name="Google Shape;11231;p71"/>
          <p:cNvGrpSpPr/>
          <p:nvPr/>
        </p:nvGrpSpPr>
        <p:grpSpPr>
          <a:xfrm>
            <a:off x="3640232" y="3310744"/>
            <a:ext cx="369730" cy="420775"/>
            <a:chOff x="-778700" y="3612425"/>
            <a:chExt cx="256775" cy="292225"/>
          </a:xfrm>
        </p:grpSpPr>
        <p:sp>
          <p:nvSpPr>
            <p:cNvPr id="11232" name="Google Shape;11232;p71"/>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71"/>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71"/>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71"/>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71"/>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71"/>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8" name="Google Shape;11238;p71"/>
          <p:cNvGrpSpPr/>
          <p:nvPr/>
        </p:nvGrpSpPr>
        <p:grpSpPr>
          <a:xfrm>
            <a:off x="6111733" y="3828305"/>
            <a:ext cx="340731" cy="387641"/>
            <a:chOff x="7728464" y="1561258"/>
            <a:chExt cx="349719" cy="397866"/>
          </a:xfrm>
        </p:grpSpPr>
        <p:sp>
          <p:nvSpPr>
            <p:cNvPr id="11239" name="Google Shape;11239;p71"/>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71"/>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1" name="Google Shape;11241;p71"/>
          <p:cNvGrpSpPr/>
          <p:nvPr/>
        </p:nvGrpSpPr>
        <p:grpSpPr>
          <a:xfrm>
            <a:off x="4034702" y="3828305"/>
            <a:ext cx="387681" cy="387641"/>
            <a:chOff x="5611350" y="1561258"/>
            <a:chExt cx="397907" cy="397866"/>
          </a:xfrm>
        </p:grpSpPr>
        <p:sp>
          <p:nvSpPr>
            <p:cNvPr id="11242" name="Google Shape;11242;p71"/>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71"/>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71"/>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71"/>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6" name="Google Shape;11246;p71"/>
          <p:cNvGrpSpPr/>
          <p:nvPr/>
        </p:nvGrpSpPr>
        <p:grpSpPr>
          <a:xfrm>
            <a:off x="4553987" y="3925571"/>
            <a:ext cx="387610" cy="193109"/>
            <a:chOff x="6140660" y="1661097"/>
            <a:chExt cx="397835" cy="198202"/>
          </a:xfrm>
        </p:grpSpPr>
        <p:sp>
          <p:nvSpPr>
            <p:cNvPr id="11247" name="Google Shape;11247;p71"/>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71"/>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71"/>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71"/>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1" name="Google Shape;11251;p71"/>
          <p:cNvGrpSpPr/>
          <p:nvPr/>
        </p:nvGrpSpPr>
        <p:grpSpPr>
          <a:xfrm>
            <a:off x="5073202" y="3828305"/>
            <a:ext cx="387681" cy="387641"/>
            <a:chOff x="6669907" y="1561258"/>
            <a:chExt cx="397907" cy="397866"/>
          </a:xfrm>
        </p:grpSpPr>
        <p:sp>
          <p:nvSpPr>
            <p:cNvPr id="11252" name="Google Shape;11252;p71"/>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71"/>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71"/>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71"/>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71"/>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7" name="Google Shape;11257;p71"/>
          <p:cNvGrpSpPr/>
          <p:nvPr/>
        </p:nvGrpSpPr>
        <p:grpSpPr>
          <a:xfrm>
            <a:off x="5592488" y="3828305"/>
            <a:ext cx="387641" cy="387641"/>
            <a:chOff x="7199196" y="1561258"/>
            <a:chExt cx="397866" cy="397866"/>
          </a:xfrm>
        </p:grpSpPr>
        <p:sp>
          <p:nvSpPr>
            <p:cNvPr id="11258" name="Google Shape;11258;p71"/>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71"/>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71"/>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1" name="Google Shape;11261;p71"/>
          <p:cNvGrpSpPr/>
          <p:nvPr/>
        </p:nvGrpSpPr>
        <p:grpSpPr>
          <a:xfrm>
            <a:off x="1958433" y="3885842"/>
            <a:ext cx="387681" cy="272572"/>
            <a:chOff x="3386036" y="1746339"/>
            <a:chExt cx="397907" cy="279762"/>
          </a:xfrm>
        </p:grpSpPr>
        <p:sp>
          <p:nvSpPr>
            <p:cNvPr id="11262" name="Google Shape;11262;p71"/>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71"/>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4" name="Google Shape;11264;p71"/>
          <p:cNvGrpSpPr/>
          <p:nvPr/>
        </p:nvGrpSpPr>
        <p:grpSpPr>
          <a:xfrm>
            <a:off x="2996130" y="3828288"/>
            <a:ext cx="387681" cy="387681"/>
            <a:chOff x="4417380" y="1687279"/>
            <a:chExt cx="397907" cy="397907"/>
          </a:xfrm>
        </p:grpSpPr>
        <p:sp>
          <p:nvSpPr>
            <p:cNvPr id="11265" name="Google Shape;11265;p71"/>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71"/>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7" name="Google Shape;11267;p71"/>
          <p:cNvGrpSpPr/>
          <p:nvPr/>
        </p:nvGrpSpPr>
        <p:grpSpPr>
          <a:xfrm>
            <a:off x="7942611" y="3308537"/>
            <a:ext cx="387661" cy="387661"/>
            <a:chOff x="2869999" y="1687279"/>
            <a:chExt cx="397887" cy="397887"/>
          </a:xfrm>
        </p:grpSpPr>
        <p:sp>
          <p:nvSpPr>
            <p:cNvPr id="11268" name="Google Shape;11268;p71"/>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71"/>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0" name="Google Shape;11270;p71"/>
          <p:cNvGrpSpPr/>
          <p:nvPr/>
        </p:nvGrpSpPr>
        <p:grpSpPr>
          <a:xfrm>
            <a:off x="2477718" y="3828664"/>
            <a:ext cx="386807" cy="386929"/>
            <a:chOff x="3902887" y="1687655"/>
            <a:chExt cx="397010" cy="397135"/>
          </a:xfrm>
        </p:grpSpPr>
        <p:sp>
          <p:nvSpPr>
            <p:cNvPr id="11271" name="Google Shape;11271;p71"/>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71"/>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3" name="Google Shape;11273;p71"/>
          <p:cNvGrpSpPr/>
          <p:nvPr/>
        </p:nvGrpSpPr>
        <p:grpSpPr>
          <a:xfrm>
            <a:off x="3515416" y="3828288"/>
            <a:ext cx="387681" cy="387681"/>
            <a:chOff x="4933458" y="1687279"/>
            <a:chExt cx="397907" cy="397907"/>
          </a:xfrm>
        </p:grpSpPr>
        <p:sp>
          <p:nvSpPr>
            <p:cNvPr id="11274" name="Google Shape;11274;p71"/>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71"/>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6" name="Google Shape;11276;p71"/>
          <p:cNvGrpSpPr/>
          <p:nvPr/>
        </p:nvGrpSpPr>
        <p:grpSpPr>
          <a:xfrm>
            <a:off x="6348367" y="3308537"/>
            <a:ext cx="387661" cy="387661"/>
            <a:chOff x="1379798" y="1723250"/>
            <a:chExt cx="397887" cy="397887"/>
          </a:xfrm>
        </p:grpSpPr>
        <p:sp>
          <p:nvSpPr>
            <p:cNvPr id="11277" name="Google Shape;11277;p71"/>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71"/>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71"/>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71"/>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1" name="Google Shape;11281;p71"/>
          <p:cNvGrpSpPr/>
          <p:nvPr/>
        </p:nvGrpSpPr>
        <p:grpSpPr>
          <a:xfrm>
            <a:off x="5286246" y="3308537"/>
            <a:ext cx="387681" cy="387661"/>
            <a:chOff x="266768" y="1721375"/>
            <a:chExt cx="397907" cy="397887"/>
          </a:xfrm>
        </p:grpSpPr>
        <p:sp>
          <p:nvSpPr>
            <p:cNvPr id="11282" name="Google Shape;11282;p71"/>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71"/>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4" name="Google Shape;11284;p71"/>
          <p:cNvGrpSpPr/>
          <p:nvPr/>
        </p:nvGrpSpPr>
        <p:grpSpPr>
          <a:xfrm>
            <a:off x="5817327" y="3308537"/>
            <a:ext cx="387641" cy="387661"/>
            <a:chOff x="864491" y="1723250"/>
            <a:chExt cx="397866" cy="397887"/>
          </a:xfrm>
        </p:grpSpPr>
        <p:sp>
          <p:nvSpPr>
            <p:cNvPr id="11285" name="Google Shape;11285;p71"/>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71"/>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71"/>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8" name="Google Shape;11288;p71"/>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9" name="Google Shape;11289;p71"/>
          <p:cNvGrpSpPr/>
          <p:nvPr/>
        </p:nvGrpSpPr>
        <p:grpSpPr>
          <a:xfrm>
            <a:off x="7411672" y="3308924"/>
            <a:ext cx="387539" cy="386888"/>
            <a:chOff x="2408992" y="1722875"/>
            <a:chExt cx="397761" cy="397093"/>
          </a:xfrm>
        </p:grpSpPr>
        <p:sp>
          <p:nvSpPr>
            <p:cNvPr id="11290" name="Google Shape;11290;p71"/>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71"/>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6"/>
          <p:cNvSpPr/>
          <p:nvPr/>
        </p:nvSpPr>
        <p:spPr>
          <a:xfrm>
            <a:off x="3737328" y="3415238"/>
            <a:ext cx="982820" cy="954825"/>
          </a:xfrm>
          <a:custGeom>
            <a:avLst/>
            <a:gdLst/>
            <a:ahLst/>
            <a:cxnLst/>
            <a:rect l="l" t="t" r="r" b="b"/>
            <a:pathLst>
              <a:path w="632" h="614" extrusionOk="0">
                <a:moveTo>
                  <a:pt x="346" y="0"/>
                </a:moveTo>
                <a:cubicBezTo>
                  <a:pt x="328" y="0"/>
                  <a:pt x="311" y="3"/>
                  <a:pt x="287" y="9"/>
                </a:cubicBezTo>
                <a:cubicBezTo>
                  <a:pt x="239" y="9"/>
                  <a:pt x="215" y="21"/>
                  <a:pt x="180" y="33"/>
                </a:cubicBezTo>
                <a:lnTo>
                  <a:pt x="168" y="57"/>
                </a:lnTo>
                <a:lnTo>
                  <a:pt x="156" y="57"/>
                </a:lnTo>
                <a:cubicBezTo>
                  <a:pt x="108" y="81"/>
                  <a:pt x="72" y="116"/>
                  <a:pt x="49" y="152"/>
                </a:cubicBezTo>
                <a:cubicBezTo>
                  <a:pt x="37" y="188"/>
                  <a:pt x="37" y="200"/>
                  <a:pt x="25" y="235"/>
                </a:cubicBezTo>
                <a:cubicBezTo>
                  <a:pt x="1" y="295"/>
                  <a:pt x="1" y="331"/>
                  <a:pt x="25" y="390"/>
                </a:cubicBezTo>
                <a:cubicBezTo>
                  <a:pt x="37" y="438"/>
                  <a:pt x="61" y="485"/>
                  <a:pt x="96" y="533"/>
                </a:cubicBezTo>
                <a:cubicBezTo>
                  <a:pt x="120" y="557"/>
                  <a:pt x="168" y="593"/>
                  <a:pt x="227" y="604"/>
                </a:cubicBezTo>
                <a:cubicBezTo>
                  <a:pt x="257" y="610"/>
                  <a:pt x="284" y="613"/>
                  <a:pt x="311" y="613"/>
                </a:cubicBezTo>
                <a:cubicBezTo>
                  <a:pt x="337" y="613"/>
                  <a:pt x="364" y="610"/>
                  <a:pt x="394" y="604"/>
                </a:cubicBezTo>
                <a:cubicBezTo>
                  <a:pt x="418" y="593"/>
                  <a:pt x="442" y="593"/>
                  <a:pt x="465" y="569"/>
                </a:cubicBezTo>
                <a:cubicBezTo>
                  <a:pt x="513" y="545"/>
                  <a:pt x="537" y="509"/>
                  <a:pt x="572" y="473"/>
                </a:cubicBezTo>
                <a:lnTo>
                  <a:pt x="572" y="450"/>
                </a:lnTo>
                <a:lnTo>
                  <a:pt x="584" y="438"/>
                </a:lnTo>
                <a:cubicBezTo>
                  <a:pt x="596" y="414"/>
                  <a:pt x="596" y="390"/>
                  <a:pt x="620" y="366"/>
                </a:cubicBezTo>
                <a:cubicBezTo>
                  <a:pt x="632" y="331"/>
                  <a:pt x="632" y="295"/>
                  <a:pt x="620" y="247"/>
                </a:cubicBezTo>
                <a:cubicBezTo>
                  <a:pt x="620" y="212"/>
                  <a:pt x="620" y="200"/>
                  <a:pt x="596" y="176"/>
                </a:cubicBezTo>
                <a:cubicBezTo>
                  <a:pt x="584" y="140"/>
                  <a:pt x="572" y="116"/>
                  <a:pt x="537" y="81"/>
                </a:cubicBezTo>
                <a:cubicBezTo>
                  <a:pt x="525" y="69"/>
                  <a:pt x="501" y="57"/>
                  <a:pt x="477" y="33"/>
                </a:cubicBezTo>
                <a:cubicBezTo>
                  <a:pt x="453" y="21"/>
                  <a:pt x="442" y="21"/>
                  <a:pt x="406" y="9"/>
                </a:cubicBezTo>
                <a:cubicBezTo>
                  <a:pt x="382" y="3"/>
                  <a:pt x="364"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720000" y="3546976"/>
            <a:ext cx="1169620" cy="888975"/>
          </a:xfrm>
          <a:custGeom>
            <a:avLst/>
            <a:gdLst/>
            <a:ahLst/>
            <a:cxnLst/>
            <a:rect l="l" t="t" r="r" b="b"/>
            <a:pathLst>
              <a:path w="477" h="382" extrusionOk="0">
                <a:moveTo>
                  <a:pt x="239" y="0"/>
                </a:moveTo>
                <a:cubicBezTo>
                  <a:pt x="0" y="0"/>
                  <a:pt x="0" y="381"/>
                  <a:pt x="239" y="381"/>
                </a:cubicBezTo>
                <a:cubicBezTo>
                  <a:pt x="477" y="38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flipH="1">
            <a:off x="740462" y="1901498"/>
            <a:ext cx="924276" cy="954824"/>
          </a:xfrm>
          <a:custGeom>
            <a:avLst/>
            <a:gdLst/>
            <a:ahLst/>
            <a:cxnLst/>
            <a:rect l="l" t="t" r="r" b="b"/>
            <a:pathLst>
              <a:path w="847" h="875" extrusionOk="0">
                <a:moveTo>
                  <a:pt x="418" y="0"/>
                </a:moveTo>
                <a:cubicBezTo>
                  <a:pt x="358" y="0"/>
                  <a:pt x="299" y="12"/>
                  <a:pt x="251" y="36"/>
                </a:cubicBezTo>
                <a:cubicBezTo>
                  <a:pt x="191" y="48"/>
                  <a:pt x="144" y="72"/>
                  <a:pt x="120" y="120"/>
                </a:cubicBezTo>
                <a:cubicBezTo>
                  <a:pt x="61" y="179"/>
                  <a:pt x="25" y="239"/>
                  <a:pt x="13" y="310"/>
                </a:cubicBezTo>
                <a:cubicBezTo>
                  <a:pt x="1" y="393"/>
                  <a:pt x="1" y="465"/>
                  <a:pt x="13" y="536"/>
                </a:cubicBezTo>
                <a:lnTo>
                  <a:pt x="13" y="548"/>
                </a:lnTo>
                <a:cubicBezTo>
                  <a:pt x="25" y="584"/>
                  <a:pt x="49" y="632"/>
                  <a:pt x="61" y="655"/>
                </a:cubicBezTo>
                <a:cubicBezTo>
                  <a:pt x="84" y="703"/>
                  <a:pt x="120" y="751"/>
                  <a:pt x="168" y="774"/>
                </a:cubicBezTo>
                <a:cubicBezTo>
                  <a:pt x="191" y="810"/>
                  <a:pt x="227" y="822"/>
                  <a:pt x="251" y="834"/>
                </a:cubicBezTo>
                <a:cubicBezTo>
                  <a:pt x="287" y="861"/>
                  <a:pt x="329" y="874"/>
                  <a:pt x="373" y="874"/>
                </a:cubicBezTo>
                <a:cubicBezTo>
                  <a:pt x="388" y="874"/>
                  <a:pt x="403" y="873"/>
                  <a:pt x="418" y="870"/>
                </a:cubicBezTo>
                <a:cubicBezTo>
                  <a:pt x="465" y="870"/>
                  <a:pt x="489" y="846"/>
                  <a:pt x="537" y="846"/>
                </a:cubicBezTo>
                <a:cubicBezTo>
                  <a:pt x="561" y="834"/>
                  <a:pt x="608" y="822"/>
                  <a:pt x="644" y="810"/>
                </a:cubicBezTo>
                <a:cubicBezTo>
                  <a:pt x="680" y="774"/>
                  <a:pt x="727" y="751"/>
                  <a:pt x="763" y="703"/>
                </a:cubicBezTo>
                <a:cubicBezTo>
                  <a:pt x="799" y="655"/>
                  <a:pt x="823" y="608"/>
                  <a:pt x="834" y="548"/>
                </a:cubicBezTo>
                <a:lnTo>
                  <a:pt x="834" y="536"/>
                </a:lnTo>
                <a:cubicBezTo>
                  <a:pt x="846" y="465"/>
                  <a:pt x="846" y="393"/>
                  <a:pt x="834" y="310"/>
                </a:cubicBezTo>
                <a:cubicBezTo>
                  <a:pt x="823" y="239"/>
                  <a:pt x="775" y="179"/>
                  <a:pt x="727" y="120"/>
                </a:cubicBezTo>
                <a:cubicBezTo>
                  <a:pt x="703" y="108"/>
                  <a:pt x="668" y="72"/>
                  <a:pt x="644" y="60"/>
                </a:cubicBezTo>
                <a:cubicBezTo>
                  <a:pt x="584" y="12"/>
                  <a:pt x="501" y="0"/>
                  <a:pt x="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flipH="1">
            <a:off x="3211816" y="1901513"/>
            <a:ext cx="1216044" cy="9548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flipH="1">
            <a:off x="5953262" y="1934462"/>
            <a:ext cx="924275" cy="888953"/>
          </a:xfrm>
          <a:custGeom>
            <a:avLst/>
            <a:gdLst/>
            <a:ahLst/>
            <a:cxnLst/>
            <a:rect l="l" t="t" r="r" b="b"/>
            <a:pathLst>
              <a:path w="1127" h="1084" extrusionOk="0">
                <a:moveTo>
                  <a:pt x="560" y="1"/>
                </a:moveTo>
                <a:cubicBezTo>
                  <a:pt x="548" y="1"/>
                  <a:pt x="452" y="12"/>
                  <a:pt x="441" y="12"/>
                </a:cubicBezTo>
                <a:lnTo>
                  <a:pt x="429" y="12"/>
                </a:lnTo>
                <a:cubicBezTo>
                  <a:pt x="381" y="24"/>
                  <a:pt x="322" y="48"/>
                  <a:pt x="274" y="72"/>
                </a:cubicBezTo>
                <a:cubicBezTo>
                  <a:pt x="250" y="108"/>
                  <a:pt x="202" y="120"/>
                  <a:pt x="179" y="143"/>
                </a:cubicBezTo>
                <a:cubicBezTo>
                  <a:pt x="155" y="167"/>
                  <a:pt x="155" y="167"/>
                  <a:pt x="155" y="179"/>
                </a:cubicBezTo>
                <a:cubicBezTo>
                  <a:pt x="131" y="227"/>
                  <a:pt x="83" y="262"/>
                  <a:pt x="71" y="310"/>
                </a:cubicBezTo>
                <a:cubicBezTo>
                  <a:pt x="36" y="370"/>
                  <a:pt x="24" y="417"/>
                  <a:pt x="12" y="477"/>
                </a:cubicBezTo>
                <a:lnTo>
                  <a:pt x="12" y="489"/>
                </a:lnTo>
                <a:cubicBezTo>
                  <a:pt x="12" y="524"/>
                  <a:pt x="0" y="584"/>
                  <a:pt x="0" y="608"/>
                </a:cubicBezTo>
                <a:lnTo>
                  <a:pt x="0" y="667"/>
                </a:lnTo>
                <a:cubicBezTo>
                  <a:pt x="0" y="679"/>
                  <a:pt x="0" y="715"/>
                  <a:pt x="12" y="727"/>
                </a:cubicBezTo>
                <a:cubicBezTo>
                  <a:pt x="12" y="739"/>
                  <a:pt x="12" y="763"/>
                  <a:pt x="24" y="763"/>
                </a:cubicBezTo>
                <a:lnTo>
                  <a:pt x="24" y="774"/>
                </a:lnTo>
                <a:cubicBezTo>
                  <a:pt x="24" y="786"/>
                  <a:pt x="60" y="846"/>
                  <a:pt x="71" y="858"/>
                </a:cubicBezTo>
                <a:cubicBezTo>
                  <a:pt x="83" y="882"/>
                  <a:pt x="119" y="941"/>
                  <a:pt x="131" y="953"/>
                </a:cubicBezTo>
                <a:cubicBezTo>
                  <a:pt x="155" y="977"/>
                  <a:pt x="191" y="1001"/>
                  <a:pt x="214" y="1024"/>
                </a:cubicBezTo>
                <a:lnTo>
                  <a:pt x="238" y="1024"/>
                </a:lnTo>
                <a:cubicBezTo>
                  <a:pt x="250" y="1036"/>
                  <a:pt x="274" y="1036"/>
                  <a:pt x="274" y="1036"/>
                </a:cubicBezTo>
                <a:cubicBezTo>
                  <a:pt x="298" y="1036"/>
                  <a:pt x="310" y="1060"/>
                  <a:pt x="322" y="1060"/>
                </a:cubicBezTo>
                <a:cubicBezTo>
                  <a:pt x="357" y="1072"/>
                  <a:pt x="393" y="1072"/>
                  <a:pt x="429" y="1072"/>
                </a:cubicBezTo>
                <a:lnTo>
                  <a:pt x="441" y="1072"/>
                </a:lnTo>
                <a:cubicBezTo>
                  <a:pt x="476" y="1072"/>
                  <a:pt x="500" y="1084"/>
                  <a:pt x="536" y="1084"/>
                </a:cubicBezTo>
                <a:lnTo>
                  <a:pt x="560" y="1084"/>
                </a:lnTo>
                <a:cubicBezTo>
                  <a:pt x="595" y="1084"/>
                  <a:pt x="631" y="1072"/>
                  <a:pt x="667" y="1072"/>
                </a:cubicBezTo>
                <a:lnTo>
                  <a:pt x="679" y="1072"/>
                </a:lnTo>
                <a:cubicBezTo>
                  <a:pt x="726" y="1060"/>
                  <a:pt x="774" y="1048"/>
                  <a:pt x="798" y="1024"/>
                </a:cubicBezTo>
                <a:cubicBezTo>
                  <a:pt x="822" y="1024"/>
                  <a:pt x="822" y="1024"/>
                  <a:pt x="822" y="1013"/>
                </a:cubicBezTo>
                <a:cubicBezTo>
                  <a:pt x="845" y="1001"/>
                  <a:pt x="881" y="965"/>
                  <a:pt x="905" y="941"/>
                </a:cubicBezTo>
                <a:cubicBezTo>
                  <a:pt x="953" y="905"/>
                  <a:pt x="976" y="870"/>
                  <a:pt x="1000" y="822"/>
                </a:cubicBezTo>
                <a:lnTo>
                  <a:pt x="1036" y="727"/>
                </a:lnTo>
                <a:cubicBezTo>
                  <a:pt x="1060" y="703"/>
                  <a:pt x="1072" y="667"/>
                  <a:pt x="1072" y="620"/>
                </a:cubicBezTo>
                <a:cubicBezTo>
                  <a:pt x="1084" y="584"/>
                  <a:pt x="1084" y="536"/>
                  <a:pt x="1084" y="501"/>
                </a:cubicBezTo>
                <a:cubicBezTo>
                  <a:pt x="1095" y="506"/>
                  <a:pt x="1102" y="508"/>
                  <a:pt x="1108" y="508"/>
                </a:cubicBezTo>
                <a:cubicBezTo>
                  <a:pt x="1126" y="508"/>
                  <a:pt x="1119" y="483"/>
                  <a:pt x="1119" y="465"/>
                </a:cubicBezTo>
                <a:cubicBezTo>
                  <a:pt x="1119" y="441"/>
                  <a:pt x="1119" y="417"/>
                  <a:pt x="1095" y="393"/>
                </a:cubicBezTo>
                <a:cubicBezTo>
                  <a:pt x="1095" y="370"/>
                  <a:pt x="1084" y="346"/>
                  <a:pt x="1072" y="334"/>
                </a:cubicBezTo>
                <a:cubicBezTo>
                  <a:pt x="1072" y="310"/>
                  <a:pt x="1060" y="286"/>
                  <a:pt x="1036" y="274"/>
                </a:cubicBezTo>
                <a:lnTo>
                  <a:pt x="1036" y="251"/>
                </a:lnTo>
                <a:cubicBezTo>
                  <a:pt x="1024" y="227"/>
                  <a:pt x="1000" y="191"/>
                  <a:pt x="964" y="167"/>
                </a:cubicBezTo>
                <a:lnTo>
                  <a:pt x="953" y="143"/>
                </a:lnTo>
                <a:cubicBezTo>
                  <a:pt x="917" y="120"/>
                  <a:pt x="893" y="108"/>
                  <a:pt x="857" y="72"/>
                </a:cubicBezTo>
                <a:cubicBezTo>
                  <a:pt x="845" y="72"/>
                  <a:pt x="845" y="60"/>
                  <a:pt x="833" y="60"/>
                </a:cubicBezTo>
                <a:cubicBezTo>
                  <a:pt x="798" y="48"/>
                  <a:pt x="762" y="24"/>
                  <a:pt x="726" y="12"/>
                </a:cubicBezTo>
                <a:lnTo>
                  <a:pt x="691" y="12"/>
                </a:lnTo>
                <a:cubicBezTo>
                  <a:pt x="655" y="12"/>
                  <a:pt x="619"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 sz="3200" b="1" smtClean="0">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Nội dung</a:t>
            </a:r>
            <a:endParaRPr sz="3200" b="1">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55" name="Google Shape;455;p26">
            <a:hlinkClick r:id="rId3" action="ppaction://hlinksldjump"/>
          </p:cNvPr>
          <p:cNvSpPr txBox="1">
            <a:spLocks noGrp="1"/>
          </p:cNvSpPr>
          <p:nvPr>
            <p:ph type="title" idx="2"/>
          </p:nvPr>
        </p:nvSpPr>
        <p:spPr>
          <a:xfrm>
            <a:off x="797000" y="2171175"/>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56" name="Google Shape;456;p26">
            <a:hlinkClick r:id="rId4" action="ppaction://hlinksldjump"/>
          </p:cNvPr>
          <p:cNvSpPr txBox="1">
            <a:spLocks noGrp="1"/>
          </p:cNvSpPr>
          <p:nvPr>
            <p:ph type="title" idx="3"/>
          </p:nvPr>
        </p:nvSpPr>
        <p:spPr>
          <a:xfrm>
            <a:off x="3410938" y="2171175"/>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57" name="Google Shape;457;p26"/>
          <p:cNvSpPr txBox="1">
            <a:spLocks noGrp="1"/>
          </p:cNvSpPr>
          <p:nvPr>
            <p:ph type="subTitle" idx="1"/>
          </p:nvPr>
        </p:nvSpPr>
        <p:spPr>
          <a:xfrm>
            <a:off x="1687101" y="2096160"/>
            <a:ext cx="1373003" cy="565500"/>
          </a:xfrm>
          <a:prstGeom prst="rect">
            <a:avLst/>
          </a:prstGeom>
        </p:spPr>
        <p:txBody>
          <a:bodyPr spcFirstLastPara="1" wrap="square" lIns="0" tIns="91425" rIns="90000" bIns="91425" anchor="ctr" anchorCtr="0">
            <a:noAutofit/>
          </a:bodyPr>
          <a:lstStyle/>
          <a:p>
            <a:pPr marL="0" lvl="0" indent="0" algn="l" rtl="0">
              <a:spcBef>
                <a:spcPts val="0"/>
              </a:spcBef>
              <a:spcAft>
                <a:spcPts val="0"/>
              </a:spcAft>
              <a:buNone/>
            </a:pPr>
            <a:r>
              <a:rPr lang="en" sz="2000" smtClean="0">
                <a:latin typeface="Tahoma" panose="020B0604030504040204" pitchFamily="34" charset="0"/>
                <a:ea typeface="Tahoma" panose="020B0604030504040204" pitchFamily="34" charset="0"/>
                <a:cs typeface="Tahoma" panose="020B0604030504040204" pitchFamily="34" charset="0"/>
              </a:rPr>
              <a:t>Thử thách đố chữ</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458" name="Google Shape;458;p26"/>
          <p:cNvSpPr txBox="1">
            <a:spLocks noGrp="1"/>
          </p:cNvSpPr>
          <p:nvPr>
            <p:ph type="subTitle" idx="4"/>
          </p:nvPr>
        </p:nvSpPr>
        <p:spPr>
          <a:xfrm>
            <a:off x="4316856" y="2083380"/>
            <a:ext cx="1593788" cy="565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smtClean="0">
                <a:latin typeface="Tahoma" panose="020B0604030504040204" pitchFamily="34" charset="0"/>
                <a:ea typeface="Tahoma" panose="020B0604030504040204" pitchFamily="34" charset="0"/>
                <a:cs typeface="Tahoma" panose="020B0604030504040204" pitchFamily="34" charset="0"/>
              </a:rPr>
              <a:t>Tập đọc</a:t>
            </a:r>
            <a:endParaRPr>
              <a:latin typeface="Tahoma" panose="020B0604030504040204" pitchFamily="34" charset="0"/>
              <a:ea typeface="Tahoma" panose="020B0604030504040204" pitchFamily="34" charset="0"/>
              <a:cs typeface="Tahoma" panose="020B0604030504040204" pitchFamily="34" charset="0"/>
            </a:endParaRPr>
          </a:p>
        </p:txBody>
      </p:sp>
      <p:sp>
        <p:nvSpPr>
          <p:cNvPr id="460" name="Google Shape;460;p26">
            <a:hlinkClick r:id="rId5" action="ppaction://hlinksldjump"/>
          </p:cNvPr>
          <p:cNvSpPr txBox="1">
            <a:spLocks noGrp="1"/>
          </p:cNvSpPr>
          <p:nvPr>
            <p:ph type="title" idx="6"/>
          </p:nvPr>
        </p:nvSpPr>
        <p:spPr>
          <a:xfrm>
            <a:off x="895910" y="3783713"/>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04</a:t>
            </a:r>
            <a:endParaRPr/>
          </a:p>
        </p:txBody>
      </p:sp>
      <p:sp>
        <p:nvSpPr>
          <p:cNvPr id="462" name="Google Shape;462;p26"/>
          <p:cNvSpPr txBox="1">
            <a:spLocks noGrp="1"/>
          </p:cNvSpPr>
          <p:nvPr>
            <p:ph type="subTitle" idx="8"/>
          </p:nvPr>
        </p:nvSpPr>
        <p:spPr>
          <a:xfrm>
            <a:off x="1889620" y="3712313"/>
            <a:ext cx="1465200" cy="558300"/>
          </a:xfrm>
          <a:prstGeom prst="rect">
            <a:avLst/>
          </a:prstGeom>
        </p:spPr>
        <p:txBody>
          <a:bodyPr spcFirstLastPara="1" wrap="square" lIns="0" tIns="91425" rIns="360000" bIns="91425" anchor="ctr" anchorCtr="0">
            <a:noAutofit/>
          </a:bodyPr>
          <a:lstStyle/>
          <a:p>
            <a:pPr marL="0" lvl="0" indent="0" algn="l" rtl="0">
              <a:spcBef>
                <a:spcPts val="0"/>
              </a:spcBef>
              <a:spcAft>
                <a:spcPts val="0"/>
              </a:spcAft>
              <a:buNone/>
            </a:pPr>
            <a:r>
              <a:rPr lang="en" smtClean="0">
                <a:latin typeface="Tahoma" panose="020B0604030504040204" pitchFamily="34" charset="0"/>
                <a:ea typeface="Tahoma" panose="020B0604030504040204" pitchFamily="34" charset="0"/>
                <a:cs typeface="Tahoma" panose="020B0604030504040204" pitchFamily="34" charset="0"/>
              </a:rPr>
              <a:t>Biểu tượng cảm xúc</a:t>
            </a:r>
            <a:endParaRPr>
              <a:latin typeface="Tahoma" panose="020B0604030504040204" pitchFamily="34" charset="0"/>
              <a:ea typeface="Tahoma" panose="020B0604030504040204" pitchFamily="34" charset="0"/>
              <a:cs typeface="Tahoma" panose="020B0604030504040204" pitchFamily="34" charset="0"/>
            </a:endParaRPr>
          </a:p>
        </p:txBody>
      </p:sp>
      <p:sp>
        <p:nvSpPr>
          <p:cNvPr id="463" name="Google Shape;463;p26">
            <a:hlinkClick r:id="rId6" action="ppaction://hlinksldjump"/>
          </p:cNvPr>
          <p:cNvSpPr txBox="1">
            <a:spLocks noGrp="1"/>
          </p:cNvSpPr>
          <p:nvPr>
            <p:ph type="title" idx="9"/>
          </p:nvPr>
        </p:nvSpPr>
        <p:spPr>
          <a:xfrm>
            <a:off x="6006500" y="2171175"/>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64" name="Google Shape;464;p26"/>
          <p:cNvSpPr txBox="1">
            <a:spLocks noGrp="1"/>
          </p:cNvSpPr>
          <p:nvPr>
            <p:ph type="subTitle" idx="13"/>
          </p:nvPr>
        </p:nvSpPr>
        <p:spPr>
          <a:xfrm>
            <a:off x="6976700" y="2073650"/>
            <a:ext cx="1465200" cy="565500"/>
          </a:xfrm>
          <a:prstGeom prst="rect">
            <a:avLst/>
          </a:prstGeom>
        </p:spPr>
        <p:txBody>
          <a:bodyPr spcFirstLastPara="1" wrap="square" lIns="0" tIns="91425" rIns="90000" bIns="91425" anchor="ctr" anchorCtr="0">
            <a:noAutofit/>
          </a:bodyPr>
          <a:lstStyle/>
          <a:p>
            <a:pPr marL="0" lvl="0" indent="0" algn="l" rtl="0">
              <a:spcBef>
                <a:spcPts val="0"/>
              </a:spcBef>
              <a:spcAft>
                <a:spcPts val="0"/>
              </a:spcAft>
              <a:buNone/>
            </a:pPr>
            <a:r>
              <a:rPr lang="en" smtClean="0">
                <a:latin typeface="Tahoma" panose="020B0604030504040204" pitchFamily="34" charset="0"/>
                <a:ea typeface="Tahoma" panose="020B0604030504040204" pitchFamily="34" charset="0"/>
                <a:cs typeface="Tahoma" panose="020B0604030504040204" pitchFamily="34" charset="0"/>
              </a:rPr>
              <a:t>Phép nhân ba chữ số</a:t>
            </a:r>
            <a:endParaRPr>
              <a:latin typeface="Tahoma" panose="020B0604030504040204" pitchFamily="34" charset="0"/>
              <a:ea typeface="Tahoma" panose="020B0604030504040204" pitchFamily="34" charset="0"/>
              <a:cs typeface="Tahoma" panose="020B0604030504040204" pitchFamily="34" charset="0"/>
            </a:endParaRPr>
          </a:p>
        </p:txBody>
      </p:sp>
      <p:sp>
        <p:nvSpPr>
          <p:cNvPr id="465" name="Google Shape;465;p26">
            <a:hlinkClick r:id="rId7" action="ppaction://hlinksldjump"/>
          </p:cNvPr>
          <p:cNvSpPr txBox="1">
            <a:spLocks noGrp="1"/>
          </p:cNvSpPr>
          <p:nvPr>
            <p:ph type="title" idx="14"/>
          </p:nvPr>
        </p:nvSpPr>
        <p:spPr>
          <a:xfrm>
            <a:off x="3819838" y="3721384"/>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05</a:t>
            </a:r>
            <a:endParaRPr/>
          </a:p>
        </p:txBody>
      </p:sp>
      <p:sp>
        <p:nvSpPr>
          <p:cNvPr id="466" name="Google Shape;466;p26"/>
          <p:cNvSpPr txBox="1">
            <a:spLocks noGrp="1"/>
          </p:cNvSpPr>
          <p:nvPr>
            <p:ph type="subTitle" idx="15"/>
          </p:nvPr>
        </p:nvSpPr>
        <p:spPr>
          <a:xfrm>
            <a:off x="4903139" y="3649984"/>
            <a:ext cx="1361539" cy="558300"/>
          </a:xfrm>
          <a:prstGeom prst="rect">
            <a:avLst/>
          </a:prstGeom>
        </p:spPr>
        <p:txBody>
          <a:bodyPr spcFirstLastPara="1" wrap="square" lIns="0" tIns="91425" rIns="90000" bIns="91425" anchor="ctr" anchorCtr="0">
            <a:noAutofit/>
          </a:bodyPr>
          <a:lstStyle/>
          <a:p>
            <a:pPr marL="0" lvl="0" indent="0" algn="l" rtl="0">
              <a:spcBef>
                <a:spcPts val="0"/>
              </a:spcBef>
              <a:spcAft>
                <a:spcPts val="0"/>
              </a:spcAft>
              <a:buNone/>
            </a:pPr>
            <a:r>
              <a:rPr lang="en" smtClean="0">
                <a:latin typeface="Tahoma" panose="020B0604030504040204" pitchFamily="34" charset="0"/>
                <a:ea typeface="Tahoma" panose="020B0604030504040204" pitchFamily="34" charset="0"/>
                <a:cs typeface="Tahoma" panose="020B0604030504040204" pitchFamily="34" charset="0"/>
              </a:rPr>
              <a:t>Câu hỏi thực hành</a:t>
            </a:r>
            <a:endParaRPr>
              <a:latin typeface="Tahoma" panose="020B0604030504040204" pitchFamily="34" charset="0"/>
              <a:ea typeface="Tahoma" panose="020B0604030504040204" pitchFamily="34" charset="0"/>
              <a:cs typeface="Tahoma" panose="020B0604030504040204" pitchFamily="34" charset="0"/>
            </a:endParaRPr>
          </a:p>
        </p:txBody>
      </p:sp>
      <p:grpSp>
        <p:nvGrpSpPr>
          <p:cNvPr id="467" name="Google Shape;467;p26"/>
          <p:cNvGrpSpPr/>
          <p:nvPr/>
        </p:nvGrpSpPr>
        <p:grpSpPr>
          <a:xfrm rot="1039784" flipH="1">
            <a:off x="7369059" y="143162"/>
            <a:ext cx="1730461" cy="1383820"/>
            <a:chOff x="15524550" y="1548900"/>
            <a:chExt cx="1307925" cy="1045925"/>
          </a:xfrm>
        </p:grpSpPr>
        <p:sp>
          <p:nvSpPr>
            <p:cNvPr id="468" name="Google Shape;468;p26"/>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rot="-6049132">
            <a:off x="6261829" y="228807"/>
            <a:ext cx="305234" cy="304477"/>
            <a:chOff x="1548327" y="2761296"/>
            <a:chExt cx="305242" cy="304485"/>
          </a:xfrm>
        </p:grpSpPr>
        <p:sp>
          <p:nvSpPr>
            <p:cNvPr id="514" name="Google Shape;514;p26"/>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26"/>
          <p:cNvSpPr/>
          <p:nvPr/>
        </p:nvSpPr>
        <p:spPr>
          <a:xfrm rot="10606778">
            <a:off x="6983523" y="757381"/>
            <a:ext cx="331190" cy="252375"/>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7"/>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861849" y="1160261"/>
            <a:ext cx="924276" cy="954824"/>
          </a:xfrm>
          <a:custGeom>
            <a:avLst/>
            <a:gdLst/>
            <a:ahLst/>
            <a:cxnLst/>
            <a:rect l="l" t="t" r="r" b="b"/>
            <a:pathLst>
              <a:path w="847" h="875" extrusionOk="0">
                <a:moveTo>
                  <a:pt x="418" y="0"/>
                </a:moveTo>
                <a:cubicBezTo>
                  <a:pt x="358" y="0"/>
                  <a:pt x="299" y="12"/>
                  <a:pt x="251" y="36"/>
                </a:cubicBezTo>
                <a:cubicBezTo>
                  <a:pt x="191" y="48"/>
                  <a:pt x="144" y="72"/>
                  <a:pt x="120" y="120"/>
                </a:cubicBezTo>
                <a:cubicBezTo>
                  <a:pt x="61" y="179"/>
                  <a:pt x="25" y="239"/>
                  <a:pt x="13" y="310"/>
                </a:cubicBezTo>
                <a:cubicBezTo>
                  <a:pt x="1" y="393"/>
                  <a:pt x="1" y="465"/>
                  <a:pt x="13" y="536"/>
                </a:cubicBezTo>
                <a:lnTo>
                  <a:pt x="13" y="548"/>
                </a:lnTo>
                <a:cubicBezTo>
                  <a:pt x="25" y="584"/>
                  <a:pt x="49" y="632"/>
                  <a:pt x="61" y="655"/>
                </a:cubicBezTo>
                <a:cubicBezTo>
                  <a:pt x="84" y="703"/>
                  <a:pt x="120" y="751"/>
                  <a:pt x="168" y="774"/>
                </a:cubicBezTo>
                <a:cubicBezTo>
                  <a:pt x="191" y="810"/>
                  <a:pt x="227" y="822"/>
                  <a:pt x="251" y="834"/>
                </a:cubicBezTo>
                <a:cubicBezTo>
                  <a:pt x="287" y="861"/>
                  <a:pt x="329" y="874"/>
                  <a:pt x="373" y="874"/>
                </a:cubicBezTo>
                <a:cubicBezTo>
                  <a:pt x="388" y="874"/>
                  <a:pt x="403" y="873"/>
                  <a:pt x="418" y="870"/>
                </a:cubicBezTo>
                <a:cubicBezTo>
                  <a:pt x="465" y="870"/>
                  <a:pt x="489" y="846"/>
                  <a:pt x="537" y="846"/>
                </a:cubicBezTo>
                <a:cubicBezTo>
                  <a:pt x="561" y="834"/>
                  <a:pt x="608" y="822"/>
                  <a:pt x="644" y="810"/>
                </a:cubicBezTo>
                <a:cubicBezTo>
                  <a:pt x="680" y="774"/>
                  <a:pt x="727" y="751"/>
                  <a:pt x="763" y="703"/>
                </a:cubicBezTo>
                <a:cubicBezTo>
                  <a:pt x="799" y="655"/>
                  <a:pt x="823" y="608"/>
                  <a:pt x="834" y="548"/>
                </a:cubicBezTo>
                <a:lnTo>
                  <a:pt x="834" y="536"/>
                </a:lnTo>
                <a:cubicBezTo>
                  <a:pt x="846" y="465"/>
                  <a:pt x="846" y="393"/>
                  <a:pt x="834" y="310"/>
                </a:cubicBezTo>
                <a:cubicBezTo>
                  <a:pt x="823" y="239"/>
                  <a:pt x="775" y="179"/>
                  <a:pt x="727" y="120"/>
                </a:cubicBezTo>
                <a:cubicBezTo>
                  <a:pt x="703" y="108"/>
                  <a:pt x="668" y="72"/>
                  <a:pt x="644" y="60"/>
                </a:cubicBezTo>
                <a:cubicBezTo>
                  <a:pt x="584" y="12"/>
                  <a:pt x="501" y="0"/>
                  <a:pt x="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4" name="Google Shape;524;p27">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txBox="1">
            <a:spLocks noGrp="1"/>
          </p:cNvSpPr>
          <p:nvPr>
            <p:ph type="title"/>
          </p:nvPr>
        </p:nvSpPr>
        <p:spPr>
          <a:xfrm>
            <a:off x="1909991" y="1202668"/>
            <a:ext cx="4335995" cy="954900"/>
          </a:xfrm>
          <a:prstGeom prst="rect">
            <a:avLst/>
          </a:prstGeom>
        </p:spPr>
        <p:txBody>
          <a:bodyPr spcFirstLastPara="1" wrap="square" lIns="90000" tIns="91425" rIns="91425" bIns="91425" anchor="ctr" anchorCtr="0">
            <a:noAutofit/>
            <a:scene3d>
              <a:camera prst="orthographicFront"/>
              <a:lightRig rig="soft" dir="t">
                <a:rot lat="0" lon="0" rev="15600000"/>
              </a:lightRig>
            </a:scene3d>
            <a:sp3d extrusionH="57150" prstMaterial="softEdge">
              <a:bevelT w="25400" h="38100" prst="artDeco"/>
            </a:sp3d>
          </a:bodyPr>
          <a:lstStyle/>
          <a:p>
            <a:pPr marL="0" lvl="0" indent="0" algn="l" rtl="0">
              <a:spcBef>
                <a:spcPts val="0"/>
              </a:spcBef>
              <a:spcAft>
                <a:spcPts val="0"/>
              </a:spcAft>
              <a:buNone/>
            </a:pPr>
            <a:r>
              <a:rPr lang="en" b="1" smtClean="0">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THỬ THÁCH ĐỐ CHỮ</a:t>
            </a:r>
            <a:endParaRPr b="1">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27" name="Google Shape;527;p27"/>
          <p:cNvSpPr txBox="1">
            <a:spLocks noGrp="1"/>
          </p:cNvSpPr>
          <p:nvPr>
            <p:ph type="title" idx="2"/>
          </p:nvPr>
        </p:nvSpPr>
        <p:spPr>
          <a:xfrm>
            <a:off x="918387" y="1429938"/>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29" name="Google Shape;529;p27"/>
          <p:cNvGrpSpPr/>
          <p:nvPr/>
        </p:nvGrpSpPr>
        <p:grpSpPr>
          <a:xfrm>
            <a:off x="6234537" y="1493371"/>
            <a:ext cx="1857610" cy="2932651"/>
            <a:chOff x="6234537" y="1493371"/>
            <a:chExt cx="1857610" cy="2932651"/>
          </a:xfrm>
        </p:grpSpPr>
        <p:sp>
          <p:nvSpPr>
            <p:cNvPr id="530" name="Google Shape;530;p27"/>
            <p:cNvSpPr/>
            <p:nvPr/>
          </p:nvSpPr>
          <p:spPr>
            <a:xfrm>
              <a:off x="7507879" y="2640507"/>
              <a:ext cx="149924" cy="61941"/>
            </a:xfrm>
            <a:custGeom>
              <a:avLst/>
              <a:gdLst/>
              <a:ahLst/>
              <a:cxnLst/>
              <a:rect l="l" t="t" r="r" b="b"/>
              <a:pathLst>
                <a:path w="2585" h="1068" extrusionOk="0">
                  <a:moveTo>
                    <a:pt x="1166" y="0"/>
                  </a:moveTo>
                  <a:cubicBezTo>
                    <a:pt x="766" y="0"/>
                    <a:pt x="368" y="85"/>
                    <a:pt x="1" y="252"/>
                  </a:cubicBezTo>
                  <a:lnTo>
                    <a:pt x="1" y="526"/>
                  </a:lnTo>
                  <a:cubicBezTo>
                    <a:pt x="414" y="882"/>
                    <a:pt x="959" y="1067"/>
                    <a:pt x="1505" y="1067"/>
                  </a:cubicBezTo>
                  <a:cubicBezTo>
                    <a:pt x="1762" y="1067"/>
                    <a:pt x="2019" y="1026"/>
                    <a:pt x="2263" y="942"/>
                  </a:cubicBezTo>
                  <a:cubicBezTo>
                    <a:pt x="2358" y="895"/>
                    <a:pt x="2466" y="847"/>
                    <a:pt x="2525" y="752"/>
                  </a:cubicBezTo>
                  <a:cubicBezTo>
                    <a:pt x="2585" y="609"/>
                    <a:pt x="2537" y="466"/>
                    <a:pt x="2454" y="359"/>
                  </a:cubicBezTo>
                  <a:cubicBezTo>
                    <a:pt x="2358" y="252"/>
                    <a:pt x="2227" y="192"/>
                    <a:pt x="2096" y="156"/>
                  </a:cubicBezTo>
                  <a:cubicBezTo>
                    <a:pt x="1793" y="52"/>
                    <a:pt x="1479"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6472096" y="4107964"/>
              <a:ext cx="463400" cy="318058"/>
            </a:xfrm>
            <a:custGeom>
              <a:avLst/>
              <a:gdLst/>
              <a:ahLst/>
              <a:cxnLst/>
              <a:rect l="l" t="t" r="r" b="b"/>
              <a:pathLst>
                <a:path w="7990" h="5484" extrusionOk="0">
                  <a:moveTo>
                    <a:pt x="7882" y="0"/>
                  </a:moveTo>
                  <a:lnTo>
                    <a:pt x="2168" y="953"/>
                  </a:lnTo>
                  <a:cubicBezTo>
                    <a:pt x="2037" y="1608"/>
                    <a:pt x="1965" y="2275"/>
                    <a:pt x="1965" y="2953"/>
                  </a:cubicBezTo>
                  <a:cubicBezTo>
                    <a:pt x="1895" y="2945"/>
                    <a:pt x="1825" y="2941"/>
                    <a:pt x="1755" y="2941"/>
                  </a:cubicBezTo>
                  <a:cubicBezTo>
                    <a:pt x="1324" y="2941"/>
                    <a:pt x="900" y="3097"/>
                    <a:pt x="572" y="3394"/>
                  </a:cubicBezTo>
                  <a:cubicBezTo>
                    <a:pt x="203" y="3739"/>
                    <a:pt x="1" y="4239"/>
                    <a:pt x="24" y="4739"/>
                  </a:cubicBezTo>
                  <a:cubicBezTo>
                    <a:pt x="24" y="4822"/>
                    <a:pt x="36" y="4930"/>
                    <a:pt x="84" y="5001"/>
                  </a:cubicBezTo>
                  <a:cubicBezTo>
                    <a:pt x="155" y="5120"/>
                    <a:pt x="310" y="5180"/>
                    <a:pt x="453" y="5215"/>
                  </a:cubicBezTo>
                  <a:cubicBezTo>
                    <a:pt x="1001" y="5358"/>
                    <a:pt x="1584" y="5406"/>
                    <a:pt x="2156" y="5430"/>
                  </a:cubicBezTo>
                  <a:cubicBezTo>
                    <a:pt x="2781" y="5466"/>
                    <a:pt x="3409" y="5483"/>
                    <a:pt x="4037" y="5483"/>
                  </a:cubicBezTo>
                  <a:cubicBezTo>
                    <a:pt x="5046" y="5483"/>
                    <a:pt x="6056" y="5439"/>
                    <a:pt x="7061" y="5358"/>
                  </a:cubicBezTo>
                  <a:cubicBezTo>
                    <a:pt x="7275" y="5346"/>
                    <a:pt x="7478" y="5311"/>
                    <a:pt x="7644" y="5192"/>
                  </a:cubicBezTo>
                  <a:cubicBezTo>
                    <a:pt x="7906" y="5001"/>
                    <a:pt x="7942" y="4632"/>
                    <a:pt x="7954" y="4299"/>
                  </a:cubicBezTo>
                  <a:cubicBezTo>
                    <a:pt x="7990" y="2870"/>
                    <a:pt x="7871" y="1429"/>
                    <a:pt x="7882"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6950636" y="2555077"/>
              <a:ext cx="835628" cy="992337"/>
            </a:xfrm>
            <a:custGeom>
              <a:avLst/>
              <a:gdLst/>
              <a:ahLst/>
              <a:cxnLst/>
              <a:rect l="l" t="t" r="r" b="b"/>
              <a:pathLst>
                <a:path w="14408" h="17110" extrusionOk="0">
                  <a:moveTo>
                    <a:pt x="5475" y="0"/>
                  </a:moveTo>
                  <a:cubicBezTo>
                    <a:pt x="4827" y="0"/>
                    <a:pt x="4178" y="87"/>
                    <a:pt x="3561" y="236"/>
                  </a:cubicBezTo>
                  <a:cubicBezTo>
                    <a:pt x="2465" y="522"/>
                    <a:pt x="143" y="1320"/>
                    <a:pt x="1" y="2701"/>
                  </a:cubicBezTo>
                  <a:lnTo>
                    <a:pt x="6049" y="17012"/>
                  </a:lnTo>
                  <a:cubicBezTo>
                    <a:pt x="6230" y="17084"/>
                    <a:pt x="6422" y="17110"/>
                    <a:pt x="6617" y="17110"/>
                  </a:cubicBezTo>
                  <a:cubicBezTo>
                    <a:pt x="6844" y="17110"/>
                    <a:pt x="7075" y="17075"/>
                    <a:pt x="7299" y="17036"/>
                  </a:cubicBezTo>
                  <a:cubicBezTo>
                    <a:pt x="8918" y="16715"/>
                    <a:pt x="10645" y="16036"/>
                    <a:pt x="12038" y="15155"/>
                  </a:cubicBezTo>
                  <a:cubicBezTo>
                    <a:pt x="13038" y="14536"/>
                    <a:pt x="13895" y="13536"/>
                    <a:pt x="14145" y="12369"/>
                  </a:cubicBezTo>
                  <a:cubicBezTo>
                    <a:pt x="14407" y="11095"/>
                    <a:pt x="13895" y="9797"/>
                    <a:pt x="13443" y="8618"/>
                  </a:cubicBezTo>
                  <a:cubicBezTo>
                    <a:pt x="12562" y="6344"/>
                    <a:pt x="11633" y="4023"/>
                    <a:pt x="10038" y="2165"/>
                  </a:cubicBezTo>
                  <a:cubicBezTo>
                    <a:pt x="9478" y="1522"/>
                    <a:pt x="8847" y="939"/>
                    <a:pt x="8085" y="570"/>
                  </a:cubicBezTo>
                  <a:cubicBezTo>
                    <a:pt x="7275" y="168"/>
                    <a:pt x="6376" y="0"/>
                    <a:pt x="5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6544594" y="3315890"/>
              <a:ext cx="515888" cy="920594"/>
            </a:xfrm>
            <a:custGeom>
              <a:avLst/>
              <a:gdLst/>
              <a:ahLst/>
              <a:cxnLst/>
              <a:rect l="l" t="t" r="r" b="b"/>
              <a:pathLst>
                <a:path w="8895" h="15873" extrusionOk="0">
                  <a:moveTo>
                    <a:pt x="2942" y="1"/>
                  </a:moveTo>
                  <a:cubicBezTo>
                    <a:pt x="2942" y="1"/>
                    <a:pt x="501" y="6573"/>
                    <a:pt x="1" y="14908"/>
                  </a:cubicBezTo>
                  <a:cubicBezTo>
                    <a:pt x="1" y="14908"/>
                    <a:pt x="2378" y="15872"/>
                    <a:pt x="5055" y="15872"/>
                  </a:cubicBezTo>
                  <a:cubicBezTo>
                    <a:pt x="5922" y="15872"/>
                    <a:pt x="6821" y="15771"/>
                    <a:pt x="7680" y="15503"/>
                  </a:cubicBezTo>
                  <a:cubicBezTo>
                    <a:pt x="7680" y="15503"/>
                    <a:pt x="8073" y="4013"/>
                    <a:pt x="8895" y="49"/>
                  </a:cubicBezTo>
                  <a:lnTo>
                    <a:pt x="2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548073" y="3317282"/>
              <a:ext cx="469606" cy="910213"/>
            </a:xfrm>
            <a:custGeom>
              <a:avLst/>
              <a:gdLst/>
              <a:ahLst/>
              <a:cxnLst/>
              <a:rect l="l" t="t" r="r" b="b"/>
              <a:pathLst>
                <a:path w="8097" h="15694" extrusionOk="0">
                  <a:moveTo>
                    <a:pt x="8013" y="1"/>
                  </a:moveTo>
                  <a:cubicBezTo>
                    <a:pt x="7989" y="215"/>
                    <a:pt x="7942" y="418"/>
                    <a:pt x="7918" y="644"/>
                  </a:cubicBezTo>
                  <a:cubicBezTo>
                    <a:pt x="7763" y="1537"/>
                    <a:pt x="7596" y="2608"/>
                    <a:pt x="7442" y="3787"/>
                  </a:cubicBezTo>
                  <a:cubicBezTo>
                    <a:pt x="7287" y="4978"/>
                    <a:pt x="7144" y="6287"/>
                    <a:pt x="7001" y="7656"/>
                  </a:cubicBezTo>
                  <a:cubicBezTo>
                    <a:pt x="6882" y="9038"/>
                    <a:pt x="6799" y="10347"/>
                    <a:pt x="6751" y="11538"/>
                  </a:cubicBezTo>
                  <a:cubicBezTo>
                    <a:pt x="6703" y="12729"/>
                    <a:pt x="6680" y="13812"/>
                    <a:pt x="6680" y="14729"/>
                  </a:cubicBezTo>
                  <a:lnTo>
                    <a:pt x="6680" y="14860"/>
                  </a:lnTo>
                  <a:lnTo>
                    <a:pt x="6668" y="14860"/>
                  </a:lnTo>
                  <a:cubicBezTo>
                    <a:pt x="6366" y="14883"/>
                    <a:pt x="6050" y="14894"/>
                    <a:pt x="5724" y="14894"/>
                  </a:cubicBezTo>
                  <a:cubicBezTo>
                    <a:pt x="5213" y="14894"/>
                    <a:pt x="4677" y="14868"/>
                    <a:pt x="4132" y="14824"/>
                  </a:cubicBezTo>
                  <a:cubicBezTo>
                    <a:pt x="2524" y="14705"/>
                    <a:pt x="1084" y="14348"/>
                    <a:pt x="12" y="13979"/>
                  </a:cubicBezTo>
                  <a:cubicBezTo>
                    <a:pt x="12" y="14003"/>
                    <a:pt x="12" y="14038"/>
                    <a:pt x="0" y="14062"/>
                  </a:cubicBezTo>
                  <a:cubicBezTo>
                    <a:pt x="1072" y="14455"/>
                    <a:pt x="2512" y="14812"/>
                    <a:pt x="4120" y="14943"/>
                  </a:cubicBezTo>
                  <a:cubicBezTo>
                    <a:pt x="4593" y="14980"/>
                    <a:pt x="5056" y="14998"/>
                    <a:pt x="5501" y="14998"/>
                  </a:cubicBezTo>
                  <a:cubicBezTo>
                    <a:pt x="5907" y="14998"/>
                    <a:pt x="6298" y="14983"/>
                    <a:pt x="6668" y="14955"/>
                  </a:cubicBezTo>
                  <a:lnTo>
                    <a:pt x="6680" y="14955"/>
                  </a:lnTo>
                  <a:lnTo>
                    <a:pt x="6680" y="15693"/>
                  </a:lnTo>
                  <a:cubicBezTo>
                    <a:pt x="6703" y="15693"/>
                    <a:pt x="6727" y="15669"/>
                    <a:pt x="6751" y="15669"/>
                  </a:cubicBezTo>
                  <a:cubicBezTo>
                    <a:pt x="6751" y="15455"/>
                    <a:pt x="6751" y="15217"/>
                    <a:pt x="6763" y="14955"/>
                  </a:cubicBezTo>
                  <a:cubicBezTo>
                    <a:pt x="7084" y="14931"/>
                    <a:pt x="7358" y="14895"/>
                    <a:pt x="7644" y="14860"/>
                  </a:cubicBezTo>
                  <a:cubicBezTo>
                    <a:pt x="7632" y="14836"/>
                    <a:pt x="7632" y="14812"/>
                    <a:pt x="7632" y="14765"/>
                  </a:cubicBezTo>
                  <a:cubicBezTo>
                    <a:pt x="7346" y="14812"/>
                    <a:pt x="7061" y="14836"/>
                    <a:pt x="6751" y="14872"/>
                  </a:cubicBezTo>
                  <a:lnTo>
                    <a:pt x="6751" y="14753"/>
                  </a:lnTo>
                  <a:cubicBezTo>
                    <a:pt x="6763" y="13848"/>
                    <a:pt x="6799" y="12776"/>
                    <a:pt x="6858" y="11574"/>
                  </a:cubicBezTo>
                  <a:cubicBezTo>
                    <a:pt x="6918" y="10383"/>
                    <a:pt x="7001" y="9050"/>
                    <a:pt x="7120" y="7680"/>
                  </a:cubicBezTo>
                  <a:cubicBezTo>
                    <a:pt x="7239" y="6311"/>
                    <a:pt x="7394" y="5001"/>
                    <a:pt x="7537" y="3811"/>
                  </a:cubicBezTo>
                  <a:cubicBezTo>
                    <a:pt x="7692" y="2620"/>
                    <a:pt x="7858" y="1572"/>
                    <a:pt x="7989" y="656"/>
                  </a:cubicBezTo>
                  <a:cubicBezTo>
                    <a:pt x="8013" y="418"/>
                    <a:pt x="8061" y="215"/>
                    <a:pt x="8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6472792" y="4259860"/>
              <a:ext cx="462008" cy="165467"/>
            </a:xfrm>
            <a:custGeom>
              <a:avLst/>
              <a:gdLst/>
              <a:ahLst/>
              <a:cxnLst/>
              <a:rect l="l" t="t" r="r" b="b"/>
              <a:pathLst>
                <a:path w="7966" h="2853" extrusionOk="0">
                  <a:moveTo>
                    <a:pt x="7930" y="1"/>
                  </a:moveTo>
                  <a:cubicBezTo>
                    <a:pt x="6847" y="1"/>
                    <a:pt x="5751" y="394"/>
                    <a:pt x="4953" y="1120"/>
                  </a:cubicBezTo>
                  <a:cubicBezTo>
                    <a:pt x="3989" y="727"/>
                    <a:pt x="2977" y="346"/>
                    <a:pt x="1965" y="263"/>
                  </a:cubicBezTo>
                  <a:lnTo>
                    <a:pt x="1965" y="322"/>
                  </a:lnTo>
                  <a:cubicBezTo>
                    <a:pt x="1895" y="314"/>
                    <a:pt x="1825" y="310"/>
                    <a:pt x="1755" y="310"/>
                  </a:cubicBezTo>
                  <a:cubicBezTo>
                    <a:pt x="1324" y="310"/>
                    <a:pt x="900" y="466"/>
                    <a:pt x="572" y="763"/>
                  </a:cubicBezTo>
                  <a:cubicBezTo>
                    <a:pt x="203" y="1108"/>
                    <a:pt x="0" y="1608"/>
                    <a:pt x="24" y="2108"/>
                  </a:cubicBezTo>
                  <a:cubicBezTo>
                    <a:pt x="24" y="2192"/>
                    <a:pt x="48" y="2299"/>
                    <a:pt x="84" y="2370"/>
                  </a:cubicBezTo>
                  <a:cubicBezTo>
                    <a:pt x="155" y="2489"/>
                    <a:pt x="310" y="2549"/>
                    <a:pt x="453" y="2573"/>
                  </a:cubicBezTo>
                  <a:cubicBezTo>
                    <a:pt x="1013" y="2727"/>
                    <a:pt x="1584" y="2775"/>
                    <a:pt x="2156" y="2799"/>
                  </a:cubicBezTo>
                  <a:cubicBezTo>
                    <a:pt x="2781" y="2835"/>
                    <a:pt x="3409" y="2853"/>
                    <a:pt x="4037" y="2853"/>
                  </a:cubicBezTo>
                  <a:cubicBezTo>
                    <a:pt x="5046" y="2853"/>
                    <a:pt x="6056" y="2808"/>
                    <a:pt x="7061" y="2727"/>
                  </a:cubicBezTo>
                  <a:cubicBezTo>
                    <a:pt x="7263" y="2727"/>
                    <a:pt x="7466" y="2692"/>
                    <a:pt x="7632" y="2573"/>
                  </a:cubicBezTo>
                  <a:cubicBezTo>
                    <a:pt x="7906" y="2382"/>
                    <a:pt x="7930" y="2013"/>
                    <a:pt x="7942" y="1680"/>
                  </a:cubicBezTo>
                  <a:cubicBezTo>
                    <a:pt x="7966" y="1120"/>
                    <a:pt x="7942" y="572"/>
                    <a:pt x="7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7657049" y="3468772"/>
              <a:ext cx="434401" cy="435677"/>
            </a:xfrm>
            <a:custGeom>
              <a:avLst/>
              <a:gdLst/>
              <a:ahLst/>
              <a:cxnLst/>
              <a:rect l="l" t="t" r="r" b="b"/>
              <a:pathLst>
                <a:path w="7490" h="7512" extrusionOk="0">
                  <a:moveTo>
                    <a:pt x="4551" y="0"/>
                  </a:moveTo>
                  <a:cubicBezTo>
                    <a:pt x="4362" y="0"/>
                    <a:pt x="4163" y="58"/>
                    <a:pt x="3989" y="127"/>
                  </a:cubicBezTo>
                  <a:cubicBezTo>
                    <a:pt x="2644" y="603"/>
                    <a:pt x="1334" y="1211"/>
                    <a:pt x="1" y="1723"/>
                  </a:cubicBezTo>
                  <a:lnTo>
                    <a:pt x="2870" y="6711"/>
                  </a:lnTo>
                  <a:cubicBezTo>
                    <a:pt x="3525" y="6604"/>
                    <a:pt x="4180" y="6438"/>
                    <a:pt x="4811" y="6199"/>
                  </a:cubicBezTo>
                  <a:cubicBezTo>
                    <a:pt x="4930" y="6688"/>
                    <a:pt x="5263" y="7116"/>
                    <a:pt x="5716" y="7330"/>
                  </a:cubicBezTo>
                  <a:cubicBezTo>
                    <a:pt x="5952" y="7452"/>
                    <a:pt x="6222" y="7511"/>
                    <a:pt x="6491" y="7511"/>
                  </a:cubicBezTo>
                  <a:cubicBezTo>
                    <a:pt x="6725" y="7511"/>
                    <a:pt x="6958" y="7467"/>
                    <a:pt x="7168" y="7378"/>
                  </a:cubicBezTo>
                  <a:cubicBezTo>
                    <a:pt x="7264" y="7342"/>
                    <a:pt x="7347" y="7283"/>
                    <a:pt x="7394" y="7223"/>
                  </a:cubicBezTo>
                  <a:cubicBezTo>
                    <a:pt x="7490" y="7116"/>
                    <a:pt x="7490" y="6949"/>
                    <a:pt x="7466" y="6819"/>
                  </a:cubicBezTo>
                  <a:cubicBezTo>
                    <a:pt x="7406" y="6247"/>
                    <a:pt x="7264" y="5699"/>
                    <a:pt x="7085" y="5140"/>
                  </a:cubicBezTo>
                  <a:cubicBezTo>
                    <a:pt x="6573" y="3580"/>
                    <a:pt x="5978" y="2068"/>
                    <a:pt x="5287" y="580"/>
                  </a:cubicBezTo>
                  <a:cubicBezTo>
                    <a:pt x="5192" y="401"/>
                    <a:pt x="5108" y="199"/>
                    <a:pt x="4930" y="103"/>
                  </a:cubicBezTo>
                  <a:cubicBezTo>
                    <a:pt x="4816" y="29"/>
                    <a:pt x="4686" y="0"/>
                    <a:pt x="4551"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7007938" y="3268970"/>
              <a:ext cx="831452" cy="724215"/>
            </a:xfrm>
            <a:custGeom>
              <a:avLst/>
              <a:gdLst/>
              <a:ahLst/>
              <a:cxnLst/>
              <a:rect l="l" t="t" r="r" b="b"/>
              <a:pathLst>
                <a:path w="14336" h="12487" extrusionOk="0">
                  <a:moveTo>
                    <a:pt x="5525" y="0"/>
                  </a:moveTo>
                  <a:lnTo>
                    <a:pt x="5525" y="0"/>
                  </a:lnTo>
                  <a:cubicBezTo>
                    <a:pt x="3692" y="179"/>
                    <a:pt x="1894" y="679"/>
                    <a:pt x="203" y="1429"/>
                  </a:cubicBezTo>
                  <a:cubicBezTo>
                    <a:pt x="1" y="3953"/>
                    <a:pt x="537" y="6644"/>
                    <a:pt x="1549" y="8954"/>
                  </a:cubicBezTo>
                  <a:cubicBezTo>
                    <a:pt x="1775" y="9442"/>
                    <a:pt x="2013" y="9930"/>
                    <a:pt x="2334" y="10359"/>
                  </a:cubicBezTo>
                  <a:cubicBezTo>
                    <a:pt x="3025" y="11252"/>
                    <a:pt x="4049" y="11871"/>
                    <a:pt x="5121" y="12180"/>
                  </a:cubicBezTo>
                  <a:cubicBezTo>
                    <a:pt x="5883" y="12398"/>
                    <a:pt x="6674" y="12486"/>
                    <a:pt x="7470" y="12486"/>
                  </a:cubicBezTo>
                  <a:cubicBezTo>
                    <a:pt x="7806" y="12486"/>
                    <a:pt x="8143" y="12471"/>
                    <a:pt x="8478" y="12442"/>
                  </a:cubicBezTo>
                  <a:cubicBezTo>
                    <a:pt x="10490" y="12299"/>
                    <a:pt x="12467" y="11764"/>
                    <a:pt x="14336" y="10978"/>
                  </a:cubicBezTo>
                  <a:cubicBezTo>
                    <a:pt x="14050" y="8549"/>
                    <a:pt x="13383" y="6180"/>
                    <a:pt x="12157" y="4060"/>
                  </a:cubicBezTo>
                  <a:cubicBezTo>
                    <a:pt x="11931" y="4168"/>
                    <a:pt x="11717" y="4287"/>
                    <a:pt x="11490" y="4394"/>
                  </a:cubicBezTo>
                  <a:cubicBezTo>
                    <a:pt x="10621" y="4822"/>
                    <a:pt x="9728" y="5251"/>
                    <a:pt x="8764" y="5251"/>
                  </a:cubicBezTo>
                  <a:cubicBezTo>
                    <a:pt x="7156" y="5251"/>
                    <a:pt x="6430" y="3870"/>
                    <a:pt x="5978" y="2536"/>
                  </a:cubicBezTo>
                  <a:cubicBezTo>
                    <a:pt x="5906" y="2322"/>
                    <a:pt x="5144" y="48"/>
                    <a:pt x="5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7175088" y="3297273"/>
              <a:ext cx="622893" cy="629157"/>
            </a:xfrm>
            <a:custGeom>
              <a:avLst/>
              <a:gdLst/>
              <a:ahLst/>
              <a:cxnLst/>
              <a:rect l="l" t="t" r="r" b="b"/>
              <a:pathLst>
                <a:path w="10740" h="10848" extrusionOk="0">
                  <a:moveTo>
                    <a:pt x="60" y="1"/>
                  </a:moveTo>
                  <a:cubicBezTo>
                    <a:pt x="48" y="1"/>
                    <a:pt x="36" y="24"/>
                    <a:pt x="0" y="24"/>
                  </a:cubicBezTo>
                  <a:cubicBezTo>
                    <a:pt x="119" y="453"/>
                    <a:pt x="274" y="1001"/>
                    <a:pt x="464" y="1644"/>
                  </a:cubicBezTo>
                  <a:cubicBezTo>
                    <a:pt x="715" y="2477"/>
                    <a:pt x="1048" y="3441"/>
                    <a:pt x="1453" y="4513"/>
                  </a:cubicBezTo>
                  <a:cubicBezTo>
                    <a:pt x="1655" y="5049"/>
                    <a:pt x="1881" y="5596"/>
                    <a:pt x="2203" y="6156"/>
                  </a:cubicBezTo>
                  <a:cubicBezTo>
                    <a:pt x="2524" y="6692"/>
                    <a:pt x="2941" y="7204"/>
                    <a:pt x="3501" y="7585"/>
                  </a:cubicBezTo>
                  <a:cubicBezTo>
                    <a:pt x="4072" y="7966"/>
                    <a:pt x="4727" y="8121"/>
                    <a:pt x="5346" y="8132"/>
                  </a:cubicBezTo>
                  <a:cubicBezTo>
                    <a:pt x="5386" y="8133"/>
                    <a:pt x="5425" y="8134"/>
                    <a:pt x="5464" y="8134"/>
                  </a:cubicBezTo>
                  <a:cubicBezTo>
                    <a:pt x="6044" y="8134"/>
                    <a:pt x="6619" y="8053"/>
                    <a:pt x="7132" y="7942"/>
                  </a:cubicBezTo>
                  <a:cubicBezTo>
                    <a:pt x="8084" y="7751"/>
                    <a:pt x="8966" y="7525"/>
                    <a:pt x="9704" y="7299"/>
                  </a:cubicBezTo>
                  <a:cubicBezTo>
                    <a:pt x="9739" y="7370"/>
                    <a:pt x="9751" y="7454"/>
                    <a:pt x="9787" y="7525"/>
                  </a:cubicBezTo>
                  <a:cubicBezTo>
                    <a:pt x="10025" y="8311"/>
                    <a:pt x="10216" y="9085"/>
                    <a:pt x="10359" y="9787"/>
                  </a:cubicBezTo>
                  <a:cubicBezTo>
                    <a:pt x="10418" y="10145"/>
                    <a:pt x="10490" y="10466"/>
                    <a:pt x="10537" y="10788"/>
                  </a:cubicBezTo>
                  <a:cubicBezTo>
                    <a:pt x="10537" y="10799"/>
                    <a:pt x="10537" y="10823"/>
                    <a:pt x="10561" y="10847"/>
                  </a:cubicBezTo>
                  <a:cubicBezTo>
                    <a:pt x="10585" y="10823"/>
                    <a:pt x="10621" y="10811"/>
                    <a:pt x="10644" y="10811"/>
                  </a:cubicBezTo>
                  <a:lnTo>
                    <a:pt x="10644" y="10764"/>
                  </a:lnTo>
                  <a:cubicBezTo>
                    <a:pt x="10597" y="10454"/>
                    <a:pt x="10537" y="10109"/>
                    <a:pt x="10478" y="9752"/>
                  </a:cubicBezTo>
                  <a:cubicBezTo>
                    <a:pt x="10347" y="9037"/>
                    <a:pt x="10156" y="8263"/>
                    <a:pt x="9918" y="7478"/>
                  </a:cubicBezTo>
                  <a:cubicBezTo>
                    <a:pt x="9882" y="7406"/>
                    <a:pt x="9870" y="7335"/>
                    <a:pt x="9847" y="7251"/>
                  </a:cubicBezTo>
                  <a:cubicBezTo>
                    <a:pt x="9930" y="7228"/>
                    <a:pt x="10001" y="7216"/>
                    <a:pt x="10097" y="7180"/>
                  </a:cubicBezTo>
                  <a:cubicBezTo>
                    <a:pt x="10299" y="7109"/>
                    <a:pt x="10525" y="7025"/>
                    <a:pt x="10740" y="6966"/>
                  </a:cubicBezTo>
                  <a:cubicBezTo>
                    <a:pt x="10740" y="6942"/>
                    <a:pt x="10716" y="6930"/>
                    <a:pt x="10716" y="6894"/>
                  </a:cubicBezTo>
                  <a:cubicBezTo>
                    <a:pt x="10513" y="6954"/>
                    <a:pt x="10287" y="7025"/>
                    <a:pt x="10049" y="7109"/>
                  </a:cubicBezTo>
                  <a:cubicBezTo>
                    <a:pt x="9954" y="7132"/>
                    <a:pt x="9882" y="7144"/>
                    <a:pt x="9799" y="7180"/>
                  </a:cubicBezTo>
                  <a:cubicBezTo>
                    <a:pt x="9573" y="6513"/>
                    <a:pt x="9323" y="5870"/>
                    <a:pt x="9085" y="5287"/>
                  </a:cubicBezTo>
                  <a:cubicBezTo>
                    <a:pt x="8930" y="4965"/>
                    <a:pt x="8799" y="4644"/>
                    <a:pt x="8656" y="4370"/>
                  </a:cubicBezTo>
                  <a:cubicBezTo>
                    <a:pt x="8596" y="4227"/>
                    <a:pt x="8537" y="4108"/>
                    <a:pt x="8454" y="3989"/>
                  </a:cubicBezTo>
                  <a:lnTo>
                    <a:pt x="8370" y="4037"/>
                  </a:lnTo>
                  <a:cubicBezTo>
                    <a:pt x="8430" y="4156"/>
                    <a:pt x="8489" y="4275"/>
                    <a:pt x="8549" y="4406"/>
                  </a:cubicBezTo>
                  <a:cubicBezTo>
                    <a:pt x="8692" y="4692"/>
                    <a:pt x="8823" y="5001"/>
                    <a:pt x="8977" y="5335"/>
                  </a:cubicBezTo>
                  <a:cubicBezTo>
                    <a:pt x="9216" y="5894"/>
                    <a:pt x="9466" y="6537"/>
                    <a:pt x="9692" y="7204"/>
                  </a:cubicBezTo>
                  <a:cubicBezTo>
                    <a:pt x="8942" y="7418"/>
                    <a:pt x="8084" y="7644"/>
                    <a:pt x="7120" y="7835"/>
                  </a:cubicBezTo>
                  <a:cubicBezTo>
                    <a:pt x="6596" y="7935"/>
                    <a:pt x="6041" y="8015"/>
                    <a:pt x="5465" y="8015"/>
                  </a:cubicBezTo>
                  <a:cubicBezTo>
                    <a:pt x="5425" y="8015"/>
                    <a:pt x="5386" y="8014"/>
                    <a:pt x="5346" y="8013"/>
                  </a:cubicBezTo>
                  <a:cubicBezTo>
                    <a:pt x="4739" y="8001"/>
                    <a:pt x="4096" y="7847"/>
                    <a:pt x="3560" y="7478"/>
                  </a:cubicBezTo>
                  <a:cubicBezTo>
                    <a:pt x="3024" y="7120"/>
                    <a:pt x="2608" y="6608"/>
                    <a:pt x="2298" y="6073"/>
                  </a:cubicBezTo>
                  <a:cubicBezTo>
                    <a:pt x="1977" y="5537"/>
                    <a:pt x="1738" y="4989"/>
                    <a:pt x="1548" y="4465"/>
                  </a:cubicBezTo>
                  <a:cubicBezTo>
                    <a:pt x="1143" y="3394"/>
                    <a:pt x="822" y="2429"/>
                    <a:pt x="548" y="1608"/>
                  </a:cubicBezTo>
                  <a:cubicBezTo>
                    <a:pt x="345" y="977"/>
                    <a:pt x="191" y="417"/>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7796534" y="3468772"/>
              <a:ext cx="295613" cy="437765"/>
            </a:xfrm>
            <a:custGeom>
              <a:avLst/>
              <a:gdLst/>
              <a:ahLst/>
              <a:cxnLst/>
              <a:rect l="l" t="t" r="r" b="b"/>
              <a:pathLst>
                <a:path w="5097" h="7548" extrusionOk="0">
                  <a:moveTo>
                    <a:pt x="2146" y="0"/>
                  </a:moveTo>
                  <a:cubicBezTo>
                    <a:pt x="1957" y="0"/>
                    <a:pt x="1758" y="58"/>
                    <a:pt x="1584" y="127"/>
                  </a:cubicBezTo>
                  <a:cubicBezTo>
                    <a:pt x="1049" y="306"/>
                    <a:pt x="525" y="520"/>
                    <a:pt x="1" y="746"/>
                  </a:cubicBezTo>
                  <a:cubicBezTo>
                    <a:pt x="370" y="1758"/>
                    <a:pt x="1132" y="2651"/>
                    <a:pt x="2108" y="3140"/>
                  </a:cubicBezTo>
                  <a:cubicBezTo>
                    <a:pt x="2072" y="4175"/>
                    <a:pt x="2072" y="5271"/>
                    <a:pt x="2358" y="6247"/>
                  </a:cubicBezTo>
                  <a:cubicBezTo>
                    <a:pt x="2370" y="6247"/>
                    <a:pt x="2406" y="6235"/>
                    <a:pt x="2418" y="6235"/>
                  </a:cubicBezTo>
                  <a:cubicBezTo>
                    <a:pt x="2537" y="6723"/>
                    <a:pt x="2882" y="7140"/>
                    <a:pt x="3323" y="7366"/>
                  </a:cubicBezTo>
                  <a:cubicBezTo>
                    <a:pt x="3565" y="7487"/>
                    <a:pt x="3835" y="7547"/>
                    <a:pt x="4104" y="7547"/>
                  </a:cubicBezTo>
                  <a:cubicBezTo>
                    <a:pt x="4338" y="7547"/>
                    <a:pt x="4571" y="7502"/>
                    <a:pt x="4787" y="7414"/>
                  </a:cubicBezTo>
                  <a:cubicBezTo>
                    <a:pt x="4870" y="7378"/>
                    <a:pt x="4966" y="7319"/>
                    <a:pt x="5001" y="7259"/>
                  </a:cubicBezTo>
                  <a:cubicBezTo>
                    <a:pt x="5097" y="7140"/>
                    <a:pt x="5097" y="6973"/>
                    <a:pt x="5085" y="6842"/>
                  </a:cubicBezTo>
                  <a:cubicBezTo>
                    <a:pt x="5025" y="6283"/>
                    <a:pt x="4870" y="5723"/>
                    <a:pt x="4692" y="5175"/>
                  </a:cubicBezTo>
                  <a:cubicBezTo>
                    <a:pt x="4192" y="3616"/>
                    <a:pt x="3596" y="2092"/>
                    <a:pt x="2894" y="603"/>
                  </a:cubicBezTo>
                  <a:cubicBezTo>
                    <a:pt x="2787" y="401"/>
                    <a:pt x="2680" y="199"/>
                    <a:pt x="2525" y="103"/>
                  </a:cubicBezTo>
                  <a:cubicBezTo>
                    <a:pt x="2411" y="29"/>
                    <a:pt x="2281" y="0"/>
                    <a:pt x="2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7436774" y="2684063"/>
              <a:ext cx="309417" cy="660244"/>
            </a:xfrm>
            <a:custGeom>
              <a:avLst/>
              <a:gdLst/>
              <a:ahLst/>
              <a:cxnLst/>
              <a:rect l="l" t="t" r="r" b="b"/>
              <a:pathLst>
                <a:path w="5335" h="11384" extrusionOk="0">
                  <a:moveTo>
                    <a:pt x="1" y="1"/>
                  </a:moveTo>
                  <a:lnTo>
                    <a:pt x="96" y="132"/>
                  </a:lnTo>
                  <a:cubicBezTo>
                    <a:pt x="179" y="251"/>
                    <a:pt x="251" y="370"/>
                    <a:pt x="346" y="489"/>
                  </a:cubicBezTo>
                  <a:cubicBezTo>
                    <a:pt x="572" y="799"/>
                    <a:pt x="894" y="1263"/>
                    <a:pt x="1263" y="1846"/>
                  </a:cubicBezTo>
                  <a:cubicBezTo>
                    <a:pt x="2025" y="3001"/>
                    <a:pt x="3013" y="4644"/>
                    <a:pt x="3858" y="6573"/>
                  </a:cubicBezTo>
                  <a:cubicBezTo>
                    <a:pt x="4287" y="7549"/>
                    <a:pt x="4656" y="8478"/>
                    <a:pt x="4894" y="9359"/>
                  </a:cubicBezTo>
                  <a:cubicBezTo>
                    <a:pt x="5096" y="10085"/>
                    <a:pt x="5192" y="10776"/>
                    <a:pt x="5251" y="11383"/>
                  </a:cubicBezTo>
                  <a:cubicBezTo>
                    <a:pt x="5287" y="11336"/>
                    <a:pt x="5311" y="11300"/>
                    <a:pt x="5335" y="11252"/>
                  </a:cubicBezTo>
                  <a:cubicBezTo>
                    <a:pt x="5299" y="10657"/>
                    <a:pt x="5216" y="10002"/>
                    <a:pt x="5037" y="9311"/>
                  </a:cubicBezTo>
                  <a:cubicBezTo>
                    <a:pt x="4787" y="8418"/>
                    <a:pt x="4418" y="7490"/>
                    <a:pt x="3989" y="6513"/>
                  </a:cubicBezTo>
                  <a:cubicBezTo>
                    <a:pt x="3132" y="4585"/>
                    <a:pt x="2144" y="2930"/>
                    <a:pt x="1358" y="1787"/>
                  </a:cubicBezTo>
                  <a:cubicBezTo>
                    <a:pt x="965" y="1203"/>
                    <a:pt x="632" y="763"/>
                    <a:pt x="394" y="465"/>
                  </a:cubicBezTo>
                  <a:cubicBezTo>
                    <a:pt x="263" y="310"/>
                    <a:pt x="179" y="191"/>
                    <a:pt x="108" y="120"/>
                  </a:cubicBezTo>
                  <a:cubicBezTo>
                    <a:pt x="48" y="49"/>
                    <a:pt x="1" y="1"/>
                    <a:pt x="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7199969" y="2639637"/>
              <a:ext cx="313071" cy="232976"/>
            </a:xfrm>
            <a:custGeom>
              <a:avLst/>
              <a:gdLst/>
              <a:ahLst/>
              <a:cxnLst/>
              <a:rect l="l" t="t" r="r" b="b"/>
              <a:pathLst>
                <a:path w="5398" h="4017" extrusionOk="0">
                  <a:moveTo>
                    <a:pt x="5184" y="0"/>
                  </a:moveTo>
                  <a:cubicBezTo>
                    <a:pt x="5174" y="0"/>
                    <a:pt x="5165" y="2"/>
                    <a:pt x="5155" y="5"/>
                  </a:cubicBezTo>
                  <a:cubicBezTo>
                    <a:pt x="3273" y="711"/>
                    <a:pt x="984" y="1870"/>
                    <a:pt x="68" y="3793"/>
                  </a:cubicBezTo>
                  <a:lnTo>
                    <a:pt x="68" y="3793"/>
                  </a:lnTo>
                  <a:cubicBezTo>
                    <a:pt x="61" y="3800"/>
                    <a:pt x="54" y="3807"/>
                    <a:pt x="47" y="3815"/>
                  </a:cubicBezTo>
                  <a:cubicBezTo>
                    <a:pt x="50" y="3817"/>
                    <a:pt x="52" y="3819"/>
                    <a:pt x="55" y="3821"/>
                  </a:cubicBezTo>
                  <a:lnTo>
                    <a:pt x="55" y="3821"/>
                  </a:lnTo>
                  <a:cubicBezTo>
                    <a:pt x="48" y="3835"/>
                    <a:pt x="42" y="3848"/>
                    <a:pt x="35" y="3862"/>
                  </a:cubicBezTo>
                  <a:cubicBezTo>
                    <a:pt x="0" y="3933"/>
                    <a:pt x="56" y="4016"/>
                    <a:pt x="126" y="4016"/>
                  </a:cubicBezTo>
                  <a:cubicBezTo>
                    <a:pt x="151" y="4016"/>
                    <a:pt x="177" y="4006"/>
                    <a:pt x="202" y="3981"/>
                  </a:cubicBezTo>
                  <a:cubicBezTo>
                    <a:pt x="786" y="3350"/>
                    <a:pt x="1226" y="2684"/>
                    <a:pt x="1917" y="2112"/>
                  </a:cubicBezTo>
                  <a:cubicBezTo>
                    <a:pt x="2897" y="1309"/>
                    <a:pt x="4076" y="740"/>
                    <a:pt x="5281" y="278"/>
                  </a:cubicBezTo>
                  <a:lnTo>
                    <a:pt x="5281" y="278"/>
                  </a:lnTo>
                  <a:cubicBezTo>
                    <a:pt x="5291" y="282"/>
                    <a:pt x="5301" y="283"/>
                    <a:pt x="5310" y="283"/>
                  </a:cubicBezTo>
                  <a:cubicBezTo>
                    <a:pt x="5362" y="283"/>
                    <a:pt x="5398" y="231"/>
                    <a:pt x="5378" y="173"/>
                  </a:cubicBezTo>
                  <a:lnTo>
                    <a:pt x="5378" y="173"/>
                  </a:lnTo>
                  <a:cubicBezTo>
                    <a:pt x="5381" y="117"/>
                    <a:pt x="5347" y="58"/>
                    <a:pt x="5288" y="57"/>
                  </a:cubicBezTo>
                  <a:lnTo>
                    <a:pt x="5288" y="57"/>
                  </a:lnTo>
                  <a:lnTo>
                    <a:pt x="5262" y="29"/>
                  </a:lnTo>
                  <a:cubicBezTo>
                    <a:pt x="5236" y="11"/>
                    <a:pt x="5210" y="0"/>
                    <a:pt x="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6695156" y="3280570"/>
              <a:ext cx="663665" cy="224798"/>
            </a:xfrm>
            <a:custGeom>
              <a:avLst/>
              <a:gdLst/>
              <a:ahLst/>
              <a:cxnLst/>
              <a:rect l="l" t="t" r="r" b="b"/>
              <a:pathLst>
                <a:path w="11443" h="3876" extrusionOk="0">
                  <a:moveTo>
                    <a:pt x="3996" y="0"/>
                  </a:moveTo>
                  <a:cubicBezTo>
                    <a:pt x="3386" y="0"/>
                    <a:pt x="2772" y="143"/>
                    <a:pt x="2310" y="515"/>
                  </a:cubicBezTo>
                  <a:lnTo>
                    <a:pt x="0" y="1443"/>
                  </a:lnTo>
                  <a:cubicBezTo>
                    <a:pt x="1489" y="2527"/>
                    <a:pt x="3322" y="3134"/>
                    <a:pt x="5168" y="3194"/>
                  </a:cubicBezTo>
                  <a:cubicBezTo>
                    <a:pt x="5561" y="3206"/>
                    <a:pt x="5953" y="3194"/>
                    <a:pt x="6346" y="3289"/>
                  </a:cubicBezTo>
                  <a:cubicBezTo>
                    <a:pt x="6727" y="3372"/>
                    <a:pt x="7085" y="3587"/>
                    <a:pt x="7454" y="3718"/>
                  </a:cubicBezTo>
                  <a:cubicBezTo>
                    <a:pt x="7763" y="3823"/>
                    <a:pt x="8089" y="3875"/>
                    <a:pt x="8416" y="3875"/>
                  </a:cubicBezTo>
                  <a:cubicBezTo>
                    <a:pt x="9006" y="3875"/>
                    <a:pt x="9598" y="3706"/>
                    <a:pt x="10097" y="3384"/>
                  </a:cubicBezTo>
                  <a:cubicBezTo>
                    <a:pt x="10847" y="2884"/>
                    <a:pt x="11371" y="2015"/>
                    <a:pt x="11442" y="1110"/>
                  </a:cubicBezTo>
                  <a:lnTo>
                    <a:pt x="11442" y="1110"/>
                  </a:lnTo>
                  <a:cubicBezTo>
                    <a:pt x="11274" y="1115"/>
                    <a:pt x="11106" y="1117"/>
                    <a:pt x="10938" y="1117"/>
                  </a:cubicBezTo>
                  <a:cubicBezTo>
                    <a:pt x="9412" y="1117"/>
                    <a:pt x="7875" y="921"/>
                    <a:pt x="6406" y="503"/>
                  </a:cubicBezTo>
                  <a:cubicBezTo>
                    <a:pt x="5715" y="312"/>
                    <a:pt x="5037" y="86"/>
                    <a:pt x="4334" y="15"/>
                  </a:cubicBezTo>
                  <a:cubicBezTo>
                    <a:pt x="4222" y="5"/>
                    <a:pt x="4109" y="0"/>
                    <a:pt x="39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6673755" y="2628154"/>
              <a:ext cx="829364" cy="780298"/>
            </a:xfrm>
            <a:custGeom>
              <a:avLst/>
              <a:gdLst/>
              <a:ahLst/>
              <a:cxnLst/>
              <a:rect l="l" t="t" r="r" b="b"/>
              <a:pathLst>
                <a:path w="14300" h="13454" extrusionOk="0">
                  <a:moveTo>
                    <a:pt x="8767" y="0"/>
                  </a:moveTo>
                  <a:cubicBezTo>
                    <a:pt x="7975" y="0"/>
                    <a:pt x="7191" y="214"/>
                    <a:pt x="6406" y="274"/>
                  </a:cubicBezTo>
                  <a:cubicBezTo>
                    <a:pt x="6284" y="285"/>
                    <a:pt x="6162" y="289"/>
                    <a:pt x="6039" y="289"/>
                  </a:cubicBezTo>
                  <a:cubicBezTo>
                    <a:pt x="5486" y="289"/>
                    <a:pt x="4920" y="202"/>
                    <a:pt x="4380" y="202"/>
                  </a:cubicBezTo>
                  <a:cubicBezTo>
                    <a:pt x="4227" y="202"/>
                    <a:pt x="4077" y="209"/>
                    <a:pt x="3929" y="227"/>
                  </a:cubicBezTo>
                  <a:cubicBezTo>
                    <a:pt x="3322" y="310"/>
                    <a:pt x="2679" y="691"/>
                    <a:pt x="2239" y="1096"/>
                  </a:cubicBezTo>
                  <a:cubicBezTo>
                    <a:pt x="1655" y="1632"/>
                    <a:pt x="1250" y="2310"/>
                    <a:pt x="846" y="2989"/>
                  </a:cubicBezTo>
                  <a:cubicBezTo>
                    <a:pt x="834" y="3001"/>
                    <a:pt x="1727" y="3763"/>
                    <a:pt x="1810" y="3798"/>
                  </a:cubicBezTo>
                  <a:cubicBezTo>
                    <a:pt x="1869" y="3846"/>
                    <a:pt x="1834" y="3846"/>
                    <a:pt x="1858" y="3918"/>
                  </a:cubicBezTo>
                  <a:cubicBezTo>
                    <a:pt x="1893" y="3977"/>
                    <a:pt x="1846" y="4025"/>
                    <a:pt x="1846" y="4084"/>
                  </a:cubicBezTo>
                  <a:cubicBezTo>
                    <a:pt x="1774" y="4846"/>
                    <a:pt x="1655" y="5525"/>
                    <a:pt x="1500" y="6239"/>
                  </a:cubicBezTo>
                  <a:cubicBezTo>
                    <a:pt x="1334" y="7037"/>
                    <a:pt x="1131" y="7811"/>
                    <a:pt x="881" y="8585"/>
                  </a:cubicBezTo>
                  <a:cubicBezTo>
                    <a:pt x="655" y="9252"/>
                    <a:pt x="417" y="9918"/>
                    <a:pt x="286" y="10621"/>
                  </a:cubicBezTo>
                  <a:cubicBezTo>
                    <a:pt x="203" y="11049"/>
                    <a:pt x="0" y="11942"/>
                    <a:pt x="286" y="12347"/>
                  </a:cubicBezTo>
                  <a:cubicBezTo>
                    <a:pt x="417" y="12490"/>
                    <a:pt x="596" y="12597"/>
                    <a:pt x="822" y="12692"/>
                  </a:cubicBezTo>
                  <a:cubicBezTo>
                    <a:pt x="1250" y="12871"/>
                    <a:pt x="1798" y="12954"/>
                    <a:pt x="2108" y="13026"/>
                  </a:cubicBezTo>
                  <a:cubicBezTo>
                    <a:pt x="2810" y="13204"/>
                    <a:pt x="3524" y="13312"/>
                    <a:pt x="4239" y="13371"/>
                  </a:cubicBezTo>
                  <a:cubicBezTo>
                    <a:pt x="4907" y="13422"/>
                    <a:pt x="5578" y="13453"/>
                    <a:pt x="6248" y="13453"/>
                  </a:cubicBezTo>
                  <a:cubicBezTo>
                    <a:pt x="8064" y="13453"/>
                    <a:pt x="9872" y="13229"/>
                    <a:pt x="11585" y="12585"/>
                  </a:cubicBezTo>
                  <a:cubicBezTo>
                    <a:pt x="12192" y="12359"/>
                    <a:pt x="12776" y="12073"/>
                    <a:pt x="13323" y="11752"/>
                  </a:cubicBezTo>
                  <a:cubicBezTo>
                    <a:pt x="13704" y="11526"/>
                    <a:pt x="13811" y="11538"/>
                    <a:pt x="13680" y="11109"/>
                  </a:cubicBezTo>
                  <a:cubicBezTo>
                    <a:pt x="13573" y="10787"/>
                    <a:pt x="13395" y="10454"/>
                    <a:pt x="13252" y="10144"/>
                  </a:cubicBezTo>
                  <a:cubicBezTo>
                    <a:pt x="12668" y="8847"/>
                    <a:pt x="12037" y="7585"/>
                    <a:pt x="11359" y="6346"/>
                  </a:cubicBezTo>
                  <a:cubicBezTo>
                    <a:pt x="12395" y="5870"/>
                    <a:pt x="13442" y="5382"/>
                    <a:pt x="14300" y="4632"/>
                  </a:cubicBezTo>
                  <a:cubicBezTo>
                    <a:pt x="13919" y="3953"/>
                    <a:pt x="13466" y="3298"/>
                    <a:pt x="12966" y="2667"/>
                  </a:cubicBezTo>
                  <a:cubicBezTo>
                    <a:pt x="12561" y="2167"/>
                    <a:pt x="12216" y="1596"/>
                    <a:pt x="11728" y="1179"/>
                  </a:cubicBezTo>
                  <a:cubicBezTo>
                    <a:pt x="11002" y="584"/>
                    <a:pt x="10132" y="108"/>
                    <a:pt x="9204" y="24"/>
                  </a:cubicBezTo>
                  <a:cubicBezTo>
                    <a:pt x="9058" y="8"/>
                    <a:pt x="8913" y="0"/>
                    <a:pt x="8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6869845" y="2630242"/>
              <a:ext cx="294221" cy="114487"/>
            </a:xfrm>
            <a:custGeom>
              <a:avLst/>
              <a:gdLst/>
              <a:ahLst/>
              <a:cxnLst/>
              <a:rect l="l" t="t" r="r" b="b"/>
              <a:pathLst>
                <a:path w="5073" h="1974" extrusionOk="0">
                  <a:moveTo>
                    <a:pt x="5073" y="0"/>
                  </a:moveTo>
                  <a:lnTo>
                    <a:pt x="5073" y="0"/>
                  </a:lnTo>
                  <a:cubicBezTo>
                    <a:pt x="4406" y="48"/>
                    <a:pt x="3739" y="214"/>
                    <a:pt x="3049" y="274"/>
                  </a:cubicBezTo>
                  <a:cubicBezTo>
                    <a:pt x="2933" y="284"/>
                    <a:pt x="2816" y="288"/>
                    <a:pt x="2699" y="288"/>
                  </a:cubicBezTo>
                  <a:cubicBezTo>
                    <a:pt x="2150" y="288"/>
                    <a:pt x="1592" y="197"/>
                    <a:pt x="1051" y="197"/>
                  </a:cubicBezTo>
                  <a:cubicBezTo>
                    <a:pt x="890" y="197"/>
                    <a:pt x="730" y="205"/>
                    <a:pt x="572" y="226"/>
                  </a:cubicBezTo>
                  <a:cubicBezTo>
                    <a:pt x="382" y="262"/>
                    <a:pt x="191" y="322"/>
                    <a:pt x="1" y="393"/>
                  </a:cubicBezTo>
                  <a:cubicBezTo>
                    <a:pt x="96" y="857"/>
                    <a:pt x="346" y="1286"/>
                    <a:pt x="715" y="1548"/>
                  </a:cubicBezTo>
                  <a:cubicBezTo>
                    <a:pt x="1084" y="1822"/>
                    <a:pt x="1548" y="1941"/>
                    <a:pt x="1989" y="1965"/>
                  </a:cubicBezTo>
                  <a:cubicBezTo>
                    <a:pt x="2074" y="1970"/>
                    <a:pt x="2159" y="1973"/>
                    <a:pt x="2244" y="1973"/>
                  </a:cubicBezTo>
                  <a:cubicBezTo>
                    <a:pt x="2872" y="1973"/>
                    <a:pt x="3494" y="1819"/>
                    <a:pt x="4061" y="1536"/>
                  </a:cubicBezTo>
                  <a:cubicBezTo>
                    <a:pt x="4275" y="1417"/>
                    <a:pt x="4465" y="1298"/>
                    <a:pt x="4596" y="1143"/>
                  </a:cubicBezTo>
                  <a:cubicBezTo>
                    <a:pt x="4775" y="953"/>
                    <a:pt x="4894" y="703"/>
                    <a:pt x="4965" y="429"/>
                  </a:cubicBezTo>
                  <a:cubicBezTo>
                    <a:pt x="5013" y="286"/>
                    <a:pt x="5049" y="131"/>
                    <a:pt x="5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6914039" y="2545971"/>
              <a:ext cx="206529" cy="141050"/>
            </a:xfrm>
            <a:custGeom>
              <a:avLst/>
              <a:gdLst/>
              <a:ahLst/>
              <a:cxnLst/>
              <a:rect l="l" t="t" r="r" b="b"/>
              <a:pathLst>
                <a:path w="3561" h="2432" extrusionOk="0">
                  <a:moveTo>
                    <a:pt x="3191" y="1"/>
                  </a:moveTo>
                  <a:lnTo>
                    <a:pt x="1" y="774"/>
                  </a:lnTo>
                  <a:lnTo>
                    <a:pt x="1" y="1822"/>
                  </a:lnTo>
                  <a:cubicBezTo>
                    <a:pt x="1" y="1929"/>
                    <a:pt x="1" y="2037"/>
                    <a:pt x="48" y="2120"/>
                  </a:cubicBezTo>
                  <a:cubicBezTo>
                    <a:pt x="132" y="2227"/>
                    <a:pt x="263" y="2275"/>
                    <a:pt x="382" y="2310"/>
                  </a:cubicBezTo>
                  <a:cubicBezTo>
                    <a:pt x="742" y="2391"/>
                    <a:pt x="1112" y="2432"/>
                    <a:pt x="1483" y="2432"/>
                  </a:cubicBezTo>
                  <a:cubicBezTo>
                    <a:pt x="2095" y="2432"/>
                    <a:pt x="2709" y="2323"/>
                    <a:pt x="3287" y="2108"/>
                  </a:cubicBezTo>
                  <a:cubicBezTo>
                    <a:pt x="3370" y="2084"/>
                    <a:pt x="3465" y="2037"/>
                    <a:pt x="3501" y="1965"/>
                  </a:cubicBezTo>
                  <a:cubicBezTo>
                    <a:pt x="3561" y="1870"/>
                    <a:pt x="3549" y="1739"/>
                    <a:pt x="3525" y="1632"/>
                  </a:cubicBezTo>
                  <a:cubicBezTo>
                    <a:pt x="3418" y="1084"/>
                    <a:pt x="3311" y="548"/>
                    <a:pt x="3191" y="1"/>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6235929" y="2637839"/>
              <a:ext cx="551092" cy="728449"/>
            </a:xfrm>
            <a:custGeom>
              <a:avLst/>
              <a:gdLst/>
              <a:ahLst/>
              <a:cxnLst/>
              <a:rect l="l" t="t" r="r" b="b"/>
              <a:pathLst>
                <a:path w="9502" h="12560" extrusionOk="0">
                  <a:moveTo>
                    <a:pt x="7839" y="0"/>
                  </a:moveTo>
                  <a:cubicBezTo>
                    <a:pt x="7766" y="0"/>
                    <a:pt x="7693" y="12"/>
                    <a:pt x="7621" y="36"/>
                  </a:cubicBezTo>
                  <a:lnTo>
                    <a:pt x="560" y="2381"/>
                  </a:lnTo>
                  <a:cubicBezTo>
                    <a:pt x="203" y="2500"/>
                    <a:pt x="1" y="2893"/>
                    <a:pt x="120" y="3250"/>
                  </a:cubicBezTo>
                  <a:lnTo>
                    <a:pt x="3072" y="12085"/>
                  </a:lnTo>
                  <a:cubicBezTo>
                    <a:pt x="3168" y="12372"/>
                    <a:pt x="3434" y="12560"/>
                    <a:pt x="3720" y="12560"/>
                  </a:cubicBezTo>
                  <a:cubicBezTo>
                    <a:pt x="3789" y="12560"/>
                    <a:pt x="3860" y="12549"/>
                    <a:pt x="3930" y="12525"/>
                  </a:cubicBezTo>
                  <a:lnTo>
                    <a:pt x="7835" y="11228"/>
                  </a:lnTo>
                  <a:cubicBezTo>
                    <a:pt x="7799" y="10775"/>
                    <a:pt x="7871" y="10347"/>
                    <a:pt x="8014" y="9930"/>
                  </a:cubicBezTo>
                  <a:lnTo>
                    <a:pt x="8014" y="9811"/>
                  </a:lnTo>
                  <a:cubicBezTo>
                    <a:pt x="8133" y="9085"/>
                    <a:pt x="8430" y="8418"/>
                    <a:pt x="8692" y="7715"/>
                  </a:cubicBezTo>
                  <a:cubicBezTo>
                    <a:pt x="8895" y="6584"/>
                    <a:pt x="9145" y="5453"/>
                    <a:pt x="9371" y="4322"/>
                  </a:cubicBezTo>
                  <a:cubicBezTo>
                    <a:pt x="9383" y="4060"/>
                    <a:pt x="9407" y="3786"/>
                    <a:pt x="9502" y="3536"/>
                  </a:cubicBezTo>
                  <a:lnTo>
                    <a:pt x="8490" y="464"/>
                  </a:lnTo>
                  <a:cubicBezTo>
                    <a:pt x="8395" y="179"/>
                    <a:pt x="8125" y="0"/>
                    <a:pt x="7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6268408" y="2663358"/>
              <a:ext cx="343229" cy="259713"/>
            </a:xfrm>
            <a:custGeom>
              <a:avLst/>
              <a:gdLst/>
              <a:ahLst/>
              <a:cxnLst/>
              <a:rect l="l" t="t" r="r" b="b"/>
              <a:pathLst>
                <a:path w="5918" h="4478" extrusionOk="0">
                  <a:moveTo>
                    <a:pt x="5918" y="1"/>
                  </a:moveTo>
                  <a:lnTo>
                    <a:pt x="5001" y="310"/>
                  </a:lnTo>
                  <a:cubicBezTo>
                    <a:pt x="4608" y="608"/>
                    <a:pt x="4203" y="905"/>
                    <a:pt x="3810" y="1215"/>
                  </a:cubicBezTo>
                  <a:cubicBezTo>
                    <a:pt x="2417" y="2287"/>
                    <a:pt x="1131" y="3299"/>
                    <a:pt x="0" y="4192"/>
                  </a:cubicBezTo>
                  <a:lnTo>
                    <a:pt x="84" y="4477"/>
                  </a:lnTo>
                  <a:cubicBezTo>
                    <a:pt x="1250" y="3584"/>
                    <a:pt x="2584" y="2560"/>
                    <a:pt x="4001" y="1465"/>
                  </a:cubicBezTo>
                  <a:cubicBezTo>
                    <a:pt x="4656" y="953"/>
                    <a:pt x="5298" y="453"/>
                    <a:pt x="591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6305701" y="2688935"/>
              <a:ext cx="435735" cy="348739"/>
            </a:xfrm>
            <a:custGeom>
              <a:avLst/>
              <a:gdLst/>
              <a:ahLst/>
              <a:cxnLst/>
              <a:rect l="l" t="t" r="r" b="b"/>
              <a:pathLst>
                <a:path w="7513" h="6013" extrusionOk="0">
                  <a:moveTo>
                    <a:pt x="7406" y="0"/>
                  </a:moveTo>
                  <a:cubicBezTo>
                    <a:pt x="6406" y="750"/>
                    <a:pt x="5322" y="1584"/>
                    <a:pt x="4191" y="2453"/>
                  </a:cubicBezTo>
                  <a:cubicBezTo>
                    <a:pt x="2655" y="3643"/>
                    <a:pt x="1227" y="4763"/>
                    <a:pt x="0" y="5727"/>
                  </a:cubicBezTo>
                  <a:lnTo>
                    <a:pt x="95" y="6013"/>
                  </a:lnTo>
                  <a:cubicBezTo>
                    <a:pt x="1346" y="5060"/>
                    <a:pt x="2822" y="3929"/>
                    <a:pt x="4382" y="2727"/>
                  </a:cubicBezTo>
                  <a:cubicBezTo>
                    <a:pt x="5501" y="1858"/>
                    <a:pt x="6537" y="1048"/>
                    <a:pt x="7513" y="298"/>
                  </a:cubicBezTo>
                  <a:lnTo>
                    <a:pt x="7406" y="0"/>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6343689" y="2803539"/>
              <a:ext cx="435039" cy="348101"/>
            </a:xfrm>
            <a:custGeom>
              <a:avLst/>
              <a:gdLst/>
              <a:ahLst/>
              <a:cxnLst/>
              <a:rect l="l" t="t" r="r" b="b"/>
              <a:pathLst>
                <a:path w="7501" h="6002" extrusionOk="0">
                  <a:moveTo>
                    <a:pt x="7406" y="1"/>
                  </a:moveTo>
                  <a:cubicBezTo>
                    <a:pt x="6513" y="679"/>
                    <a:pt x="5560" y="1406"/>
                    <a:pt x="4560" y="2168"/>
                  </a:cubicBezTo>
                  <a:cubicBezTo>
                    <a:pt x="2869" y="3477"/>
                    <a:pt x="1298" y="4704"/>
                    <a:pt x="0" y="5739"/>
                  </a:cubicBezTo>
                  <a:lnTo>
                    <a:pt x="95" y="6001"/>
                  </a:lnTo>
                  <a:cubicBezTo>
                    <a:pt x="1417" y="4989"/>
                    <a:pt x="3024" y="3751"/>
                    <a:pt x="4751" y="2418"/>
                  </a:cubicBezTo>
                  <a:cubicBezTo>
                    <a:pt x="5739" y="1667"/>
                    <a:pt x="6656" y="953"/>
                    <a:pt x="7501" y="298"/>
                  </a:cubicBezTo>
                  <a:lnTo>
                    <a:pt x="7406"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6383012" y="2951317"/>
              <a:ext cx="383305" cy="314230"/>
            </a:xfrm>
            <a:custGeom>
              <a:avLst/>
              <a:gdLst/>
              <a:ahLst/>
              <a:cxnLst/>
              <a:rect l="l" t="t" r="r" b="b"/>
              <a:pathLst>
                <a:path w="6609" h="5418" extrusionOk="0">
                  <a:moveTo>
                    <a:pt x="6609" y="0"/>
                  </a:moveTo>
                  <a:lnTo>
                    <a:pt x="6609" y="0"/>
                  </a:lnTo>
                  <a:cubicBezTo>
                    <a:pt x="6061" y="417"/>
                    <a:pt x="5501" y="846"/>
                    <a:pt x="4918" y="1298"/>
                  </a:cubicBezTo>
                  <a:cubicBezTo>
                    <a:pt x="3061" y="2739"/>
                    <a:pt x="1346" y="4084"/>
                    <a:pt x="1" y="5168"/>
                  </a:cubicBezTo>
                  <a:lnTo>
                    <a:pt x="84" y="5418"/>
                  </a:lnTo>
                  <a:cubicBezTo>
                    <a:pt x="1489" y="4346"/>
                    <a:pt x="3227" y="3013"/>
                    <a:pt x="5132" y="1548"/>
                  </a:cubicBezTo>
                  <a:cubicBezTo>
                    <a:pt x="5609" y="1179"/>
                    <a:pt x="6073" y="834"/>
                    <a:pt x="6513" y="477"/>
                  </a:cubicBezTo>
                  <a:cubicBezTo>
                    <a:pt x="6549" y="334"/>
                    <a:pt x="6573" y="167"/>
                    <a:pt x="660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6427902" y="3127398"/>
              <a:ext cx="296309" cy="238312"/>
            </a:xfrm>
            <a:custGeom>
              <a:avLst/>
              <a:gdLst/>
              <a:ahLst/>
              <a:cxnLst/>
              <a:rect l="l" t="t" r="r" b="b"/>
              <a:pathLst>
                <a:path w="5109" h="4109" extrusionOk="0">
                  <a:moveTo>
                    <a:pt x="5108" y="1"/>
                  </a:moveTo>
                  <a:lnTo>
                    <a:pt x="5108" y="1"/>
                  </a:lnTo>
                  <a:cubicBezTo>
                    <a:pt x="3156" y="1501"/>
                    <a:pt x="1382" y="2906"/>
                    <a:pt x="1" y="4001"/>
                  </a:cubicBezTo>
                  <a:cubicBezTo>
                    <a:pt x="72" y="4061"/>
                    <a:pt x="179" y="4096"/>
                    <a:pt x="263" y="4108"/>
                  </a:cubicBezTo>
                  <a:cubicBezTo>
                    <a:pt x="1560" y="3132"/>
                    <a:pt x="3156" y="1894"/>
                    <a:pt x="4894" y="548"/>
                  </a:cubicBezTo>
                  <a:cubicBezTo>
                    <a:pt x="4965" y="370"/>
                    <a:pt x="5025" y="203"/>
                    <a:pt x="510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6234537" y="2744845"/>
              <a:ext cx="325308" cy="622197"/>
            </a:xfrm>
            <a:custGeom>
              <a:avLst/>
              <a:gdLst/>
              <a:ahLst/>
              <a:cxnLst/>
              <a:rect l="l" t="t" r="r" b="b"/>
              <a:pathLst>
                <a:path w="5609" h="10728" extrusionOk="0">
                  <a:moveTo>
                    <a:pt x="2227" y="1"/>
                  </a:moveTo>
                  <a:lnTo>
                    <a:pt x="549" y="560"/>
                  </a:lnTo>
                  <a:cubicBezTo>
                    <a:pt x="191" y="679"/>
                    <a:pt x="1" y="1060"/>
                    <a:pt x="120" y="1417"/>
                  </a:cubicBezTo>
                  <a:lnTo>
                    <a:pt x="3061" y="10264"/>
                  </a:lnTo>
                  <a:cubicBezTo>
                    <a:pt x="3156" y="10549"/>
                    <a:pt x="3425" y="10728"/>
                    <a:pt x="3712" y="10728"/>
                  </a:cubicBezTo>
                  <a:cubicBezTo>
                    <a:pt x="3784" y="10728"/>
                    <a:pt x="3858" y="10716"/>
                    <a:pt x="3930" y="10692"/>
                  </a:cubicBezTo>
                  <a:lnTo>
                    <a:pt x="5609" y="10145"/>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6437588" y="2733651"/>
              <a:ext cx="294221" cy="177530"/>
            </a:xfrm>
            <a:custGeom>
              <a:avLst/>
              <a:gdLst/>
              <a:ahLst/>
              <a:cxnLst/>
              <a:rect l="l" t="t" r="r" b="b"/>
              <a:pathLst>
                <a:path w="5073" h="3061" extrusionOk="0">
                  <a:moveTo>
                    <a:pt x="4285" y="0"/>
                  </a:moveTo>
                  <a:cubicBezTo>
                    <a:pt x="4235" y="0"/>
                    <a:pt x="4183" y="9"/>
                    <a:pt x="4132" y="27"/>
                  </a:cubicBezTo>
                  <a:lnTo>
                    <a:pt x="357" y="1289"/>
                  </a:lnTo>
                  <a:cubicBezTo>
                    <a:pt x="119" y="1360"/>
                    <a:pt x="0" y="1610"/>
                    <a:pt x="72" y="1849"/>
                  </a:cubicBezTo>
                  <a:lnTo>
                    <a:pt x="369" y="2753"/>
                  </a:lnTo>
                  <a:cubicBezTo>
                    <a:pt x="426" y="2952"/>
                    <a:pt x="596" y="3061"/>
                    <a:pt x="783" y="3061"/>
                  </a:cubicBezTo>
                  <a:cubicBezTo>
                    <a:pt x="831" y="3061"/>
                    <a:pt x="880" y="3054"/>
                    <a:pt x="929" y="3039"/>
                  </a:cubicBezTo>
                  <a:lnTo>
                    <a:pt x="4715" y="1777"/>
                  </a:lnTo>
                  <a:cubicBezTo>
                    <a:pt x="4953" y="1682"/>
                    <a:pt x="5072" y="1432"/>
                    <a:pt x="4989" y="1217"/>
                  </a:cubicBezTo>
                  <a:lnTo>
                    <a:pt x="4691" y="301"/>
                  </a:lnTo>
                  <a:cubicBezTo>
                    <a:pt x="4635" y="114"/>
                    <a:pt x="4469" y="0"/>
                    <a:pt x="4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6684774" y="2731042"/>
              <a:ext cx="127826" cy="621559"/>
            </a:xfrm>
            <a:custGeom>
              <a:avLst/>
              <a:gdLst/>
              <a:ahLst/>
              <a:cxnLst/>
              <a:rect l="l" t="t" r="r" b="b"/>
              <a:pathLst>
                <a:path w="2204" h="10717" extrusionOk="0">
                  <a:moveTo>
                    <a:pt x="2203" y="0"/>
                  </a:moveTo>
                  <a:lnTo>
                    <a:pt x="2203" y="0"/>
                  </a:lnTo>
                  <a:cubicBezTo>
                    <a:pt x="2191" y="0"/>
                    <a:pt x="2144" y="155"/>
                    <a:pt x="2072" y="417"/>
                  </a:cubicBezTo>
                  <a:cubicBezTo>
                    <a:pt x="2001" y="691"/>
                    <a:pt x="1882" y="1072"/>
                    <a:pt x="1763" y="1548"/>
                  </a:cubicBezTo>
                  <a:cubicBezTo>
                    <a:pt x="1703" y="1786"/>
                    <a:pt x="1644" y="2060"/>
                    <a:pt x="1596" y="2358"/>
                  </a:cubicBezTo>
                  <a:cubicBezTo>
                    <a:pt x="1537" y="2644"/>
                    <a:pt x="1525" y="2965"/>
                    <a:pt x="1489" y="3275"/>
                  </a:cubicBezTo>
                  <a:cubicBezTo>
                    <a:pt x="1429" y="3918"/>
                    <a:pt x="1287" y="4632"/>
                    <a:pt x="1084" y="5358"/>
                  </a:cubicBezTo>
                  <a:cubicBezTo>
                    <a:pt x="894" y="6096"/>
                    <a:pt x="656" y="6775"/>
                    <a:pt x="453" y="7382"/>
                  </a:cubicBezTo>
                  <a:cubicBezTo>
                    <a:pt x="239" y="8013"/>
                    <a:pt x="120" y="8609"/>
                    <a:pt x="60" y="9097"/>
                  </a:cubicBezTo>
                  <a:cubicBezTo>
                    <a:pt x="1" y="9585"/>
                    <a:pt x="13" y="10002"/>
                    <a:pt x="48" y="10275"/>
                  </a:cubicBezTo>
                  <a:cubicBezTo>
                    <a:pt x="48" y="10573"/>
                    <a:pt x="96" y="10716"/>
                    <a:pt x="108" y="10716"/>
                  </a:cubicBezTo>
                  <a:cubicBezTo>
                    <a:pt x="132" y="10716"/>
                    <a:pt x="13" y="10109"/>
                    <a:pt x="167" y="9132"/>
                  </a:cubicBezTo>
                  <a:cubicBezTo>
                    <a:pt x="239" y="8632"/>
                    <a:pt x="370" y="8073"/>
                    <a:pt x="584" y="7442"/>
                  </a:cubicBezTo>
                  <a:cubicBezTo>
                    <a:pt x="810" y="6835"/>
                    <a:pt x="1048" y="6156"/>
                    <a:pt x="1239" y="5406"/>
                  </a:cubicBezTo>
                  <a:cubicBezTo>
                    <a:pt x="1441" y="4680"/>
                    <a:pt x="1584" y="3965"/>
                    <a:pt x="1644" y="3298"/>
                  </a:cubicBezTo>
                  <a:cubicBezTo>
                    <a:pt x="1668" y="2965"/>
                    <a:pt x="1668" y="2656"/>
                    <a:pt x="1727" y="2370"/>
                  </a:cubicBezTo>
                  <a:cubicBezTo>
                    <a:pt x="1775" y="2084"/>
                    <a:pt x="1822" y="1822"/>
                    <a:pt x="1882" y="1584"/>
                  </a:cubicBezTo>
                  <a:cubicBezTo>
                    <a:pt x="1977" y="1108"/>
                    <a:pt x="2084" y="703"/>
                    <a:pt x="2132" y="441"/>
                  </a:cubicBezTo>
                  <a:cubicBezTo>
                    <a:pt x="2191" y="167"/>
                    <a:pt x="2203" y="0"/>
                    <a:pt x="2203"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7039721" y="2597125"/>
              <a:ext cx="279026" cy="642902"/>
            </a:xfrm>
            <a:custGeom>
              <a:avLst/>
              <a:gdLst/>
              <a:ahLst/>
              <a:cxnLst/>
              <a:rect l="l" t="t" r="r" b="b"/>
              <a:pathLst>
                <a:path w="4811" h="11085" extrusionOk="0">
                  <a:moveTo>
                    <a:pt x="2814" y="1"/>
                  </a:moveTo>
                  <a:cubicBezTo>
                    <a:pt x="2403" y="1"/>
                    <a:pt x="1967" y="138"/>
                    <a:pt x="1703" y="309"/>
                  </a:cubicBezTo>
                  <a:cubicBezTo>
                    <a:pt x="1382" y="512"/>
                    <a:pt x="1132" y="809"/>
                    <a:pt x="905" y="1107"/>
                  </a:cubicBezTo>
                  <a:cubicBezTo>
                    <a:pt x="548" y="1559"/>
                    <a:pt x="512" y="1917"/>
                    <a:pt x="370" y="2452"/>
                  </a:cubicBezTo>
                  <a:cubicBezTo>
                    <a:pt x="239" y="3060"/>
                    <a:pt x="155" y="3667"/>
                    <a:pt x="108" y="4298"/>
                  </a:cubicBezTo>
                  <a:cubicBezTo>
                    <a:pt x="1" y="6107"/>
                    <a:pt x="274" y="8167"/>
                    <a:pt x="1167" y="9763"/>
                  </a:cubicBezTo>
                  <a:cubicBezTo>
                    <a:pt x="1346" y="10048"/>
                    <a:pt x="1441" y="10394"/>
                    <a:pt x="1644" y="10679"/>
                  </a:cubicBezTo>
                  <a:cubicBezTo>
                    <a:pt x="1727" y="10810"/>
                    <a:pt x="1846" y="10941"/>
                    <a:pt x="1965" y="11084"/>
                  </a:cubicBezTo>
                  <a:cubicBezTo>
                    <a:pt x="2918" y="11013"/>
                    <a:pt x="3930" y="10751"/>
                    <a:pt x="4811" y="10310"/>
                  </a:cubicBezTo>
                  <a:cubicBezTo>
                    <a:pt x="4239" y="9239"/>
                    <a:pt x="3572" y="7489"/>
                    <a:pt x="3489" y="7250"/>
                  </a:cubicBezTo>
                  <a:cubicBezTo>
                    <a:pt x="2918" y="5631"/>
                    <a:pt x="2751" y="3500"/>
                    <a:pt x="3287" y="1857"/>
                  </a:cubicBezTo>
                  <a:cubicBezTo>
                    <a:pt x="3441" y="1381"/>
                    <a:pt x="4001" y="964"/>
                    <a:pt x="3739" y="452"/>
                  </a:cubicBezTo>
                  <a:cubicBezTo>
                    <a:pt x="3566" y="123"/>
                    <a:pt x="3201" y="1"/>
                    <a:pt x="2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7166794" y="2404399"/>
              <a:ext cx="214823" cy="136642"/>
            </a:xfrm>
            <a:custGeom>
              <a:avLst/>
              <a:gdLst/>
              <a:ahLst/>
              <a:cxnLst/>
              <a:rect l="l" t="t" r="r" b="b"/>
              <a:pathLst>
                <a:path w="3704" h="2356" extrusionOk="0">
                  <a:moveTo>
                    <a:pt x="3513" y="1"/>
                  </a:moveTo>
                  <a:lnTo>
                    <a:pt x="0" y="1811"/>
                  </a:lnTo>
                  <a:cubicBezTo>
                    <a:pt x="107" y="2049"/>
                    <a:pt x="357" y="2168"/>
                    <a:pt x="596" y="2239"/>
                  </a:cubicBezTo>
                  <a:cubicBezTo>
                    <a:pt x="850" y="2316"/>
                    <a:pt x="1118" y="2356"/>
                    <a:pt x="1386" y="2356"/>
                  </a:cubicBezTo>
                  <a:cubicBezTo>
                    <a:pt x="1868" y="2356"/>
                    <a:pt x="2348" y="2225"/>
                    <a:pt x="2739" y="1941"/>
                  </a:cubicBezTo>
                  <a:cubicBezTo>
                    <a:pt x="3346" y="1513"/>
                    <a:pt x="3703" y="715"/>
                    <a:pt x="3513" y="1"/>
                  </a:cubicBezTo>
                  <a:close/>
                </a:path>
              </a:pathLst>
            </a:custGeom>
            <a:solidFill>
              <a:srgbClr val="800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7103924" y="1493371"/>
              <a:ext cx="618775" cy="570753"/>
            </a:xfrm>
            <a:custGeom>
              <a:avLst/>
              <a:gdLst/>
              <a:ahLst/>
              <a:cxnLst/>
              <a:rect l="l" t="t" r="r" b="b"/>
              <a:pathLst>
                <a:path w="10669" h="9841" extrusionOk="0">
                  <a:moveTo>
                    <a:pt x="4193" y="1"/>
                  </a:moveTo>
                  <a:cubicBezTo>
                    <a:pt x="3347" y="1"/>
                    <a:pt x="2401" y="445"/>
                    <a:pt x="1906" y="1064"/>
                  </a:cubicBezTo>
                  <a:cubicBezTo>
                    <a:pt x="1501" y="1564"/>
                    <a:pt x="1346" y="2314"/>
                    <a:pt x="1680" y="2862"/>
                  </a:cubicBezTo>
                  <a:cubicBezTo>
                    <a:pt x="1607" y="2839"/>
                    <a:pt x="1533" y="2829"/>
                    <a:pt x="1460" y="2829"/>
                  </a:cubicBezTo>
                  <a:cubicBezTo>
                    <a:pt x="1111" y="2829"/>
                    <a:pt x="763" y="3065"/>
                    <a:pt x="537" y="3350"/>
                  </a:cubicBezTo>
                  <a:cubicBezTo>
                    <a:pt x="203" y="3755"/>
                    <a:pt x="1" y="4255"/>
                    <a:pt x="13" y="4767"/>
                  </a:cubicBezTo>
                  <a:cubicBezTo>
                    <a:pt x="25" y="5267"/>
                    <a:pt x="298" y="5791"/>
                    <a:pt x="739" y="6041"/>
                  </a:cubicBezTo>
                  <a:lnTo>
                    <a:pt x="4299" y="8041"/>
                  </a:lnTo>
                  <a:cubicBezTo>
                    <a:pt x="4478" y="8553"/>
                    <a:pt x="4799" y="9148"/>
                    <a:pt x="5240" y="9482"/>
                  </a:cubicBezTo>
                  <a:cubicBezTo>
                    <a:pt x="5615" y="9782"/>
                    <a:pt x="6213" y="9841"/>
                    <a:pt x="6710" y="9841"/>
                  </a:cubicBezTo>
                  <a:cubicBezTo>
                    <a:pt x="6765" y="9841"/>
                    <a:pt x="6819" y="9840"/>
                    <a:pt x="6871" y="9839"/>
                  </a:cubicBezTo>
                  <a:cubicBezTo>
                    <a:pt x="7645" y="9827"/>
                    <a:pt x="8466" y="9541"/>
                    <a:pt x="8835" y="8827"/>
                  </a:cubicBezTo>
                  <a:cubicBezTo>
                    <a:pt x="9014" y="8458"/>
                    <a:pt x="9026" y="7970"/>
                    <a:pt x="8764" y="7636"/>
                  </a:cubicBezTo>
                  <a:cubicBezTo>
                    <a:pt x="9550" y="7327"/>
                    <a:pt x="10181" y="6684"/>
                    <a:pt x="10478" y="5898"/>
                  </a:cubicBezTo>
                  <a:cubicBezTo>
                    <a:pt x="10669" y="5374"/>
                    <a:pt x="10609" y="4838"/>
                    <a:pt x="10276" y="4398"/>
                  </a:cubicBezTo>
                  <a:cubicBezTo>
                    <a:pt x="9919" y="3922"/>
                    <a:pt x="9359" y="3600"/>
                    <a:pt x="8764" y="3505"/>
                  </a:cubicBezTo>
                  <a:cubicBezTo>
                    <a:pt x="9050" y="3231"/>
                    <a:pt x="9145" y="2814"/>
                    <a:pt x="9145" y="2410"/>
                  </a:cubicBezTo>
                  <a:cubicBezTo>
                    <a:pt x="9145" y="1576"/>
                    <a:pt x="8704" y="731"/>
                    <a:pt x="7954" y="350"/>
                  </a:cubicBezTo>
                  <a:cubicBezTo>
                    <a:pt x="7689" y="209"/>
                    <a:pt x="7388" y="140"/>
                    <a:pt x="7088" y="140"/>
                  </a:cubicBezTo>
                  <a:cubicBezTo>
                    <a:pt x="6553" y="140"/>
                    <a:pt x="6018" y="358"/>
                    <a:pt x="5682" y="776"/>
                  </a:cubicBezTo>
                  <a:lnTo>
                    <a:pt x="5682" y="776"/>
                  </a:lnTo>
                  <a:cubicBezTo>
                    <a:pt x="5802" y="618"/>
                    <a:pt x="4917" y="123"/>
                    <a:pt x="4799" y="88"/>
                  </a:cubicBezTo>
                  <a:cubicBezTo>
                    <a:pt x="4609" y="28"/>
                    <a:pt x="4404" y="1"/>
                    <a:pt x="4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7155716" y="1660695"/>
              <a:ext cx="51850" cy="161813"/>
            </a:xfrm>
            <a:custGeom>
              <a:avLst/>
              <a:gdLst/>
              <a:ahLst/>
              <a:cxnLst/>
              <a:rect l="l" t="t" r="r" b="b"/>
              <a:pathLst>
                <a:path w="894" h="2790" extrusionOk="0">
                  <a:moveTo>
                    <a:pt x="275" y="1"/>
                  </a:moveTo>
                  <a:cubicBezTo>
                    <a:pt x="227" y="25"/>
                    <a:pt x="179" y="48"/>
                    <a:pt x="132" y="60"/>
                  </a:cubicBezTo>
                  <a:cubicBezTo>
                    <a:pt x="203" y="298"/>
                    <a:pt x="239" y="596"/>
                    <a:pt x="191" y="918"/>
                  </a:cubicBezTo>
                  <a:cubicBezTo>
                    <a:pt x="144" y="1215"/>
                    <a:pt x="25" y="1489"/>
                    <a:pt x="13" y="1787"/>
                  </a:cubicBezTo>
                  <a:cubicBezTo>
                    <a:pt x="1" y="2084"/>
                    <a:pt x="132" y="2346"/>
                    <a:pt x="275" y="2501"/>
                  </a:cubicBezTo>
                  <a:cubicBezTo>
                    <a:pt x="429" y="2668"/>
                    <a:pt x="596" y="2739"/>
                    <a:pt x="715" y="2775"/>
                  </a:cubicBezTo>
                  <a:cubicBezTo>
                    <a:pt x="775" y="2787"/>
                    <a:pt x="819" y="2790"/>
                    <a:pt x="849" y="2790"/>
                  </a:cubicBezTo>
                  <a:cubicBezTo>
                    <a:pt x="879" y="2790"/>
                    <a:pt x="894" y="2787"/>
                    <a:pt x="894" y="2787"/>
                  </a:cubicBezTo>
                  <a:cubicBezTo>
                    <a:pt x="894" y="2775"/>
                    <a:pt x="834" y="2763"/>
                    <a:pt x="727" y="2715"/>
                  </a:cubicBezTo>
                  <a:cubicBezTo>
                    <a:pt x="620" y="2668"/>
                    <a:pt x="489" y="2584"/>
                    <a:pt x="370" y="2430"/>
                  </a:cubicBezTo>
                  <a:cubicBezTo>
                    <a:pt x="251" y="2287"/>
                    <a:pt x="144" y="2061"/>
                    <a:pt x="179" y="1811"/>
                  </a:cubicBezTo>
                  <a:cubicBezTo>
                    <a:pt x="191" y="1549"/>
                    <a:pt x="322" y="1275"/>
                    <a:pt x="370" y="941"/>
                  </a:cubicBezTo>
                  <a:cubicBezTo>
                    <a:pt x="417" y="620"/>
                    <a:pt x="382" y="298"/>
                    <a:pt x="298" y="36"/>
                  </a:cubicBezTo>
                  <a:cubicBezTo>
                    <a:pt x="298" y="25"/>
                    <a:pt x="298" y="25"/>
                    <a:pt x="27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7256574" y="1496387"/>
              <a:ext cx="100162" cy="318348"/>
            </a:xfrm>
            <a:custGeom>
              <a:avLst/>
              <a:gdLst/>
              <a:ahLst/>
              <a:cxnLst/>
              <a:rect l="l" t="t" r="r" b="b"/>
              <a:pathLst>
                <a:path w="1727" h="5489" extrusionOk="0">
                  <a:moveTo>
                    <a:pt x="1607" y="0"/>
                  </a:moveTo>
                  <a:cubicBezTo>
                    <a:pt x="1607" y="83"/>
                    <a:pt x="1572" y="214"/>
                    <a:pt x="1488" y="333"/>
                  </a:cubicBezTo>
                  <a:cubicBezTo>
                    <a:pt x="1393" y="488"/>
                    <a:pt x="1262" y="631"/>
                    <a:pt x="1095" y="786"/>
                  </a:cubicBezTo>
                  <a:cubicBezTo>
                    <a:pt x="953" y="929"/>
                    <a:pt x="774" y="1084"/>
                    <a:pt x="607" y="1262"/>
                  </a:cubicBezTo>
                  <a:cubicBezTo>
                    <a:pt x="453" y="1441"/>
                    <a:pt x="322" y="1667"/>
                    <a:pt x="214" y="1905"/>
                  </a:cubicBezTo>
                  <a:cubicBezTo>
                    <a:pt x="119" y="2143"/>
                    <a:pt x="60" y="2381"/>
                    <a:pt x="24" y="2619"/>
                  </a:cubicBezTo>
                  <a:cubicBezTo>
                    <a:pt x="0" y="2858"/>
                    <a:pt x="12" y="3096"/>
                    <a:pt x="24" y="3310"/>
                  </a:cubicBezTo>
                  <a:cubicBezTo>
                    <a:pt x="72" y="3751"/>
                    <a:pt x="155" y="4132"/>
                    <a:pt x="191" y="4441"/>
                  </a:cubicBezTo>
                  <a:cubicBezTo>
                    <a:pt x="214" y="4763"/>
                    <a:pt x="202" y="5025"/>
                    <a:pt x="155" y="5203"/>
                  </a:cubicBezTo>
                  <a:cubicBezTo>
                    <a:pt x="143" y="5251"/>
                    <a:pt x="143" y="5286"/>
                    <a:pt x="131" y="5322"/>
                  </a:cubicBezTo>
                  <a:lnTo>
                    <a:pt x="95" y="5417"/>
                  </a:lnTo>
                  <a:cubicBezTo>
                    <a:pt x="83" y="5453"/>
                    <a:pt x="83" y="5489"/>
                    <a:pt x="83" y="5489"/>
                  </a:cubicBezTo>
                  <a:cubicBezTo>
                    <a:pt x="83" y="5489"/>
                    <a:pt x="95" y="5477"/>
                    <a:pt x="131" y="5429"/>
                  </a:cubicBezTo>
                  <a:cubicBezTo>
                    <a:pt x="143" y="5417"/>
                    <a:pt x="155" y="5382"/>
                    <a:pt x="179" y="5358"/>
                  </a:cubicBezTo>
                  <a:cubicBezTo>
                    <a:pt x="191" y="5310"/>
                    <a:pt x="202" y="5286"/>
                    <a:pt x="226" y="5239"/>
                  </a:cubicBezTo>
                  <a:cubicBezTo>
                    <a:pt x="274" y="5060"/>
                    <a:pt x="322" y="4786"/>
                    <a:pt x="310" y="4465"/>
                  </a:cubicBezTo>
                  <a:cubicBezTo>
                    <a:pt x="298" y="4132"/>
                    <a:pt x="226" y="3751"/>
                    <a:pt x="179" y="3334"/>
                  </a:cubicBezTo>
                  <a:cubicBezTo>
                    <a:pt x="131" y="2917"/>
                    <a:pt x="179" y="2441"/>
                    <a:pt x="369" y="2012"/>
                  </a:cubicBezTo>
                  <a:cubicBezTo>
                    <a:pt x="464" y="1786"/>
                    <a:pt x="595" y="1596"/>
                    <a:pt x="726" y="1417"/>
                  </a:cubicBezTo>
                  <a:cubicBezTo>
                    <a:pt x="881" y="1226"/>
                    <a:pt x="1036" y="1084"/>
                    <a:pt x="1191" y="929"/>
                  </a:cubicBezTo>
                  <a:cubicBezTo>
                    <a:pt x="1334" y="786"/>
                    <a:pt x="1488" y="619"/>
                    <a:pt x="1596" y="441"/>
                  </a:cubicBezTo>
                  <a:cubicBezTo>
                    <a:pt x="1679" y="298"/>
                    <a:pt x="1715" y="131"/>
                    <a:pt x="172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7320082" y="1535014"/>
              <a:ext cx="279026" cy="273516"/>
            </a:xfrm>
            <a:custGeom>
              <a:avLst/>
              <a:gdLst/>
              <a:ahLst/>
              <a:cxnLst/>
              <a:rect l="l" t="t" r="r" b="b"/>
              <a:pathLst>
                <a:path w="4811" h="4716" extrusionOk="0">
                  <a:moveTo>
                    <a:pt x="4727" y="1"/>
                  </a:moveTo>
                  <a:cubicBezTo>
                    <a:pt x="4680" y="13"/>
                    <a:pt x="4620" y="25"/>
                    <a:pt x="4549" y="48"/>
                  </a:cubicBezTo>
                  <a:cubicBezTo>
                    <a:pt x="4370" y="84"/>
                    <a:pt x="4168" y="132"/>
                    <a:pt x="3965" y="227"/>
                  </a:cubicBezTo>
                  <a:cubicBezTo>
                    <a:pt x="3751" y="310"/>
                    <a:pt x="3560" y="465"/>
                    <a:pt x="3394" y="656"/>
                  </a:cubicBezTo>
                  <a:cubicBezTo>
                    <a:pt x="3072" y="1025"/>
                    <a:pt x="2858" y="1513"/>
                    <a:pt x="2406" y="1799"/>
                  </a:cubicBezTo>
                  <a:cubicBezTo>
                    <a:pt x="1953" y="2084"/>
                    <a:pt x="1417" y="2239"/>
                    <a:pt x="1036" y="2549"/>
                  </a:cubicBezTo>
                  <a:cubicBezTo>
                    <a:pt x="643" y="2846"/>
                    <a:pt x="393" y="3227"/>
                    <a:pt x="227" y="3561"/>
                  </a:cubicBezTo>
                  <a:cubicBezTo>
                    <a:pt x="84" y="3894"/>
                    <a:pt x="36" y="4192"/>
                    <a:pt x="24" y="4406"/>
                  </a:cubicBezTo>
                  <a:cubicBezTo>
                    <a:pt x="0" y="4620"/>
                    <a:pt x="36" y="4716"/>
                    <a:pt x="36" y="4716"/>
                  </a:cubicBezTo>
                  <a:cubicBezTo>
                    <a:pt x="48" y="4716"/>
                    <a:pt x="48" y="4597"/>
                    <a:pt x="84" y="4406"/>
                  </a:cubicBezTo>
                  <a:cubicBezTo>
                    <a:pt x="108" y="4216"/>
                    <a:pt x="179" y="3930"/>
                    <a:pt x="334" y="3608"/>
                  </a:cubicBezTo>
                  <a:cubicBezTo>
                    <a:pt x="501" y="3287"/>
                    <a:pt x="739" y="2930"/>
                    <a:pt x="1120" y="2668"/>
                  </a:cubicBezTo>
                  <a:cubicBezTo>
                    <a:pt x="1298" y="2537"/>
                    <a:pt x="1524" y="2418"/>
                    <a:pt x="1763" y="2311"/>
                  </a:cubicBezTo>
                  <a:cubicBezTo>
                    <a:pt x="2001" y="2203"/>
                    <a:pt x="2251" y="2096"/>
                    <a:pt x="2489" y="1942"/>
                  </a:cubicBezTo>
                  <a:cubicBezTo>
                    <a:pt x="2727" y="1787"/>
                    <a:pt x="2941" y="1561"/>
                    <a:pt x="3084" y="1358"/>
                  </a:cubicBezTo>
                  <a:cubicBezTo>
                    <a:pt x="3239" y="1144"/>
                    <a:pt x="3370" y="930"/>
                    <a:pt x="3513" y="751"/>
                  </a:cubicBezTo>
                  <a:cubicBezTo>
                    <a:pt x="3668" y="572"/>
                    <a:pt x="3834" y="429"/>
                    <a:pt x="4013" y="346"/>
                  </a:cubicBezTo>
                  <a:cubicBezTo>
                    <a:pt x="4191" y="251"/>
                    <a:pt x="4382" y="215"/>
                    <a:pt x="4561" y="168"/>
                  </a:cubicBezTo>
                  <a:cubicBezTo>
                    <a:pt x="4644" y="132"/>
                    <a:pt x="4739" y="120"/>
                    <a:pt x="4811" y="96"/>
                  </a:cubicBezTo>
                  <a:lnTo>
                    <a:pt x="4727"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7324200" y="1778024"/>
              <a:ext cx="392991" cy="63797"/>
            </a:xfrm>
            <a:custGeom>
              <a:avLst/>
              <a:gdLst/>
              <a:ahLst/>
              <a:cxnLst/>
              <a:rect l="l" t="t" r="r" b="b"/>
              <a:pathLst>
                <a:path w="6776" h="1100" extrusionOk="0">
                  <a:moveTo>
                    <a:pt x="6056" y="0"/>
                  </a:moveTo>
                  <a:cubicBezTo>
                    <a:pt x="5855" y="0"/>
                    <a:pt x="5621" y="49"/>
                    <a:pt x="5406" y="157"/>
                  </a:cubicBezTo>
                  <a:cubicBezTo>
                    <a:pt x="5168" y="264"/>
                    <a:pt x="4966" y="419"/>
                    <a:pt x="4740" y="538"/>
                  </a:cubicBezTo>
                  <a:cubicBezTo>
                    <a:pt x="4553" y="636"/>
                    <a:pt x="4350" y="702"/>
                    <a:pt x="4125" y="702"/>
                  </a:cubicBezTo>
                  <a:cubicBezTo>
                    <a:pt x="4077" y="702"/>
                    <a:pt x="4028" y="699"/>
                    <a:pt x="3978" y="692"/>
                  </a:cubicBezTo>
                  <a:cubicBezTo>
                    <a:pt x="3442" y="633"/>
                    <a:pt x="2942" y="359"/>
                    <a:pt x="2418" y="347"/>
                  </a:cubicBezTo>
                  <a:cubicBezTo>
                    <a:pt x="2373" y="345"/>
                    <a:pt x="2330" y="344"/>
                    <a:pt x="2286" y="344"/>
                  </a:cubicBezTo>
                  <a:cubicBezTo>
                    <a:pt x="1830" y="344"/>
                    <a:pt x="1434" y="454"/>
                    <a:pt x="1108" y="573"/>
                  </a:cubicBezTo>
                  <a:cubicBezTo>
                    <a:pt x="751" y="704"/>
                    <a:pt x="477" y="835"/>
                    <a:pt x="287" y="931"/>
                  </a:cubicBezTo>
                  <a:cubicBezTo>
                    <a:pt x="108" y="1026"/>
                    <a:pt x="1" y="1073"/>
                    <a:pt x="1" y="1097"/>
                  </a:cubicBezTo>
                  <a:cubicBezTo>
                    <a:pt x="1" y="1098"/>
                    <a:pt x="2" y="1099"/>
                    <a:pt x="5" y="1099"/>
                  </a:cubicBezTo>
                  <a:cubicBezTo>
                    <a:pt x="26" y="1099"/>
                    <a:pt x="141" y="1054"/>
                    <a:pt x="322" y="990"/>
                  </a:cubicBezTo>
                  <a:cubicBezTo>
                    <a:pt x="513" y="919"/>
                    <a:pt x="799" y="800"/>
                    <a:pt x="1144" y="692"/>
                  </a:cubicBezTo>
                  <a:cubicBezTo>
                    <a:pt x="1443" y="600"/>
                    <a:pt x="1813" y="507"/>
                    <a:pt x="2217" y="507"/>
                  </a:cubicBezTo>
                  <a:cubicBezTo>
                    <a:pt x="2279" y="507"/>
                    <a:pt x="2342" y="509"/>
                    <a:pt x="2406" y="514"/>
                  </a:cubicBezTo>
                  <a:cubicBezTo>
                    <a:pt x="2644" y="526"/>
                    <a:pt x="2882" y="585"/>
                    <a:pt x="3132" y="680"/>
                  </a:cubicBezTo>
                  <a:cubicBezTo>
                    <a:pt x="3382" y="752"/>
                    <a:pt x="3656" y="835"/>
                    <a:pt x="3954" y="871"/>
                  </a:cubicBezTo>
                  <a:cubicBezTo>
                    <a:pt x="4013" y="876"/>
                    <a:pt x="4074" y="879"/>
                    <a:pt x="4136" y="879"/>
                  </a:cubicBezTo>
                  <a:cubicBezTo>
                    <a:pt x="4223" y="879"/>
                    <a:pt x="4311" y="873"/>
                    <a:pt x="4394" y="859"/>
                  </a:cubicBezTo>
                  <a:cubicBezTo>
                    <a:pt x="4549" y="823"/>
                    <a:pt x="4680" y="764"/>
                    <a:pt x="4799" y="704"/>
                  </a:cubicBezTo>
                  <a:cubicBezTo>
                    <a:pt x="5037" y="573"/>
                    <a:pt x="5240" y="419"/>
                    <a:pt x="5466" y="323"/>
                  </a:cubicBezTo>
                  <a:cubicBezTo>
                    <a:pt x="5674" y="210"/>
                    <a:pt x="5894" y="174"/>
                    <a:pt x="6107" y="174"/>
                  </a:cubicBezTo>
                  <a:cubicBezTo>
                    <a:pt x="6320" y="174"/>
                    <a:pt x="6526" y="210"/>
                    <a:pt x="6704" y="240"/>
                  </a:cubicBezTo>
                  <a:cubicBezTo>
                    <a:pt x="6728" y="240"/>
                    <a:pt x="6752" y="264"/>
                    <a:pt x="6776" y="264"/>
                  </a:cubicBezTo>
                  <a:cubicBezTo>
                    <a:pt x="6776" y="216"/>
                    <a:pt x="6764" y="169"/>
                    <a:pt x="6752" y="145"/>
                  </a:cubicBezTo>
                  <a:cubicBezTo>
                    <a:pt x="6752" y="97"/>
                    <a:pt x="6752" y="97"/>
                    <a:pt x="6740" y="97"/>
                  </a:cubicBezTo>
                  <a:cubicBezTo>
                    <a:pt x="6561" y="49"/>
                    <a:pt x="6347" y="2"/>
                    <a:pt x="6121" y="2"/>
                  </a:cubicBezTo>
                  <a:cubicBezTo>
                    <a:pt x="6099" y="1"/>
                    <a:pt x="6078" y="0"/>
                    <a:pt x="605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7353895" y="1887581"/>
              <a:ext cx="268006" cy="115009"/>
            </a:xfrm>
            <a:custGeom>
              <a:avLst/>
              <a:gdLst/>
              <a:ahLst/>
              <a:cxnLst/>
              <a:rect l="l" t="t" r="r" b="b"/>
              <a:pathLst>
                <a:path w="4621" h="1983" extrusionOk="0">
                  <a:moveTo>
                    <a:pt x="661" y="1"/>
                  </a:moveTo>
                  <a:cubicBezTo>
                    <a:pt x="488" y="1"/>
                    <a:pt x="348" y="9"/>
                    <a:pt x="239" y="18"/>
                  </a:cubicBezTo>
                  <a:cubicBezTo>
                    <a:pt x="96" y="42"/>
                    <a:pt x="1" y="54"/>
                    <a:pt x="1" y="65"/>
                  </a:cubicBezTo>
                  <a:cubicBezTo>
                    <a:pt x="1" y="77"/>
                    <a:pt x="96" y="77"/>
                    <a:pt x="239" y="101"/>
                  </a:cubicBezTo>
                  <a:cubicBezTo>
                    <a:pt x="394" y="101"/>
                    <a:pt x="608" y="113"/>
                    <a:pt x="882" y="125"/>
                  </a:cubicBezTo>
                  <a:cubicBezTo>
                    <a:pt x="1144" y="161"/>
                    <a:pt x="1477" y="196"/>
                    <a:pt x="1787" y="363"/>
                  </a:cubicBezTo>
                  <a:cubicBezTo>
                    <a:pt x="1953" y="435"/>
                    <a:pt x="2084" y="542"/>
                    <a:pt x="2239" y="673"/>
                  </a:cubicBezTo>
                  <a:cubicBezTo>
                    <a:pt x="2382" y="816"/>
                    <a:pt x="2513" y="958"/>
                    <a:pt x="2680" y="1089"/>
                  </a:cubicBezTo>
                  <a:cubicBezTo>
                    <a:pt x="2846" y="1232"/>
                    <a:pt x="3073" y="1328"/>
                    <a:pt x="3275" y="1363"/>
                  </a:cubicBezTo>
                  <a:cubicBezTo>
                    <a:pt x="3489" y="1387"/>
                    <a:pt x="3668" y="1411"/>
                    <a:pt x="3823" y="1470"/>
                  </a:cubicBezTo>
                  <a:cubicBezTo>
                    <a:pt x="3989" y="1530"/>
                    <a:pt x="4120" y="1613"/>
                    <a:pt x="4239" y="1720"/>
                  </a:cubicBezTo>
                  <a:cubicBezTo>
                    <a:pt x="4359" y="1816"/>
                    <a:pt x="4466" y="1899"/>
                    <a:pt x="4573" y="1982"/>
                  </a:cubicBezTo>
                  <a:cubicBezTo>
                    <a:pt x="4585" y="1947"/>
                    <a:pt x="4597" y="1911"/>
                    <a:pt x="4620" y="1863"/>
                  </a:cubicBezTo>
                  <a:cubicBezTo>
                    <a:pt x="4525" y="1792"/>
                    <a:pt x="4442" y="1709"/>
                    <a:pt x="4335" y="1613"/>
                  </a:cubicBezTo>
                  <a:cubicBezTo>
                    <a:pt x="4216" y="1482"/>
                    <a:pt x="4061" y="1363"/>
                    <a:pt x="3882" y="1304"/>
                  </a:cubicBezTo>
                  <a:cubicBezTo>
                    <a:pt x="3704" y="1232"/>
                    <a:pt x="3501" y="1208"/>
                    <a:pt x="3323" y="1185"/>
                  </a:cubicBezTo>
                  <a:cubicBezTo>
                    <a:pt x="3132" y="1149"/>
                    <a:pt x="2966" y="1077"/>
                    <a:pt x="2799" y="947"/>
                  </a:cubicBezTo>
                  <a:cubicBezTo>
                    <a:pt x="2632" y="827"/>
                    <a:pt x="2501" y="673"/>
                    <a:pt x="2358" y="542"/>
                  </a:cubicBezTo>
                  <a:cubicBezTo>
                    <a:pt x="2204" y="411"/>
                    <a:pt x="2037" y="292"/>
                    <a:pt x="1858" y="220"/>
                  </a:cubicBezTo>
                  <a:cubicBezTo>
                    <a:pt x="1525" y="54"/>
                    <a:pt x="1180" y="18"/>
                    <a:pt x="894" y="6"/>
                  </a:cubicBezTo>
                  <a:cubicBezTo>
                    <a:pt x="810" y="2"/>
                    <a:pt x="733" y="1"/>
                    <a:pt x="66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7146727" y="1743225"/>
              <a:ext cx="318406" cy="276590"/>
            </a:xfrm>
            <a:custGeom>
              <a:avLst/>
              <a:gdLst/>
              <a:ahLst/>
              <a:cxnLst/>
              <a:rect l="l" t="t" r="r" b="b"/>
              <a:pathLst>
                <a:path w="5490" h="4769" extrusionOk="0">
                  <a:moveTo>
                    <a:pt x="3228" y="0"/>
                  </a:moveTo>
                  <a:cubicBezTo>
                    <a:pt x="3010" y="0"/>
                    <a:pt x="2792" y="58"/>
                    <a:pt x="2608" y="173"/>
                  </a:cubicBezTo>
                  <a:cubicBezTo>
                    <a:pt x="2382" y="328"/>
                    <a:pt x="2192" y="542"/>
                    <a:pt x="1918" y="566"/>
                  </a:cubicBezTo>
                  <a:cubicBezTo>
                    <a:pt x="1912" y="566"/>
                    <a:pt x="1905" y="567"/>
                    <a:pt x="1899" y="567"/>
                  </a:cubicBezTo>
                  <a:cubicBezTo>
                    <a:pt x="1645" y="567"/>
                    <a:pt x="1424" y="338"/>
                    <a:pt x="1180" y="268"/>
                  </a:cubicBezTo>
                  <a:cubicBezTo>
                    <a:pt x="1105" y="244"/>
                    <a:pt x="1028" y="233"/>
                    <a:pt x="951" y="233"/>
                  </a:cubicBezTo>
                  <a:cubicBezTo>
                    <a:pt x="689" y="233"/>
                    <a:pt x="432" y="369"/>
                    <a:pt x="275" y="590"/>
                  </a:cubicBezTo>
                  <a:cubicBezTo>
                    <a:pt x="61" y="876"/>
                    <a:pt x="1" y="1233"/>
                    <a:pt x="49" y="1578"/>
                  </a:cubicBezTo>
                  <a:lnTo>
                    <a:pt x="4085" y="4769"/>
                  </a:lnTo>
                  <a:cubicBezTo>
                    <a:pt x="4502" y="4614"/>
                    <a:pt x="4883" y="4340"/>
                    <a:pt x="5180" y="3983"/>
                  </a:cubicBezTo>
                  <a:cubicBezTo>
                    <a:pt x="5347" y="3781"/>
                    <a:pt x="5490" y="3519"/>
                    <a:pt x="5454" y="3269"/>
                  </a:cubicBezTo>
                  <a:cubicBezTo>
                    <a:pt x="5406" y="3031"/>
                    <a:pt x="5216" y="2852"/>
                    <a:pt x="5002" y="2733"/>
                  </a:cubicBezTo>
                  <a:cubicBezTo>
                    <a:pt x="4799" y="2614"/>
                    <a:pt x="4561" y="2554"/>
                    <a:pt x="4335" y="2447"/>
                  </a:cubicBezTo>
                  <a:cubicBezTo>
                    <a:pt x="4263" y="2423"/>
                    <a:pt x="4168" y="2376"/>
                    <a:pt x="4121" y="2304"/>
                  </a:cubicBezTo>
                  <a:cubicBezTo>
                    <a:pt x="3990" y="2114"/>
                    <a:pt x="4168" y="1852"/>
                    <a:pt x="4275" y="1638"/>
                  </a:cubicBezTo>
                  <a:cubicBezTo>
                    <a:pt x="4478" y="1185"/>
                    <a:pt x="4359" y="602"/>
                    <a:pt x="3990" y="280"/>
                  </a:cubicBezTo>
                  <a:cubicBezTo>
                    <a:pt x="3783" y="94"/>
                    <a:pt x="3505" y="0"/>
                    <a:pt x="3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6492164" y="1753781"/>
              <a:ext cx="1031660" cy="685240"/>
            </a:xfrm>
            <a:custGeom>
              <a:avLst/>
              <a:gdLst/>
              <a:ahLst/>
              <a:cxnLst/>
              <a:rect l="l" t="t" r="r" b="b"/>
              <a:pathLst>
                <a:path w="17788" h="11815" extrusionOk="0">
                  <a:moveTo>
                    <a:pt x="8778" y="1"/>
                  </a:moveTo>
                  <a:cubicBezTo>
                    <a:pt x="8123" y="1"/>
                    <a:pt x="7457" y="192"/>
                    <a:pt x="6953" y="622"/>
                  </a:cubicBezTo>
                  <a:cubicBezTo>
                    <a:pt x="6596" y="920"/>
                    <a:pt x="6334" y="1301"/>
                    <a:pt x="6060" y="1670"/>
                  </a:cubicBezTo>
                  <a:cubicBezTo>
                    <a:pt x="5561" y="1537"/>
                    <a:pt x="4929" y="1385"/>
                    <a:pt x="4333" y="1385"/>
                  </a:cubicBezTo>
                  <a:cubicBezTo>
                    <a:pt x="3862" y="1385"/>
                    <a:pt x="3413" y="1480"/>
                    <a:pt x="3072" y="1753"/>
                  </a:cubicBezTo>
                  <a:cubicBezTo>
                    <a:pt x="2714" y="2027"/>
                    <a:pt x="2441" y="2372"/>
                    <a:pt x="2298" y="2789"/>
                  </a:cubicBezTo>
                  <a:cubicBezTo>
                    <a:pt x="2263" y="2894"/>
                    <a:pt x="2125" y="4029"/>
                    <a:pt x="2198" y="4029"/>
                  </a:cubicBezTo>
                  <a:cubicBezTo>
                    <a:pt x="2198" y="4029"/>
                    <a:pt x="2198" y="4029"/>
                    <a:pt x="2199" y="4029"/>
                  </a:cubicBezTo>
                  <a:lnTo>
                    <a:pt x="2199" y="4029"/>
                  </a:lnTo>
                  <a:cubicBezTo>
                    <a:pt x="1" y="4829"/>
                    <a:pt x="941" y="7957"/>
                    <a:pt x="2357" y="9016"/>
                  </a:cubicBezTo>
                  <a:lnTo>
                    <a:pt x="14895" y="11814"/>
                  </a:lnTo>
                  <a:cubicBezTo>
                    <a:pt x="15240" y="11314"/>
                    <a:pt x="15526" y="10814"/>
                    <a:pt x="15942" y="10385"/>
                  </a:cubicBezTo>
                  <a:cubicBezTo>
                    <a:pt x="16442" y="9885"/>
                    <a:pt x="16823" y="9338"/>
                    <a:pt x="17073" y="8683"/>
                  </a:cubicBezTo>
                  <a:cubicBezTo>
                    <a:pt x="17788" y="6790"/>
                    <a:pt x="17073" y="5230"/>
                    <a:pt x="15621" y="3980"/>
                  </a:cubicBezTo>
                  <a:cubicBezTo>
                    <a:pt x="14978" y="3432"/>
                    <a:pt x="14025" y="3504"/>
                    <a:pt x="13418" y="2956"/>
                  </a:cubicBezTo>
                  <a:cubicBezTo>
                    <a:pt x="12882" y="2468"/>
                    <a:pt x="12704" y="1813"/>
                    <a:pt x="12120" y="1360"/>
                  </a:cubicBezTo>
                  <a:cubicBezTo>
                    <a:pt x="11299" y="741"/>
                    <a:pt x="10370" y="241"/>
                    <a:pt x="9358" y="51"/>
                  </a:cubicBezTo>
                  <a:cubicBezTo>
                    <a:pt x="9169" y="18"/>
                    <a:pt x="8974" y="1"/>
                    <a:pt x="8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6584670" y="1892859"/>
              <a:ext cx="271428" cy="357381"/>
            </a:xfrm>
            <a:custGeom>
              <a:avLst/>
              <a:gdLst/>
              <a:ahLst/>
              <a:cxnLst/>
              <a:rect l="l" t="t" r="r" b="b"/>
              <a:pathLst>
                <a:path w="4680" h="6162" extrusionOk="0">
                  <a:moveTo>
                    <a:pt x="3616" y="1"/>
                  </a:moveTo>
                  <a:cubicBezTo>
                    <a:pt x="3224" y="1"/>
                    <a:pt x="2837" y="74"/>
                    <a:pt x="2489" y="248"/>
                  </a:cubicBezTo>
                  <a:cubicBezTo>
                    <a:pt x="1822" y="570"/>
                    <a:pt x="1298" y="1284"/>
                    <a:pt x="1370" y="2034"/>
                  </a:cubicBezTo>
                  <a:cubicBezTo>
                    <a:pt x="1405" y="2344"/>
                    <a:pt x="1512" y="2725"/>
                    <a:pt x="1274" y="2951"/>
                  </a:cubicBezTo>
                  <a:cubicBezTo>
                    <a:pt x="1179" y="3046"/>
                    <a:pt x="1048" y="3082"/>
                    <a:pt x="929" y="3130"/>
                  </a:cubicBezTo>
                  <a:cubicBezTo>
                    <a:pt x="584" y="3284"/>
                    <a:pt x="286" y="3582"/>
                    <a:pt x="179" y="3951"/>
                  </a:cubicBezTo>
                  <a:cubicBezTo>
                    <a:pt x="0" y="4618"/>
                    <a:pt x="465" y="5273"/>
                    <a:pt x="989" y="5737"/>
                  </a:cubicBezTo>
                  <a:cubicBezTo>
                    <a:pt x="1179" y="5916"/>
                    <a:pt x="1405" y="6082"/>
                    <a:pt x="1667" y="6142"/>
                  </a:cubicBezTo>
                  <a:cubicBezTo>
                    <a:pt x="1728" y="6155"/>
                    <a:pt x="1790" y="6162"/>
                    <a:pt x="1852" y="6162"/>
                  </a:cubicBezTo>
                  <a:cubicBezTo>
                    <a:pt x="2066" y="6162"/>
                    <a:pt x="2270" y="6080"/>
                    <a:pt x="2382" y="5904"/>
                  </a:cubicBezTo>
                  <a:lnTo>
                    <a:pt x="4679" y="165"/>
                  </a:lnTo>
                  <a:cubicBezTo>
                    <a:pt x="4338" y="62"/>
                    <a:pt x="3975" y="1"/>
                    <a:pt x="3616" y="1"/>
                  </a:cubicBezTo>
                  <a:close/>
                </a:path>
              </a:pathLst>
            </a:custGeom>
            <a:solidFill>
              <a:srgbClr val="800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6580494" y="2203205"/>
              <a:ext cx="104338" cy="247533"/>
            </a:xfrm>
            <a:custGeom>
              <a:avLst/>
              <a:gdLst/>
              <a:ahLst/>
              <a:cxnLst/>
              <a:rect l="l" t="t" r="r" b="b"/>
              <a:pathLst>
                <a:path w="1799" h="4268" extrusionOk="0">
                  <a:moveTo>
                    <a:pt x="1605" y="0"/>
                  </a:moveTo>
                  <a:cubicBezTo>
                    <a:pt x="1064" y="0"/>
                    <a:pt x="542" y="386"/>
                    <a:pt x="287" y="886"/>
                  </a:cubicBezTo>
                  <a:cubicBezTo>
                    <a:pt x="1" y="1458"/>
                    <a:pt x="37" y="2124"/>
                    <a:pt x="215" y="2720"/>
                  </a:cubicBezTo>
                  <a:cubicBezTo>
                    <a:pt x="406" y="3363"/>
                    <a:pt x="1001" y="4267"/>
                    <a:pt x="1775" y="4267"/>
                  </a:cubicBezTo>
                  <a:lnTo>
                    <a:pt x="1799" y="17"/>
                  </a:lnTo>
                  <a:cubicBezTo>
                    <a:pt x="1734" y="6"/>
                    <a:pt x="1669" y="0"/>
                    <a:pt x="1605" y="0"/>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6565995" y="2184588"/>
              <a:ext cx="155433" cy="14093"/>
            </a:xfrm>
            <a:custGeom>
              <a:avLst/>
              <a:gdLst/>
              <a:ahLst/>
              <a:cxnLst/>
              <a:rect l="l" t="t" r="r" b="b"/>
              <a:pathLst>
                <a:path w="2680" h="243" extrusionOk="0">
                  <a:moveTo>
                    <a:pt x="1547" y="1"/>
                  </a:moveTo>
                  <a:cubicBezTo>
                    <a:pt x="1076" y="1"/>
                    <a:pt x="606" y="12"/>
                    <a:pt x="132" y="40"/>
                  </a:cubicBezTo>
                  <a:cubicBezTo>
                    <a:pt x="1" y="40"/>
                    <a:pt x="1" y="243"/>
                    <a:pt x="132" y="243"/>
                  </a:cubicBezTo>
                  <a:cubicBezTo>
                    <a:pt x="566" y="217"/>
                    <a:pt x="996" y="205"/>
                    <a:pt x="1427" y="205"/>
                  </a:cubicBezTo>
                  <a:cubicBezTo>
                    <a:pt x="1800" y="205"/>
                    <a:pt x="2173" y="214"/>
                    <a:pt x="2549" y="231"/>
                  </a:cubicBezTo>
                  <a:cubicBezTo>
                    <a:pt x="2680" y="231"/>
                    <a:pt x="2680" y="16"/>
                    <a:pt x="2549" y="16"/>
                  </a:cubicBezTo>
                  <a:cubicBezTo>
                    <a:pt x="2213" y="7"/>
                    <a:pt x="188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6619875" y="2240729"/>
              <a:ext cx="46340" cy="156825"/>
            </a:xfrm>
            <a:custGeom>
              <a:avLst/>
              <a:gdLst/>
              <a:ahLst/>
              <a:cxnLst/>
              <a:rect l="l" t="t" r="r" b="b"/>
              <a:pathLst>
                <a:path w="799" h="2704" extrusionOk="0">
                  <a:moveTo>
                    <a:pt x="28" y="0"/>
                  </a:moveTo>
                  <a:cubicBezTo>
                    <a:pt x="26" y="0"/>
                    <a:pt x="25" y="0"/>
                    <a:pt x="24" y="1"/>
                  </a:cubicBezTo>
                  <a:cubicBezTo>
                    <a:pt x="1" y="25"/>
                    <a:pt x="108" y="144"/>
                    <a:pt x="227" y="358"/>
                  </a:cubicBezTo>
                  <a:cubicBezTo>
                    <a:pt x="346" y="584"/>
                    <a:pt x="477" y="918"/>
                    <a:pt x="560" y="1287"/>
                  </a:cubicBezTo>
                  <a:cubicBezTo>
                    <a:pt x="632" y="1656"/>
                    <a:pt x="643" y="2013"/>
                    <a:pt x="679" y="2287"/>
                  </a:cubicBezTo>
                  <a:cubicBezTo>
                    <a:pt x="679" y="2537"/>
                    <a:pt x="703" y="2704"/>
                    <a:pt x="727" y="2704"/>
                  </a:cubicBezTo>
                  <a:cubicBezTo>
                    <a:pt x="751" y="2704"/>
                    <a:pt x="763" y="2537"/>
                    <a:pt x="786" y="2287"/>
                  </a:cubicBezTo>
                  <a:cubicBezTo>
                    <a:pt x="798" y="2025"/>
                    <a:pt x="798" y="1656"/>
                    <a:pt x="727" y="1251"/>
                  </a:cubicBezTo>
                  <a:cubicBezTo>
                    <a:pt x="643" y="858"/>
                    <a:pt x="501" y="513"/>
                    <a:pt x="334" y="299"/>
                  </a:cubicBezTo>
                  <a:cubicBezTo>
                    <a:pt x="199" y="96"/>
                    <a:pt x="5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6648178" y="1922728"/>
              <a:ext cx="776935" cy="706700"/>
            </a:xfrm>
            <a:custGeom>
              <a:avLst/>
              <a:gdLst/>
              <a:ahLst/>
              <a:cxnLst/>
              <a:rect l="l" t="t" r="r" b="b"/>
              <a:pathLst>
                <a:path w="13396" h="12185" extrusionOk="0">
                  <a:moveTo>
                    <a:pt x="5947" y="0"/>
                  </a:moveTo>
                  <a:cubicBezTo>
                    <a:pt x="5144" y="0"/>
                    <a:pt x="4381" y="173"/>
                    <a:pt x="3584" y="412"/>
                  </a:cubicBezTo>
                  <a:cubicBezTo>
                    <a:pt x="2620" y="698"/>
                    <a:pt x="1703" y="1245"/>
                    <a:pt x="1048" y="2031"/>
                  </a:cubicBezTo>
                  <a:cubicBezTo>
                    <a:pt x="382" y="2829"/>
                    <a:pt x="263" y="3793"/>
                    <a:pt x="155" y="4793"/>
                  </a:cubicBezTo>
                  <a:cubicBezTo>
                    <a:pt x="36" y="5948"/>
                    <a:pt x="1" y="7115"/>
                    <a:pt x="60" y="8270"/>
                  </a:cubicBezTo>
                  <a:cubicBezTo>
                    <a:pt x="72" y="8746"/>
                    <a:pt x="120" y="9234"/>
                    <a:pt x="275" y="9687"/>
                  </a:cubicBezTo>
                  <a:cubicBezTo>
                    <a:pt x="969" y="11583"/>
                    <a:pt x="3441" y="12184"/>
                    <a:pt x="5500" y="12184"/>
                  </a:cubicBezTo>
                  <a:cubicBezTo>
                    <a:pt x="6052" y="12184"/>
                    <a:pt x="6575" y="12141"/>
                    <a:pt x="7025" y="12068"/>
                  </a:cubicBezTo>
                  <a:cubicBezTo>
                    <a:pt x="8418" y="11830"/>
                    <a:pt x="9645" y="11056"/>
                    <a:pt x="10311" y="9794"/>
                  </a:cubicBezTo>
                  <a:lnTo>
                    <a:pt x="10442" y="9520"/>
                  </a:lnTo>
                  <a:cubicBezTo>
                    <a:pt x="10580" y="9534"/>
                    <a:pt x="10722" y="9542"/>
                    <a:pt x="10865" y="9542"/>
                  </a:cubicBezTo>
                  <a:cubicBezTo>
                    <a:pt x="11684" y="9542"/>
                    <a:pt x="12544" y="9293"/>
                    <a:pt x="12990" y="8603"/>
                  </a:cubicBezTo>
                  <a:cubicBezTo>
                    <a:pt x="13193" y="8270"/>
                    <a:pt x="13288" y="7889"/>
                    <a:pt x="13312" y="7508"/>
                  </a:cubicBezTo>
                  <a:cubicBezTo>
                    <a:pt x="13395" y="6556"/>
                    <a:pt x="12800" y="5532"/>
                    <a:pt x="11824" y="5389"/>
                  </a:cubicBezTo>
                  <a:cubicBezTo>
                    <a:pt x="11722" y="5371"/>
                    <a:pt x="11618" y="5362"/>
                    <a:pt x="11514" y="5362"/>
                  </a:cubicBezTo>
                  <a:cubicBezTo>
                    <a:pt x="11410" y="5362"/>
                    <a:pt x="11306" y="5371"/>
                    <a:pt x="11204" y="5389"/>
                  </a:cubicBezTo>
                  <a:cubicBezTo>
                    <a:pt x="11228" y="4948"/>
                    <a:pt x="11264" y="4508"/>
                    <a:pt x="11252" y="4055"/>
                  </a:cubicBezTo>
                  <a:cubicBezTo>
                    <a:pt x="11252" y="3853"/>
                    <a:pt x="11228" y="3639"/>
                    <a:pt x="11216" y="3448"/>
                  </a:cubicBezTo>
                  <a:cubicBezTo>
                    <a:pt x="11193" y="3127"/>
                    <a:pt x="11133" y="2793"/>
                    <a:pt x="11014" y="2484"/>
                  </a:cubicBezTo>
                  <a:cubicBezTo>
                    <a:pt x="10395" y="888"/>
                    <a:pt x="8299" y="293"/>
                    <a:pt x="6799" y="67"/>
                  </a:cubicBezTo>
                  <a:cubicBezTo>
                    <a:pt x="6508" y="21"/>
                    <a:pt x="6225" y="0"/>
                    <a:pt x="5947"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7277976" y="2318852"/>
              <a:ext cx="47674" cy="94826"/>
            </a:xfrm>
            <a:custGeom>
              <a:avLst/>
              <a:gdLst/>
              <a:ahLst/>
              <a:cxnLst/>
              <a:rect l="l" t="t" r="r" b="b"/>
              <a:pathLst>
                <a:path w="822" h="1635" extrusionOk="0">
                  <a:moveTo>
                    <a:pt x="97" y="1"/>
                  </a:moveTo>
                  <a:cubicBezTo>
                    <a:pt x="36" y="1"/>
                    <a:pt x="0" y="17"/>
                    <a:pt x="0" y="23"/>
                  </a:cubicBezTo>
                  <a:cubicBezTo>
                    <a:pt x="0" y="59"/>
                    <a:pt x="119" y="71"/>
                    <a:pt x="250" y="166"/>
                  </a:cubicBezTo>
                  <a:cubicBezTo>
                    <a:pt x="381" y="249"/>
                    <a:pt x="548" y="440"/>
                    <a:pt x="584" y="702"/>
                  </a:cubicBezTo>
                  <a:cubicBezTo>
                    <a:pt x="619" y="952"/>
                    <a:pt x="560" y="1190"/>
                    <a:pt x="500" y="1357"/>
                  </a:cubicBezTo>
                  <a:cubicBezTo>
                    <a:pt x="465" y="1511"/>
                    <a:pt x="417" y="1619"/>
                    <a:pt x="453" y="1631"/>
                  </a:cubicBezTo>
                  <a:cubicBezTo>
                    <a:pt x="454" y="1633"/>
                    <a:pt x="456" y="1634"/>
                    <a:pt x="458" y="1634"/>
                  </a:cubicBezTo>
                  <a:cubicBezTo>
                    <a:pt x="482" y="1634"/>
                    <a:pt x="558" y="1542"/>
                    <a:pt x="643" y="1392"/>
                  </a:cubicBezTo>
                  <a:cubicBezTo>
                    <a:pt x="726" y="1238"/>
                    <a:pt x="822" y="964"/>
                    <a:pt x="762" y="666"/>
                  </a:cubicBezTo>
                  <a:cubicBezTo>
                    <a:pt x="703" y="357"/>
                    <a:pt x="488" y="142"/>
                    <a:pt x="310" y="59"/>
                  </a:cubicBezTo>
                  <a:cubicBezTo>
                    <a:pt x="225" y="14"/>
                    <a:pt x="151" y="1"/>
                    <a:pt x="97"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6693068" y="2250415"/>
              <a:ext cx="134728" cy="145052"/>
            </a:xfrm>
            <a:custGeom>
              <a:avLst/>
              <a:gdLst/>
              <a:ahLst/>
              <a:cxnLst/>
              <a:rect l="l" t="t" r="r" b="b"/>
              <a:pathLst>
                <a:path w="2323" h="2501" extrusionOk="0">
                  <a:moveTo>
                    <a:pt x="1155" y="1"/>
                  </a:moveTo>
                  <a:cubicBezTo>
                    <a:pt x="513" y="1"/>
                    <a:pt x="1" y="560"/>
                    <a:pt x="1" y="1251"/>
                  </a:cubicBezTo>
                  <a:cubicBezTo>
                    <a:pt x="1" y="1941"/>
                    <a:pt x="513" y="2501"/>
                    <a:pt x="1155" y="2501"/>
                  </a:cubicBezTo>
                  <a:cubicBezTo>
                    <a:pt x="1798" y="2501"/>
                    <a:pt x="2322" y="1941"/>
                    <a:pt x="2322" y="1251"/>
                  </a:cubicBezTo>
                  <a:cubicBezTo>
                    <a:pt x="2322" y="560"/>
                    <a:pt x="1798"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6969949" y="2262188"/>
              <a:ext cx="145110" cy="144356"/>
            </a:xfrm>
            <a:custGeom>
              <a:avLst/>
              <a:gdLst/>
              <a:ahLst/>
              <a:cxnLst/>
              <a:rect l="l" t="t" r="r" b="b"/>
              <a:pathLst>
                <a:path w="2502" h="2489" extrusionOk="0">
                  <a:moveTo>
                    <a:pt x="1251" y="0"/>
                  </a:moveTo>
                  <a:cubicBezTo>
                    <a:pt x="561" y="0"/>
                    <a:pt x="1" y="560"/>
                    <a:pt x="1" y="1238"/>
                  </a:cubicBezTo>
                  <a:cubicBezTo>
                    <a:pt x="1" y="1929"/>
                    <a:pt x="561" y="2488"/>
                    <a:pt x="1251" y="2488"/>
                  </a:cubicBezTo>
                  <a:cubicBezTo>
                    <a:pt x="1942" y="2488"/>
                    <a:pt x="2501" y="1929"/>
                    <a:pt x="2501" y="1238"/>
                  </a:cubicBezTo>
                  <a:cubicBezTo>
                    <a:pt x="2501" y="560"/>
                    <a:pt x="1942"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6693068" y="2256621"/>
              <a:ext cx="82936" cy="134032"/>
            </a:xfrm>
            <a:custGeom>
              <a:avLst/>
              <a:gdLst/>
              <a:ahLst/>
              <a:cxnLst/>
              <a:rect l="l" t="t" r="r" b="b"/>
              <a:pathLst>
                <a:path w="1430" h="2311" extrusionOk="0">
                  <a:moveTo>
                    <a:pt x="691" y="1"/>
                  </a:moveTo>
                  <a:cubicBezTo>
                    <a:pt x="298" y="191"/>
                    <a:pt x="1" y="620"/>
                    <a:pt x="1" y="1144"/>
                  </a:cubicBezTo>
                  <a:cubicBezTo>
                    <a:pt x="1" y="1668"/>
                    <a:pt x="298" y="2108"/>
                    <a:pt x="715" y="2311"/>
                  </a:cubicBezTo>
                  <a:cubicBezTo>
                    <a:pt x="1108" y="2108"/>
                    <a:pt x="1406" y="1680"/>
                    <a:pt x="1406" y="1156"/>
                  </a:cubicBezTo>
                  <a:cubicBezTo>
                    <a:pt x="1429" y="644"/>
                    <a:pt x="1132" y="191"/>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6800132" y="1942447"/>
              <a:ext cx="464038" cy="341663"/>
            </a:xfrm>
            <a:custGeom>
              <a:avLst/>
              <a:gdLst/>
              <a:ahLst/>
              <a:cxnLst/>
              <a:rect l="l" t="t" r="r" b="b"/>
              <a:pathLst>
                <a:path w="8001" h="5891" extrusionOk="0">
                  <a:moveTo>
                    <a:pt x="726" y="1"/>
                  </a:moveTo>
                  <a:lnTo>
                    <a:pt x="322" y="179"/>
                  </a:lnTo>
                  <a:cubicBezTo>
                    <a:pt x="0" y="1191"/>
                    <a:pt x="274" y="2370"/>
                    <a:pt x="1024" y="3108"/>
                  </a:cubicBezTo>
                  <a:cubicBezTo>
                    <a:pt x="1567" y="3660"/>
                    <a:pt x="2350" y="3967"/>
                    <a:pt x="3128" y="3967"/>
                  </a:cubicBezTo>
                  <a:cubicBezTo>
                    <a:pt x="3407" y="3967"/>
                    <a:pt x="3686" y="3928"/>
                    <a:pt x="3953" y="3846"/>
                  </a:cubicBezTo>
                  <a:lnTo>
                    <a:pt x="3953" y="3846"/>
                  </a:lnTo>
                  <a:cubicBezTo>
                    <a:pt x="3941" y="4513"/>
                    <a:pt x="4536" y="5013"/>
                    <a:pt x="5120" y="5370"/>
                  </a:cubicBezTo>
                  <a:cubicBezTo>
                    <a:pt x="5530" y="5640"/>
                    <a:pt x="6009" y="5890"/>
                    <a:pt x="6512" y="5890"/>
                  </a:cubicBezTo>
                  <a:cubicBezTo>
                    <a:pt x="6563" y="5890"/>
                    <a:pt x="6615" y="5888"/>
                    <a:pt x="6668" y="5882"/>
                  </a:cubicBezTo>
                  <a:cubicBezTo>
                    <a:pt x="7299" y="5799"/>
                    <a:pt x="7834" y="5239"/>
                    <a:pt x="7977" y="4608"/>
                  </a:cubicBezTo>
                  <a:cubicBezTo>
                    <a:pt x="7989" y="4537"/>
                    <a:pt x="8001" y="4465"/>
                    <a:pt x="8001" y="4406"/>
                  </a:cubicBezTo>
                  <a:cubicBezTo>
                    <a:pt x="7930" y="4394"/>
                    <a:pt x="7882" y="4358"/>
                    <a:pt x="7858" y="4311"/>
                  </a:cubicBezTo>
                  <a:cubicBezTo>
                    <a:pt x="6977" y="3406"/>
                    <a:pt x="6203" y="2394"/>
                    <a:pt x="5322" y="1489"/>
                  </a:cubicBezTo>
                  <a:cubicBezTo>
                    <a:pt x="4679" y="1358"/>
                    <a:pt x="4048" y="1203"/>
                    <a:pt x="3429" y="965"/>
                  </a:cubicBezTo>
                  <a:cubicBezTo>
                    <a:pt x="2465" y="905"/>
                    <a:pt x="1429" y="620"/>
                    <a:pt x="726"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6969949" y="2267002"/>
              <a:ext cx="92622" cy="135424"/>
            </a:xfrm>
            <a:custGeom>
              <a:avLst/>
              <a:gdLst/>
              <a:ahLst/>
              <a:cxnLst/>
              <a:rect l="l" t="t" r="r" b="b"/>
              <a:pathLst>
                <a:path w="1597" h="2335" extrusionOk="0">
                  <a:moveTo>
                    <a:pt x="775" y="0"/>
                  </a:moveTo>
                  <a:cubicBezTo>
                    <a:pt x="311" y="179"/>
                    <a:pt x="1" y="643"/>
                    <a:pt x="1" y="1155"/>
                  </a:cubicBezTo>
                  <a:cubicBezTo>
                    <a:pt x="1" y="1691"/>
                    <a:pt x="346" y="2155"/>
                    <a:pt x="799" y="2334"/>
                  </a:cubicBezTo>
                  <a:cubicBezTo>
                    <a:pt x="1263" y="2155"/>
                    <a:pt x="1573" y="1691"/>
                    <a:pt x="1573" y="1179"/>
                  </a:cubicBezTo>
                  <a:cubicBezTo>
                    <a:pt x="1596" y="620"/>
                    <a:pt x="1251" y="179"/>
                    <a:pt x="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6900236" y="2360726"/>
              <a:ext cx="12469" cy="13513"/>
            </a:xfrm>
            <a:custGeom>
              <a:avLst/>
              <a:gdLst/>
              <a:ahLst/>
              <a:cxnLst/>
              <a:rect l="l" t="t" r="r" b="b"/>
              <a:pathLst>
                <a:path w="215" h="233" extrusionOk="0">
                  <a:moveTo>
                    <a:pt x="188" y="1"/>
                  </a:moveTo>
                  <a:cubicBezTo>
                    <a:pt x="160" y="1"/>
                    <a:pt x="112" y="26"/>
                    <a:pt x="72" y="75"/>
                  </a:cubicBezTo>
                  <a:cubicBezTo>
                    <a:pt x="24" y="135"/>
                    <a:pt x="0" y="194"/>
                    <a:pt x="24" y="230"/>
                  </a:cubicBezTo>
                  <a:cubicBezTo>
                    <a:pt x="30" y="232"/>
                    <a:pt x="37" y="233"/>
                    <a:pt x="44" y="233"/>
                  </a:cubicBezTo>
                  <a:cubicBezTo>
                    <a:pt x="79" y="233"/>
                    <a:pt x="125" y="208"/>
                    <a:pt x="155" y="158"/>
                  </a:cubicBezTo>
                  <a:cubicBezTo>
                    <a:pt x="203" y="99"/>
                    <a:pt x="215" y="39"/>
                    <a:pt x="203" y="4"/>
                  </a:cubicBezTo>
                  <a:cubicBezTo>
                    <a:pt x="199" y="2"/>
                    <a:pt x="194" y="1"/>
                    <a:pt x="18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6855346" y="2408575"/>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6688254" y="2136913"/>
              <a:ext cx="107759" cy="59911"/>
            </a:xfrm>
            <a:custGeom>
              <a:avLst/>
              <a:gdLst/>
              <a:ahLst/>
              <a:cxnLst/>
              <a:rect l="l" t="t" r="r" b="b"/>
              <a:pathLst>
                <a:path w="1858" h="1033" extrusionOk="0">
                  <a:moveTo>
                    <a:pt x="1231" y="1"/>
                  </a:moveTo>
                  <a:cubicBezTo>
                    <a:pt x="1095" y="1"/>
                    <a:pt x="946" y="22"/>
                    <a:pt x="798" y="65"/>
                  </a:cubicBezTo>
                  <a:cubicBezTo>
                    <a:pt x="334" y="207"/>
                    <a:pt x="0" y="517"/>
                    <a:pt x="72" y="767"/>
                  </a:cubicBezTo>
                  <a:cubicBezTo>
                    <a:pt x="127" y="935"/>
                    <a:pt x="343" y="1033"/>
                    <a:pt x="623" y="1033"/>
                  </a:cubicBezTo>
                  <a:cubicBezTo>
                    <a:pt x="761" y="1033"/>
                    <a:pt x="914" y="1009"/>
                    <a:pt x="1072" y="958"/>
                  </a:cubicBezTo>
                  <a:cubicBezTo>
                    <a:pt x="1536" y="827"/>
                    <a:pt x="1858" y="517"/>
                    <a:pt x="1786" y="267"/>
                  </a:cubicBezTo>
                  <a:cubicBezTo>
                    <a:pt x="1738" y="91"/>
                    <a:pt x="1512"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6997614" y="2136623"/>
              <a:ext cx="107759" cy="60201"/>
            </a:xfrm>
            <a:custGeom>
              <a:avLst/>
              <a:gdLst/>
              <a:ahLst/>
              <a:cxnLst/>
              <a:rect l="l" t="t" r="r" b="b"/>
              <a:pathLst>
                <a:path w="1858" h="1038" extrusionOk="0">
                  <a:moveTo>
                    <a:pt x="625" y="0"/>
                  </a:moveTo>
                  <a:cubicBezTo>
                    <a:pt x="340" y="0"/>
                    <a:pt x="120" y="96"/>
                    <a:pt x="72" y="272"/>
                  </a:cubicBezTo>
                  <a:cubicBezTo>
                    <a:pt x="0" y="522"/>
                    <a:pt x="322" y="832"/>
                    <a:pt x="786" y="963"/>
                  </a:cubicBezTo>
                  <a:cubicBezTo>
                    <a:pt x="943" y="1014"/>
                    <a:pt x="1098" y="1038"/>
                    <a:pt x="1237" y="1038"/>
                  </a:cubicBezTo>
                  <a:cubicBezTo>
                    <a:pt x="1520" y="1038"/>
                    <a:pt x="1738" y="940"/>
                    <a:pt x="1786" y="772"/>
                  </a:cubicBezTo>
                  <a:cubicBezTo>
                    <a:pt x="1858" y="522"/>
                    <a:pt x="1536" y="212"/>
                    <a:pt x="1072" y="70"/>
                  </a:cubicBezTo>
                  <a:cubicBezTo>
                    <a:pt x="916" y="23"/>
                    <a:pt x="76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6786966" y="2232204"/>
              <a:ext cx="48428" cy="63159"/>
            </a:xfrm>
            <a:custGeom>
              <a:avLst/>
              <a:gdLst/>
              <a:ahLst/>
              <a:cxnLst/>
              <a:rect l="l" t="t" r="r" b="b"/>
              <a:pathLst>
                <a:path w="835" h="1089" extrusionOk="0">
                  <a:moveTo>
                    <a:pt x="13" y="1"/>
                  </a:moveTo>
                  <a:cubicBezTo>
                    <a:pt x="5" y="1"/>
                    <a:pt x="1" y="2"/>
                    <a:pt x="1" y="5"/>
                  </a:cubicBezTo>
                  <a:cubicBezTo>
                    <a:pt x="1" y="17"/>
                    <a:pt x="72" y="53"/>
                    <a:pt x="179" y="124"/>
                  </a:cubicBezTo>
                  <a:cubicBezTo>
                    <a:pt x="287" y="196"/>
                    <a:pt x="418" y="303"/>
                    <a:pt x="525" y="469"/>
                  </a:cubicBezTo>
                  <a:cubicBezTo>
                    <a:pt x="739" y="779"/>
                    <a:pt x="787" y="1089"/>
                    <a:pt x="822" y="1089"/>
                  </a:cubicBezTo>
                  <a:cubicBezTo>
                    <a:pt x="834" y="1089"/>
                    <a:pt x="834" y="1005"/>
                    <a:pt x="799" y="886"/>
                  </a:cubicBezTo>
                  <a:cubicBezTo>
                    <a:pt x="775" y="743"/>
                    <a:pt x="715" y="589"/>
                    <a:pt x="596" y="410"/>
                  </a:cubicBezTo>
                  <a:cubicBezTo>
                    <a:pt x="477" y="243"/>
                    <a:pt x="322" y="124"/>
                    <a:pt x="203" y="65"/>
                  </a:cubicBezTo>
                  <a:cubicBezTo>
                    <a:pt x="111" y="18"/>
                    <a:pt x="40" y="1"/>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6962410" y="2243281"/>
              <a:ext cx="52488" cy="63217"/>
            </a:xfrm>
            <a:custGeom>
              <a:avLst/>
              <a:gdLst/>
              <a:ahLst/>
              <a:cxnLst/>
              <a:rect l="l" t="t" r="r" b="b"/>
              <a:pathLst>
                <a:path w="905" h="1090" extrusionOk="0">
                  <a:moveTo>
                    <a:pt x="869" y="0"/>
                  </a:moveTo>
                  <a:cubicBezTo>
                    <a:pt x="842" y="0"/>
                    <a:pt x="771" y="18"/>
                    <a:pt x="679" y="64"/>
                  </a:cubicBezTo>
                  <a:cubicBezTo>
                    <a:pt x="560" y="124"/>
                    <a:pt x="393" y="231"/>
                    <a:pt x="262" y="398"/>
                  </a:cubicBezTo>
                  <a:cubicBezTo>
                    <a:pt x="131" y="552"/>
                    <a:pt x="71" y="731"/>
                    <a:pt x="36" y="874"/>
                  </a:cubicBezTo>
                  <a:cubicBezTo>
                    <a:pt x="0" y="1005"/>
                    <a:pt x="0" y="1088"/>
                    <a:pt x="12" y="1088"/>
                  </a:cubicBezTo>
                  <a:cubicBezTo>
                    <a:pt x="13" y="1089"/>
                    <a:pt x="13" y="1089"/>
                    <a:pt x="14" y="1089"/>
                  </a:cubicBezTo>
                  <a:cubicBezTo>
                    <a:pt x="39" y="1089"/>
                    <a:pt x="92" y="756"/>
                    <a:pt x="333" y="457"/>
                  </a:cubicBezTo>
                  <a:cubicBezTo>
                    <a:pt x="572" y="136"/>
                    <a:pt x="905" y="40"/>
                    <a:pt x="881" y="5"/>
                  </a:cubicBezTo>
                  <a:cubicBezTo>
                    <a:pt x="881" y="2"/>
                    <a:pt x="8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6687558" y="2242005"/>
              <a:ext cx="145748" cy="94768"/>
            </a:xfrm>
            <a:custGeom>
              <a:avLst/>
              <a:gdLst/>
              <a:ahLst/>
              <a:cxnLst/>
              <a:rect l="l" t="t" r="r" b="b"/>
              <a:pathLst>
                <a:path w="2513" h="1634" extrusionOk="0">
                  <a:moveTo>
                    <a:pt x="1239" y="0"/>
                  </a:moveTo>
                  <a:cubicBezTo>
                    <a:pt x="942" y="0"/>
                    <a:pt x="653" y="136"/>
                    <a:pt x="477" y="312"/>
                  </a:cubicBezTo>
                  <a:cubicBezTo>
                    <a:pt x="274" y="503"/>
                    <a:pt x="167" y="741"/>
                    <a:pt x="107" y="931"/>
                  </a:cubicBezTo>
                  <a:cubicBezTo>
                    <a:pt x="0" y="1336"/>
                    <a:pt x="72" y="1586"/>
                    <a:pt x="84" y="1586"/>
                  </a:cubicBezTo>
                  <a:cubicBezTo>
                    <a:pt x="119" y="1586"/>
                    <a:pt x="84" y="1336"/>
                    <a:pt x="227" y="979"/>
                  </a:cubicBezTo>
                  <a:cubicBezTo>
                    <a:pt x="286" y="801"/>
                    <a:pt x="405" y="598"/>
                    <a:pt x="584" y="431"/>
                  </a:cubicBezTo>
                  <a:cubicBezTo>
                    <a:pt x="667" y="336"/>
                    <a:pt x="774" y="277"/>
                    <a:pt x="905" y="241"/>
                  </a:cubicBezTo>
                  <a:cubicBezTo>
                    <a:pt x="998" y="204"/>
                    <a:pt x="1098" y="174"/>
                    <a:pt x="1212" y="174"/>
                  </a:cubicBezTo>
                  <a:cubicBezTo>
                    <a:pt x="1243" y="174"/>
                    <a:pt x="1276" y="176"/>
                    <a:pt x="1310" y="181"/>
                  </a:cubicBezTo>
                  <a:cubicBezTo>
                    <a:pt x="1596" y="181"/>
                    <a:pt x="1858" y="277"/>
                    <a:pt x="2024" y="443"/>
                  </a:cubicBezTo>
                  <a:cubicBezTo>
                    <a:pt x="2203" y="610"/>
                    <a:pt x="2286" y="836"/>
                    <a:pt x="2334" y="1015"/>
                  </a:cubicBezTo>
                  <a:cubicBezTo>
                    <a:pt x="2429" y="1384"/>
                    <a:pt x="2382" y="1622"/>
                    <a:pt x="2429" y="1634"/>
                  </a:cubicBezTo>
                  <a:cubicBezTo>
                    <a:pt x="2441" y="1634"/>
                    <a:pt x="2513" y="1396"/>
                    <a:pt x="2453" y="979"/>
                  </a:cubicBezTo>
                  <a:cubicBezTo>
                    <a:pt x="2429" y="789"/>
                    <a:pt x="2334" y="539"/>
                    <a:pt x="2132" y="324"/>
                  </a:cubicBezTo>
                  <a:cubicBezTo>
                    <a:pt x="1955" y="137"/>
                    <a:pt x="1666" y="0"/>
                    <a:pt x="1378" y="0"/>
                  </a:cubicBezTo>
                  <a:cubicBezTo>
                    <a:pt x="1355" y="0"/>
                    <a:pt x="1333" y="1"/>
                    <a:pt x="1310" y="3"/>
                  </a:cubicBezTo>
                  <a:cubicBezTo>
                    <a:pt x="1286" y="1"/>
                    <a:pt x="1263" y="0"/>
                    <a:pt x="1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6672363" y="2274774"/>
              <a:ext cx="32479" cy="13165"/>
            </a:xfrm>
            <a:custGeom>
              <a:avLst/>
              <a:gdLst/>
              <a:ahLst/>
              <a:cxnLst/>
              <a:rect l="l" t="t" r="r" b="b"/>
              <a:pathLst>
                <a:path w="560" h="227" extrusionOk="0">
                  <a:moveTo>
                    <a:pt x="42" y="0"/>
                  </a:moveTo>
                  <a:cubicBezTo>
                    <a:pt x="26" y="0"/>
                    <a:pt x="15" y="3"/>
                    <a:pt x="12" y="9"/>
                  </a:cubicBezTo>
                  <a:cubicBezTo>
                    <a:pt x="0" y="33"/>
                    <a:pt x="119" y="105"/>
                    <a:pt x="262" y="164"/>
                  </a:cubicBezTo>
                  <a:cubicBezTo>
                    <a:pt x="371" y="204"/>
                    <a:pt x="487" y="227"/>
                    <a:pt x="531" y="227"/>
                  </a:cubicBezTo>
                  <a:cubicBezTo>
                    <a:pt x="540" y="227"/>
                    <a:pt x="546" y="226"/>
                    <a:pt x="548" y="224"/>
                  </a:cubicBezTo>
                  <a:cubicBezTo>
                    <a:pt x="560" y="212"/>
                    <a:pt x="441" y="128"/>
                    <a:pt x="298" y="69"/>
                  </a:cubicBezTo>
                  <a:cubicBezTo>
                    <a:pt x="183" y="25"/>
                    <a:pt x="88"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6691676" y="2242759"/>
              <a:ext cx="22155" cy="31899"/>
            </a:xfrm>
            <a:custGeom>
              <a:avLst/>
              <a:gdLst/>
              <a:ahLst/>
              <a:cxnLst/>
              <a:rect l="l" t="t" r="r" b="b"/>
              <a:pathLst>
                <a:path w="382" h="550" extrusionOk="0">
                  <a:moveTo>
                    <a:pt x="28" y="1"/>
                  </a:moveTo>
                  <a:cubicBezTo>
                    <a:pt x="27" y="1"/>
                    <a:pt x="26" y="1"/>
                    <a:pt x="25" y="2"/>
                  </a:cubicBezTo>
                  <a:cubicBezTo>
                    <a:pt x="1" y="14"/>
                    <a:pt x="60" y="145"/>
                    <a:pt x="156" y="299"/>
                  </a:cubicBezTo>
                  <a:cubicBezTo>
                    <a:pt x="263" y="442"/>
                    <a:pt x="346" y="549"/>
                    <a:pt x="358" y="549"/>
                  </a:cubicBezTo>
                  <a:cubicBezTo>
                    <a:pt x="382" y="537"/>
                    <a:pt x="310" y="407"/>
                    <a:pt x="227" y="252"/>
                  </a:cubicBezTo>
                  <a:cubicBezTo>
                    <a:pt x="147" y="115"/>
                    <a:pt x="57"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6722763" y="2223504"/>
              <a:ext cx="13861" cy="30507"/>
            </a:xfrm>
            <a:custGeom>
              <a:avLst/>
              <a:gdLst/>
              <a:ahLst/>
              <a:cxnLst/>
              <a:rect l="l" t="t" r="r" b="b"/>
              <a:pathLst>
                <a:path w="239" h="526" extrusionOk="0">
                  <a:moveTo>
                    <a:pt x="36" y="0"/>
                  </a:moveTo>
                  <a:lnTo>
                    <a:pt x="36" y="0"/>
                  </a:lnTo>
                  <a:cubicBezTo>
                    <a:pt x="1" y="24"/>
                    <a:pt x="36" y="143"/>
                    <a:pt x="84" y="274"/>
                  </a:cubicBezTo>
                  <a:cubicBezTo>
                    <a:pt x="141" y="410"/>
                    <a:pt x="197" y="525"/>
                    <a:pt x="213" y="525"/>
                  </a:cubicBezTo>
                  <a:cubicBezTo>
                    <a:pt x="214" y="525"/>
                    <a:pt x="214" y="525"/>
                    <a:pt x="215" y="524"/>
                  </a:cubicBezTo>
                  <a:cubicBezTo>
                    <a:pt x="239" y="512"/>
                    <a:pt x="215" y="393"/>
                    <a:pt x="167" y="262"/>
                  </a:cubicBezTo>
                  <a:cubicBezTo>
                    <a:pt x="120" y="107"/>
                    <a:pt x="60"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6966527" y="2251633"/>
              <a:ext cx="155433" cy="95522"/>
            </a:xfrm>
            <a:custGeom>
              <a:avLst/>
              <a:gdLst/>
              <a:ahLst/>
              <a:cxnLst/>
              <a:rect l="l" t="t" r="r" b="b"/>
              <a:pathLst>
                <a:path w="2680" h="1647" extrusionOk="0">
                  <a:moveTo>
                    <a:pt x="1359" y="0"/>
                  </a:moveTo>
                  <a:cubicBezTo>
                    <a:pt x="1331" y="0"/>
                    <a:pt x="1303" y="1"/>
                    <a:pt x="1274" y="3"/>
                  </a:cubicBezTo>
                  <a:cubicBezTo>
                    <a:pt x="953" y="3"/>
                    <a:pt x="620" y="99"/>
                    <a:pt x="417" y="313"/>
                  </a:cubicBezTo>
                  <a:cubicBezTo>
                    <a:pt x="191" y="504"/>
                    <a:pt x="108" y="754"/>
                    <a:pt x="48" y="968"/>
                  </a:cubicBezTo>
                  <a:cubicBezTo>
                    <a:pt x="0" y="1170"/>
                    <a:pt x="0" y="1337"/>
                    <a:pt x="12" y="1456"/>
                  </a:cubicBezTo>
                  <a:cubicBezTo>
                    <a:pt x="24" y="1587"/>
                    <a:pt x="36" y="1647"/>
                    <a:pt x="60" y="1647"/>
                  </a:cubicBezTo>
                  <a:cubicBezTo>
                    <a:pt x="84" y="1647"/>
                    <a:pt x="60" y="1397"/>
                    <a:pt x="167" y="1004"/>
                  </a:cubicBezTo>
                  <a:cubicBezTo>
                    <a:pt x="215" y="825"/>
                    <a:pt x="322" y="611"/>
                    <a:pt x="512" y="444"/>
                  </a:cubicBezTo>
                  <a:cubicBezTo>
                    <a:pt x="608" y="349"/>
                    <a:pt x="727" y="301"/>
                    <a:pt x="858" y="254"/>
                  </a:cubicBezTo>
                  <a:cubicBezTo>
                    <a:pt x="989" y="206"/>
                    <a:pt x="1132" y="182"/>
                    <a:pt x="1274" y="182"/>
                  </a:cubicBezTo>
                  <a:cubicBezTo>
                    <a:pt x="1302" y="180"/>
                    <a:pt x="1330" y="179"/>
                    <a:pt x="1357" y="179"/>
                  </a:cubicBezTo>
                  <a:cubicBezTo>
                    <a:pt x="1622" y="179"/>
                    <a:pt x="1864" y="281"/>
                    <a:pt x="2036" y="432"/>
                  </a:cubicBezTo>
                  <a:cubicBezTo>
                    <a:pt x="2227" y="575"/>
                    <a:pt x="2370" y="789"/>
                    <a:pt x="2429" y="968"/>
                  </a:cubicBezTo>
                  <a:cubicBezTo>
                    <a:pt x="2572" y="1337"/>
                    <a:pt x="2525" y="1587"/>
                    <a:pt x="2572" y="1587"/>
                  </a:cubicBezTo>
                  <a:cubicBezTo>
                    <a:pt x="2584" y="1587"/>
                    <a:pt x="2679" y="1337"/>
                    <a:pt x="2548" y="920"/>
                  </a:cubicBezTo>
                  <a:cubicBezTo>
                    <a:pt x="2489" y="718"/>
                    <a:pt x="2346" y="492"/>
                    <a:pt x="2144" y="301"/>
                  </a:cubicBezTo>
                  <a:cubicBezTo>
                    <a:pt x="1937" y="116"/>
                    <a:pt x="1660"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7102532" y="2285097"/>
              <a:ext cx="34625" cy="13571"/>
            </a:xfrm>
            <a:custGeom>
              <a:avLst/>
              <a:gdLst/>
              <a:ahLst/>
              <a:cxnLst/>
              <a:rect l="l" t="t" r="r" b="b"/>
              <a:pathLst>
                <a:path w="597" h="234" extrusionOk="0">
                  <a:moveTo>
                    <a:pt x="553" y="1"/>
                  </a:moveTo>
                  <a:cubicBezTo>
                    <a:pt x="503" y="1"/>
                    <a:pt x="402" y="25"/>
                    <a:pt x="287" y="69"/>
                  </a:cubicBezTo>
                  <a:cubicBezTo>
                    <a:pt x="120" y="129"/>
                    <a:pt x="1" y="212"/>
                    <a:pt x="25" y="224"/>
                  </a:cubicBezTo>
                  <a:cubicBezTo>
                    <a:pt x="28" y="230"/>
                    <a:pt x="39" y="233"/>
                    <a:pt x="56" y="233"/>
                  </a:cubicBezTo>
                  <a:cubicBezTo>
                    <a:pt x="106" y="233"/>
                    <a:pt x="208" y="209"/>
                    <a:pt x="322" y="165"/>
                  </a:cubicBezTo>
                  <a:cubicBezTo>
                    <a:pt x="477" y="105"/>
                    <a:pt x="596" y="46"/>
                    <a:pt x="584" y="10"/>
                  </a:cubicBezTo>
                  <a:cubicBezTo>
                    <a:pt x="581" y="4"/>
                    <a:pt x="570"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7092209" y="2253199"/>
              <a:ext cx="23547" cy="31841"/>
            </a:xfrm>
            <a:custGeom>
              <a:avLst/>
              <a:gdLst/>
              <a:ahLst/>
              <a:cxnLst/>
              <a:rect l="l" t="t" r="r" b="b"/>
              <a:pathLst>
                <a:path w="406" h="549" extrusionOk="0">
                  <a:moveTo>
                    <a:pt x="393" y="0"/>
                  </a:moveTo>
                  <a:cubicBezTo>
                    <a:pt x="381" y="0"/>
                    <a:pt x="274" y="107"/>
                    <a:pt x="167" y="250"/>
                  </a:cubicBezTo>
                  <a:cubicBezTo>
                    <a:pt x="60" y="405"/>
                    <a:pt x="0" y="536"/>
                    <a:pt x="24" y="548"/>
                  </a:cubicBezTo>
                  <a:cubicBezTo>
                    <a:pt x="25" y="549"/>
                    <a:pt x="25" y="549"/>
                    <a:pt x="26" y="549"/>
                  </a:cubicBezTo>
                  <a:cubicBezTo>
                    <a:pt x="46" y="549"/>
                    <a:pt x="148" y="434"/>
                    <a:pt x="239" y="298"/>
                  </a:cubicBezTo>
                  <a:cubicBezTo>
                    <a:pt x="346" y="143"/>
                    <a:pt x="405"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7068024" y="2235045"/>
              <a:ext cx="13165" cy="30101"/>
            </a:xfrm>
            <a:custGeom>
              <a:avLst/>
              <a:gdLst/>
              <a:ahLst/>
              <a:cxnLst/>
              <a:rect l="l" t="t" r="r" b="b"/>
              <a:pathLst>
                <a:path w="227" h="519" extrusionOk="0">
                  <a:moveTo>
                    <a:pt x="205" y="1"/>
                  </a:moveTo>
                  <a:cubicBezTo>
                    <a:pt x="169" y="1"/>
                    <a:pt x="116" y="111"/>
                    <a:pt x="72" y="242"/>
                  </a:cubicBezTo>
                  <a:cubicBezTo>
                    <a:pt x="36" y="385"/>
                    <a:pt x="1" y="504"/>
                    <a:pt x="24" y="516"/>
                  </a:cubicBezTo>
                  <a:cubicBezTo>
                    <a:pt x="27" y="518"/>
                    <a:pt x="29" y="519"/>
                    <a:pt x="31" y="519"/>
                  </a:cubicBezTo>
                  <a:cubicBezTo>
                    <a:pt x="58" y="519"/>
                    <a:pt x="112" y="408"/>
                    <a:pt x="155" y="278"/>
                  </a:cubicBezTo>
                  <a:cubicBezTo>
                    <a:pt x="215" y="135"/>
                    <a:pt x="227" y="16"/>
                    <a:pt x="215" y="4"/>
                  </a:cubicBezTo>
                  <a:cubicBezTo>
                    <a:pt x="212" y="2"/>
                    <a:pt x="209"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6515595" y="2128214"/>
              <a:ext cx="348797" cy="367414"/>
            </a:xfrm>
            <a:custGeom>
              <a:avLst/>
              <a:gdLst/>
              <a:ahLst/>
              <a:cxnLst/>
              <a:rect l="l" t="t" r="r" b="b"/>
              <a:pathLst>
                <a:path w="6014" h="6335" extrusionOk="0">
                  <a:moveTo>
                    <a:pt x="3013" y="0"/>
                  </a:moveTo>
                  <a:cubicBezTo>
                    <a:pt x="1358" y="0"/>
                    <a:pt x="1" y="1429"/>
                    <a:pt x="1" y="3167"/>
                  </a:cubicBezTo>
                  <a:cubicBezTo>
                    <a:pt x="1" y="4906"/>
                    <a:pt x="1358" y="6334"/>
                    <a:pt x="3013" y="6334"/>
                  </a:cubicBezTo>
                  <a:cubicBezTo>
                    <a:pt x="4335" y="6334"/>
                    <a:pt x="5454" y="5441"/>
                    <a:pt x="5859" y="4191"/>
                  </a:cubicBezTo>
                  <a:cubicBezTo>
                    <a:pt x="5799" y="4179"/>
                    <a:pt x="5775" y="4167"/>
                    <a:pt x="5763" y="4167"/>
                  </a:cubicBezTo>
                  <a:cubicBezTo>
                    <a:pt x="5716" y="4132"/>
                    <a:pt x="5692" y="4108"/>
                    <a:pt x="5680" y="4060"/>
                  </a:cubicBezTo>
                  <a:cubicBezTo>
                    <a:pt x="5644" y="4025"/>
                    <a:pt x="5620" y="4001"/>
                    <a:pt x="5597" y="3941"/>
                  </a:cubicBezTo>
                  <a:cubicBezTo>
                    <a:pt x="5597" y="3929"/>
                    <a:pt x="5597" y="3906"/>
                    <a:pt x="5585" y="3894"/>
                  </a:cubicBezTo>
                  <a:cubicBezTo>
                    <a:pt x="5275" y="5120"/>
                    <a:pt x="4227" y="6025"/>
                    <a:pt x="2977" y="6025"/>
                  </a:cubicBezTo>
                  <a:cubicBezTo>
                    <a:pt x="1489" y="6025"/>
                    <a:pt x="275" y="4739"/>
                    <a:pt x="275" y="3167"/>
                  </a:cubicBezTo>
                  <a:cubicBezTo>
                    <a:pt x="275" y="1584"/>
                    <a:pt x="1477" y="310"/>
                    <a:pt x="2977" y="310"/>
                  </a:cubicBezTo>
                  <a:cubicBezTo>
                    <a:pt x="4477" y="310"/>
                    <a:pt x="5692" y="1584"/>
                    <a:pt x="5692" y="3167"/>
                  </a:cubicBezTo>
                  <a:cubicBezTo>
                    <a:pt x="5692" y="3310"/>
                    <a:pt x="5668" y="3453"/>
                    <a:pt x="5656" y="3596"/>
                  </a:cubicBezTo>
                  <a:cubicBezTo>
                    <a:pt x="5680" y="3572"/>
                    <a:pt x="5704" y="3536"/>
                    <a:pt x="5728" y="3525"/>
                  </a:cubicBezTo>
                  <a:cubicBezTo>
                    <a:pt x="5787" y="3477"/>
                    <a:pt x="5859" y="3429"/>
                    <a:pt x="5906" y="3405"/>
                  </a:cubicBezTo>
                  <a:cubicBezTo>
                    <a:pt x="5942" y="3394"/>
                    <a:pt x="5966" y="3394"/>
                    <a:pt x="6001" y="3370"/>
                  </a:cubicBezTo>
                  <a:cubicBezTo>
                    <a:pt x="6001" y="3298"/>
                    <a:pt x="6013" y="3227"/>
                    <a:pt x="6013" y="3167"/>
                  </a:cubicBezTo>
                  <a:cubicBezTo>
                    <a:pt x="6013" y="1429"/>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6818053" y="1822276"/>
              <a:ext cx="508986" cy="442753"/>
            </a:xfrm>
            <a:custGeom>
              <a:avLst/>
              <a:gdLst/>
              <a:ahLst/>
              <a:cxnLst/>
              <a:rect l="l" t="t" r="r" b="b"/>
              <a:pathLst>
                <a:path w="8776" h="7634" extrusionOk="0">
                  <a:moveTo>
                    <a:pt x="4537" y="1"/>
                  </a:moveTo>
                  <a:lnTo>
                    <a:pt x="2952" y="504"/>
                  </a:lnTo>
                  <a:lnTo>
                    <a:pt x="2952" y="504"/>
                  </a:lnTo>
                  <a:cubicBezTo>
                    <a:pt x="3508" y="425"/>
                    <a:pt x="4044" y="273"/>
                    <a:pt x="4537" y="1"/>
                  </a:cubicBezTo>
                  <a:close/>
                  <a:moveTo>
                    <a:pt x="2952" y="504"/>
                  </a:moveTo>
                  <a:cubicBezTo>
                    <a:pt x="2560" y="560"/>
                    <a:pt x="2159" y="579"/>
                    <a:pt x="1755" y="579"/>
                  </a:cubicBezTo>
                  <a:cubicBezTo>
                    <a:pt x="1277" y="579"/>
                    <a:pt x="795" y="552"/>
                    <a:pt x="322" y="525"/>
                  </a:cubicBezTo>
                  <a:lnTo>
                    <a:pt x="322" y="525"/>
                  </a:lnTo>
                  <a:cubicBezTo>
                    <a:pt x="228" y="807"/>
                    <a:pt x="170" y="1097"/>
                    <a:pt x="146" y="1388"/>
                  </a:cubicBezTo>
                  <a:lnTo>
                    <a:pt x="146" y="1388"/>
                  </a:lnTo>
                  <a:cubicBezTo>
                    <a:pt x="97" y="1404"/>
                    <a:pt x="49" y="1422"/>
                    <a:pt x="1" y="1441"/>
                  </a:cubicBezTo>
                  <a:lnTo>
                    <a:pt x="146" y="1395"/>
                  </a:lnTo>
                  <a:lnTo>
                    <a:pt x="146" y="1395"/>
                  </a:lnTo>
                  <a:cubicBezTo>
                    <a:pt x="68" y="2389"/>
                    <a:pt x="400" y="3393"/>
                    <a:pt x="1108" y="4156"/>
                  </a:cubicBezTo>
                  <a:cubicBezTo>
                    <a:pt x="1572" y="4644"/>
                    <a:pt x="2245" y="4954"/>
                    <a:pt x="2904" y="4954"/>
                  </a:cubicBezTo>
                  <a:cubicBezTo>
                    <a:pt x="3226" y="4954"/>
                    <a:pt x="3545" y="4880"/>
                    <a:pt x="3834" y="4716"/>
                  </a:cubicBezTo>
                  <a:cubicBezTo>
                    <a:pt x="3989" y="6121"/>
                    <a:pt x="5144" y="7335"/>
                    <a:pt x="6537" y="7597"/>
                  </a:cubicBezTo>
                  <a:cubicBezTo>
                    <a:pt x="6679" y="7620"/>
                    <a:pt x="6827" y="7633"/>
                    <a:pt x="6975" y="7633"/>
                  </a:cubicBezTo>
                  <a:cubicBezTo>
                    <a:pt x="7365" y="7633"/>
                    <a:pt x="7760" y="7544"/>
                    <a:pt x="8061" y="7311"/>
                  </a:cubicBezTo>
                  <a:cubicBezTo>
                    <a:pt x="8621" y="6895"/>
                    <a:pt x="8776" y="6121"/>
                    <a:pt x="8752" y="5418"/>
                  </a:cubicBezTo>
                  <a:cubicBezTo>
                    <a:pt x="8704" y="4120"/>
                    <a:pt x="8085" y="2787"/>
                    <a:pt x="6930" y="2180"/>
                  </a:cubicBezTo>
                  <a:cubicBezTo>
                    <a:pt x="6478" y="1918"/>
                    <a:pt x="5942" y="1822"/>
                    <a:pt x="5418" y="1727"/>
                  </a:cubicBezTo>
                  <a:cubicBezTo>
                    <a:pt x="4346" y="1537"/>
                    <a:pt x="3263" y="1430"/>
                    <a:pt x="2168" y="1311"/>
                  </a:cubicBezTo>
                  <a:cubicBezTo>
                    <a:pt x="1853" y="1278"/>
                    <a:pt x="1517" y="1246"/>
                    <a:pt x="1180" y="1246"/>
                  </a:cubicBezTo>
                  <a:cubicBezTo>
                    <a:pt x="896" y="1246"/>
                    <a:pt x="611" y="1269"/>
                    <a:pt x="338" y="1334"/>
                  </a:cubicBezTo>
                  <a:lnTo>
                    <a:pt x="338" y="1334"/>
                  </a:lnTo>
                  <a:lnTo>
                    <a:pt x="2952" y="504"/>
                  </a:lnTo>
                  <a:close/>
                </a:path>
              </a:pathLst>
            </a:custGeom>
            <a:solidFill>
              <a:srgbClr val="800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6828435" y="2316706"/>
              <a:ext cx="69075" cy="64957"/>
            </a:xfrm>
            <a:custGeom>
              <a:avLst/>
              <a:gdLst/>
              <a:ahLst/>
              <a:cxnLst/>
              <a:rect l="l" t="t" r="r" b="b"/>
              <a:pathLst>
                <a:path w="1191" h="1120" extrusionOk="0">
                  <a:moveTo>
                    <a:pt x="798" y="1"/>
                  </a:moveTo>
                  <a:cubicBezTo>
                    <a:pt x="679" y="1"/>
                    <a:pt x="536" y="36"/>
                    <a:pt x="381" y="108"/>
                  </a:cubicBezTo>
                  <a:cubicBezTo>
                    <a:pt x="310" y="144"/>
                    <a:pt x="238" y="179"/>
                    <a:pt x="155" y="239"/>
                  </a:cubicBezTo>
                  <a:cubicBezTo>
                    <a:pt x="84" y="298"/>
                    <a:pt x="24" y="394"/>
                    <a:pt x="12" y="513"/>
                  </a:cubicBezTo>
                  <a:cubicBezTo>
                    <a:pt x="0" y="620"/>
                    <a:pt x="36" y="715"/>
                    <a:pt x="95" y="798"/>
                  </a:cubicBezTo>
                  <a:cubicBezTo>
                    <a:pt x="155" y="870"/>
                    <a:pt x="238" y="917"/>
                    <a:pt x="310" y="953"/>
                  </a:cubicBezTo>
                  <a:cubicBezTo>
                    <a:pt x="453" y="1037"/>
                    <a:pt x="596" y="1072"/>
                    <a:pt x="715" y="1096"/>
                  </a:cubicBezTo>
                  <a:cubicBezTo>
                    <a:pt x="857" y="1114"/>
                    <a:pt x="965" y="1120"/>
                    <a:pt x="1036" y="1120"/>
                  </a:cubicBezTo>
                  <a:cubicBezTo>
                    <a:pt x="1107" y="1120"/>
                    <a:pt x="1143" y="1114"/>
                    <a:pt x="1143" y="1108"/>
                  </a:cubicBezTo>
                  <a:cubicBezTo>
                    <a:pt x="1143" y="1096"/>
                    <a:pt x="1000" y="1072"/>
                    <a:pt x="774" y="1013"/>
                  </a:cubicBezTo>
                  <a:cubicBezTo>
                    <a:pt x="667" y="989"/>
                    <a:pt x="536" y="941"/>
                    <a:pt x="405" y="870"/>
                  </a:cubicBezTo>
                  <a:cubicBezTo>
                    <a:pt x="286" y="798"/>
                    <a:pt x="143" y="679"/>
                    <a:pt x="167" y="525"/>
                  </a:cubicBezTo>
                  <a:cubicBezTo>
                    <a:pt x="179" y="382"/>
                    <a:pt x="322" y="275"/>
                    <a:pt x="441" y="215"/>
                  </a:cubicBezTo>
                  <a:cubicBezTo>
                    <a:pt x="572" y="155"/>
                    <a:pt x="715" y="108"/>
                    <a:pt x="810" y="96"/>
                  </a:cubicBezTo>
                  <a:cubicBezTo>
                    <a:pt x="890" y="83"/>
                    <a:pt x="961" y="80"/>
                    <a:pt x="1020" y="80"/>
                  </a:cubicBezTo>
                  <a:cubicBezTo>
                    <a:pt x="1101" y="80"/>
                    <a:pt x="1157" y="87"/>
                    <a:pt x="1180" y="87"/>
                  </a:cubicBezTo>
                  <a:cubicBezTo>
                    <a:pt x="1187" y="87"/>
                    <a:pt x="1191" y="86"/>
                    <a:pt x="1191" y="84"/>
                  </a:cubicBezTo>
                  <a:cubicBezTo>
                    <a:pt x="1191" y="60"/>
                    <a:pt x="1060" y="1"/>
                    <a:pt x="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6847922" y="2286721"/>
              <a:ext cx="55910" cy="25461"/>
            </a:xfrm>
            <a:custGeom>
              <a:avLst/>
              <a:gdLst/>
              <a:ahLst/>
              <a:cxnLst/>
              <a:rect l="l" t="t" r="r" b="b"/>
              <a:pathLst>
                <a:path w="964" h="439" extrusionOk="0">
                  <a:moveTo>
                    <a:pt x="401" y="1"/>
                  </a:moveTo>
                  <a:cubicBezTo>
                    <a:pt x="296" y="1"/>
                    <a:pt x="190" y="29"/>
                    <a:pt x="93" y="89"/>
                  </a:cubicBezTo>
                  <a:cubicBezTo>
                    <a:pt x="1" y="140"/>
                    <a:pt x="67" y="280"/>
                    <a:pt x="163" y="280"/>
                  </a:cubicBezTo>
                  <a:cubicBezTo>
                    <a:pt x="179" y="280"/>
                    <a:pt x="195" y="276"/>
                    <a:pt x="212" y="268"/>
                  </a:cubicBezTo>
                  <a:cubicBezTo>
                    <a:pt x="275" y="230"/>
                    <a:pt x="347" y="211"/>
                    <a:pt x="417" y="211"/>
                  </a:cubicBezTo>
                  <a:cubicBezTo>
                    <a:pt x="543" y="211"/>
                    <a:pt x="667" y="272"/>
                    <a:pt x="736" y="387"/>
                  </a:cubicBezTo>
                  <a:cubicBezTo>
                    <a:pt x="758" y="423"/>
                    <a:pt x="790" y="439"/>
                    <a:pt x="822" y="439"/>
                  </a:cubicBezTo>
                  <a:cubicBezTo>
                    <a:pt x="894" y="439"/>
                    <a:pt x="964" y="362"/>
                    <a:pt x="914" y="280"/>
                  </a:cubicBezTo>
                  <a:cubicBezTo>
                    <a:pt x="804" y="106"/>
                    <a:pt x="605"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6822229" y="1859569"/>
              <a:ext cx="92564" cy="231410"/>
            </a:xfrm>
            <a:custGeom>
              <a:avLst/>
              <a:gdLst/>
              <a:ahLst/>
              <a:cxnLst/>
              <a:rect l="l" t="t" r="r" b="b"/>
              <a:pathLst>
                <a:path w="1596" h="3990" extrusionOk="0">
                  <a:moveTo>
                    <a:pt x="191" y="1"/>
                  </a:moveTo>
                  <a:lnTo>
                    <a:pt x="191" y="1"/>
                  </a:lnTo>
                  <a:cubicBezTo>
                    <a:pt x="179" y="1"/>
                    <a:pt x="167" y="60"/>
                    <a:pt x="131" y="167"/>
                  </a:cubicBezTo>
                  <a:cubicBezTo>
                    <a:pt x="119" y="227"/>
                    <a:pt x="107" y="287"/>
                    <a:pt x="95" y="370"/>
                  </a:cubicBezTo>
                  <a:cubicBezTo>
                    <a:pt x="71" y="441"/>
                    <a:pt x="60" y="548"/>
                    <a:pt x="48" y="644"/>
                  </a:cubicBezTo>
                  <a:cubicBezTo>
                    <a:pt x="36" y="739"/>
                    <a:pt x="12" y="846"/>
                    <a:pt x="12" y="977"/>
                  </a:cubicBezTo>
                  <a:cubicBezTo>
                    <a:pt x="0" y="1096"/>
                    <a:pt x="12" y="1239"/>
                    <a:pt x="12" y="1370"/>
                  </a:cubicBezTo>
                  <a:cubicBezTo>
                    <a:pt x="48" y="1632"/>
                    <a:pt x="95" y="1953"/>
                    <a:pt x="179" y="2251"/>
                  </a:cubicBezTo>
                  <a:cubicBezTo>
                    <a:pt x="286" y="2549"/>
                    <a:pt x="417" y="2823"/>
                    <a:pt x="572" y="3049"/>
                  </a:cubicBezTo>
                  <a:cubicBezTo>
                    <a:pt x="643" y="3168"/>
                    <a:pt x="714" y="3275"/>
                    <a:pt x="810" y="3358"/>
                  </a:cubicBezTo>
                  <a:cubicBezTo>
                    <a:pt x="845" y="3406"/>
                    <a:pt x="881" y="3454"/>
                    <a:pt x="929" y="3501"/>
                  </a:cubicBezTo>
                  <a:cubicBezTo>
                    <a:pt x="964" y="3525"/>
                    <a:pt x="1000" y="3573"/>
                    <a:pt x="1048" y="3620"/>
                  </a:cubicBezTo>
                  <a:cubicBezTo>
                    <a:pt x="1119" y="3692"/>
                    <a:pt x="1191" y="3739"/>
                    <a:pt x="1262" y="3799"/>
                  </a:cubicBezTo>
                  <a:cubicBezTo>
                    <a:pt x="1322" y="3835"/>
                    <a:pt x="1381" y="3882"/>
                    <a:pt x="1441" y="3918"/>
                  </a:cubicBezTo>
                  <a:cubicBezTo>
                    <a:pt x="1524" y="3977"/>
                    <a:pt x="1584" y="3989"/>
                    <a:pt x="1584" y="3989"/>
                  </a:cubicBezTo>
                  <a:cubicBezTo>
                    <a:pt x="1595" y="3977"/>
                    <a:pt x="1369" y="3835"/>
                    <a:pt x="1084" y="3561"/>
                  </a:cubicBezTo>
                  <a:cubicBezTo>
                    <a:pt x="1036" y="3513"/>
                    <a:pt x="1012" y="3477"/>
                    <a:pt x="988" y="3442"/>
                  </a:cubicBezTo>
                  <a:cubicBezTo>
                    <a:pt x="941" y="3394"/>
                    <a:pt x="905" y="3346"/>
                    <a:pt x="881" y="3299"/>
                  </a:cubicBezTo>
                  <a:cubicBezTo>
                    <a:pt x="810" y="3215"/>
                    <a:pt x="726" y="3108"/>
                    <a:pt x="655" y="2989"/>
                  </a:cubicBezTo>
                  <a:cubicBezTo>
                    <a:pt x="524" y="2763"/>
                    <a:pt x="393" y="2501"/>
                    <a:pt x="298" y="2203"/>
                  </a:cubicBezTo>
                  <a:cubicBezTo>
                    <a:pt x="214" y="1906"/>
                    <a:pt x="155" y="1620"/>
                    <a:pt x="119" y="1358"/>
                  </a:cubicBezTo>
                  <a:cubicBezTo>
                    <a:pt x="107" y="1215"/>
                    <a:pt x="107" y="1096"/>
                    <a:pt x="107" y="977"/>
                  </a:cubicBezTo>
                  <a:cubicBezTo>
                    <a:pt x="107" y="858"/>
                    <a:pt x="107" y="763"/>
                    <a:pt x="119" y="656"/>
                  </a:cubicBezTo>
                  <a:cubicBezTo>
                    <a:pt x="155" y="251"/>
                    <a:pt x="214" y="1"/>
                    <a:pt x="191" y="1"/>
                  </a:cubicBezTo>
                  <a:close/>
                </a:path>
              </a:pathLst>
            </a:custGeom>
            <a:solidFill>
              <a:srgbClr val="971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6868453" y="1854059"/>
              <a:ext cx="517280" cy="335574"/>
            </a:xfrm>
            <a:custGeom>
              <a:avLst/>
              <a:gdLst/>
              <a:ahLst/>
              <a:cxnLst/>
              <a:rect l="l" t="t" r="r" b="b"/>
              <a:pathLst>
                <a:path w="8919" h="5786" extrusionOk="0">
                  <a:moveTo>
                    <a:pt x="108" y="1"/>
                  </a:moveTo>
                  <a:lnTo>
                    <a:pt x="108" y="1"/>
                  </a:lnTo>
                  <a:cubicBezTo>
                    <a:pt x="108" y="1"/>
                    <a:pt x="96" y="48"/>
                    <a:pt x="60" y="120"/>
                  </a:cubicBezTo>
                  <a:cubicBezTo>
                    <a:pt x="48" y="215"/>
                    <a:pt x="25" y="334"/>
                    <a:pt x="25" y="501"/>
                  </a:cubicBezTo>
                  <a:cubicBezTo>
                    <a:pt x="1" y="822"/>
                    <a:pt x="25" y="1310"/>
                    <a:pt x="298" y="1846"/>
                  </a:cubicBezTo>
                  <a:cubicBezTo>
                    <a:pt x="441" y="2120"/>
                    <a:pt x="644" y="2370"/>
                    <a:pt x="929" y="2584"/>
                  </a:cubicBezTo>
                  <a:cubicBezTo>
                    <a:pt x="1215" y="2787"/>
                    <a:pt x="1549" y="2953"/>
                    <a:pt x="1953" y="3001"/>
                  </a:cubicBezTo>
                  <a:cubicBezTo>
                    <a:pt x="2029" y="3012"/>
                    <a:pt x="2104" y="3017"/>
                    <a:pt x="2180" y="3017"/>
                  </a:cubicBezTo>
                  <a:cubicBezTo>
                    <a:pt x="2509" y="3017"/>
                    <a:pt x="2836" y="2924"/>
                    <a:pt x="3156" y="2846"/>
                  </a:cubicBezTo>
                  <a:cubicBezTo>
                    <a:pt x="3370" y="2798"/>
                    <a:pt x="3561" y="2763"/>
                    <a:pt x="3787" y="2763"/>
                  </a:cubicBezTo>
                  <a:cubicBezTo>
                    <a:pt x="3989" y="2763"/>
                    <a:pt x="4204" y="2787"/>
                    <a:pt x="4394" y="2858"/>
                  </a:cubicBezTo>
                  <a:cubicBezTo>
                    <a:pt x="4585" y="2953"/>
                    <a:pt x="4751" y="3084"/>
                    <a:pt x="4847" y="3275"/>
                  </a:cubicBezTo>
                  <a:cubicBezTo>
                    <a:pt x="4930" y="3453"/>
                    <a:pt x="4989" y="3668"/>
                    <a:pt x="5061" y="3870"/>
                  </a:cubicBezTo>
                  <a:cubicBezTo>
                    <a:pt x="5204" y="4275"/>
                    <a:pt x="5359" y="4644"/>
                    <a:pt x="5561" y="4989"/>
                  </a:cubicBezTo>
                  <a:cubicBezTo>
                    <a:pt x="5644" y="5156"/>
                    <a:pt x="5763" y="5323"/>
                    <a:pt x="5918" y="5454"/>
                  </a:cubicBezTo>
                  <a:cubicBezTo>
                    <a:pt x="6061" y="5585"/>
                    <a:pt x="6240" y="5644"/>
                    <a:pt x="6430" y="5656"/>
                  </a:cubicBezTo>
                  <a:cubicBezTo>
                    <a:pt x="6609" y="5656"/>
                    <a:pt x="6787" y="5620"/>
                    <a:pt x="6942" y="5561"/>
                  </a:cubicBezTo>
                  <a:cubicBezTo>
                    <a:pt x="7085" y="5501"/>
                    <a:pt x="7228" y="5442"/>
                    <a:pt x="7359" y="5382"/>
                  </a:cubicBezTo>
                  <a:cubicBezTo>
                    <a:pt x="7490" y="5323"/>
                    <a:pt x="7621" y="5275"/>
                    <a:pt x="7740" y="5263"/>
                  </a:cubicBezTo>
                  <a:cubicBezTo>
                    <a:pt x="7784" y="5250"/>
                    <a:pt x="7829" y="5243"/>
                    <a:pt x="7873" y="5243"/>
                  </a:cubicBezTo>
                  <a:cubicBezTo>
                    <a:pt x="7945" y="5243"/>
                    <a:pt x="8014" y="5262"/>
                    <a:pt x="8073" y="5299"/>
                  </a:cubicBezTo>
                  <a:cubicBezTo>
                    <a:pt x="8252" y="5442"/>
                    <a:pt x="8323" y="5632"/>
                    <a:pt x="8490" y="5715"/>
                  </a:cubicBezTo>
                  <a:cubicBezTo>
                    <a:pt x="8564" y="5765"/>
                    <a:pt x="8642" y="5786"/>
                    <a:pt x="8709" y="5786"/>
                  </a:cubicBezTo>
                  <a:cubicBezTo>
                    <a:pt x="8771" y="5786"/>
                    <a:pt x="8825" y="5768"/>
                    <a:pt x="8859" y="5739"/>
                  </a:cubicBezTo>
                  <a:cubicBezTo>
                    <a:pt x="8918" y="5692"/>
                    <a:pt x="8919" y="5632"/>
                    <a:pt x="8919" y="5632"/>
                  </a:cubicBezTo>
                  <a:lnTo>
                    <a:pt x="8919" y="5632"/>
                  </a:lnTo>
                  <a:cubicBezTo>
                    <a:pt x="8918" y="5632"/>
                    <a:pt x="8907" y="5680"/>
                    <a:pt x="8847" y="5715"/>
                  </a:cubicBezTo>
                  <a:cubicBezTo>
                    <a:pt x="8815" y="5737"/>
                    <a:pt x="8771" y="5749"/>
                    <a:pt x="8719" y="5749"/>
                  </a:cubicBezTo>
                  <a:cubicBezTo>
                    <a:pt x="8656" y="5749"/>
                    <a:pt x="8580" y="5731"/>
                    <a:pt x="8502" y="5692"/>
                  </a:cubicBezTo>
                  <a:cubicBezTo>
                    <a:pt x="8442" y="5644"/>
                    <a:pt x="8383" y="5585"/>
                    <a:pt x="8323" y="5501"/>
                  </a:cubicBezTo>
                  <a:cubicBezTo>
                    <a:pt x="8264" y="5418"/>
                    <a:pt x="8204" y="5323"/>
                    <a:pt x="8109" y="5263"/>
                  </a:cubicBezTo>
                  <a:cubicBezTo>
                    <a:pt x="8024" y="5197"/>
                    <a:pt x="7909" y="5176"/>
                    <a:pt x="7800" y="5176"/>
                  </a:cubicBezTo>
                  <a:cubicBezTo>
                    <a:pt x="7771" y="5176"/>
                    <a:pt x="7743" y="5177"/>
                    <a:pt x="7716" y="5180"/>
                  </a:cubicBezTo>
                  <a:cubicBezTo>
                    <a:pt x="7585" y="5215"/>
                    <a:pt x="7442" y="5263"/>
                    <a:pt x="7311" y="5299"/>
                  </a:cubicBezTo>
                  <a:cubicBezTo>
                    <a:pt x="7180" y="5358"/>
                    <a:pt x="7037" y="5418"/>
                    <a:pt x="6894" y="5465"/>
                  </a:cubicBezTo>
                  <a:cubicBezTo>
                    <a:pt x="6752" y="5525"/>
                    <a:pt x="6597" y="5561"/>
                    <a:pt x="6430" y="5561"/>
                  </a:cubicBezTo>
                  <a:cubicBezTo>
                    <a:pt x="6275" y="5537"/>
                    <a:pt x="6109" y="5477"/>
                    <a:pt x="5990" y="5382"/>
                  </a:cubicBezTo>
                  <a:cubicBezTo>
                    <a:pt x="5859" y="5263"/>
                    <a:pt x="5751" y="5108"/>
                    <a:pt x="5656" y="4942"/>
                  </a:cubicBezTo>
                  <a:cubicBezTo>
                    <a:pt x="5478" y="4620"/>
                    <a:pt x="5323" y="4251"/>
                    <a:pt x="5180" y="3846"/>
                  </a:cubicBezTo>
                  <a:cubicBezTo>
                    <a:pt x="5109" y="3656"/>
                    <a:pt x="5061" y="3441"/>
                    <a:pt x="4966" y="3239"/>
                  </a:cubicBezTo>
                  <a:cubicBezTo>
                    <a:pt x="4859" y="3025"/>
                    <a:pt x="4680" y="2858"/>
                    <a:pt x="4454" y="2775"/>
                  </a:cubicBezTo>
                  <a:cubicBezTo>
                    <a:pt x="4257" y="2693"/>
                    <a:pt x="4050" y="2661"/>
                    <a:pt x="3844" y="2661"/>
                  </a:cubicBezTo>
                  <a:cubicBezTo>
                    <a:pt x="3603" y="2661"/>
                    <a:pt x="3363" y="2705"/>
                    <a:pt x="3144" y="2763"/>
                  </a:cubicBezTo>
                  <a:cubicBezTo>
                    <a:pt x="2818" y="2832"/>
                    <a:pt x="2484" y="2917"/>
                    <a:pt x="2169" y="2917"/>
                  </a:cubicBezTo>
                  <a:cubicBezTo>
                    <a:pt x="2104" y="2917"/>
                    <a:pt x="2040" y="2914"/>
                    <a:pt x="1977" y="2906"/>
                  </a:cubicBezTo>
                  <a:cubicBezTo>
                    <a:pt x="1596" y="2858"/>
                    <a:pt x="1263" y="2715"/>
                    <a:pt x="989" y="2525"/>
                  </a:cubicBezTo>
                  <a:cubicBezTo>
                    <a:pt x="715" y="2322"/>
                    <a:pt x="513" y="2072"/>
                    <a:pt x="382" y="1822"/>
                  </a:cubicBezTo>
                  <a:cubicBezTo>
                    <a:pt x="108" y="1310"/>
                    <a:pt x="60" y="834"/>
                    <a:pt x="60" y="512"/>
                  </a:cubicBezTo>
                  <a:cubicBezTo>
                    <a:pt x="84" y="179"/>
                    <a:pt x="120" y="1"/>
                    <a:pt x="10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6932715" y="1863744"/>
              <a:ext cx="303153" cy="169237"/>
            </a:xfrm>
            <a:custGeom>
              <a:avLst/>
              <a:gdLst/>
              <a:ahLst/>
              <a:cxnLst/>
              <a:rect l="l" t="t" r="r" b="b"/>
              <a:pathLst>
                <a:path w="5227" h="2918" extrusionOk="0">
                  <a:moveTo>
                    <a:pt x="48" y="0"/>
                  </a:moveTo>
                  <a:lnTo>
                    <a:pt x="48" y="0"/>
                  </a:lnTo>
                  <a:cubicBezTo>
                    <a:pt x="48" y="0"/>
                    <a:pt x="24" y="12"/>
                    <a:pt x="12" y="60"/>
                  </a:cubicBezTo>
                  <a:cubicBezTo>
                    <a:pt x="0" y="107"/>
                    <a:pt x="0" y="167"/>
                    <a:pt x="0" y="250"/>
                  </a:cubicBezTo>
                  <a:cubicBezTo>
                    <a:pt x="0" y="429"/>
                    <a:pt x="48" y="691"/>
                    <a:pt x="238" y="941"/>
                  </a:cubicBezTo>
                  <a:cubicBezTo>
                    <a:pt x="417" y="1191"/>
                    <a:pt x="738" y="1429"/>
                    <a:pt x="1143" y="1500"/>
                  </a:cubicBezTo>
                  <a:cubicBezTo>
                    <a:pt x="1286" y="1532"/>
                    <a:pt x="1423" y="1548"/>
                    <a:pt x="1566" y="1548"/>
                  </a:cubicBezTo>
                  <a:cubicBezTo>
                    <a:pt x="1638" y="1548"/>
                    <a:pt x="1711" y="1544"/>
                    <a:pt x="1786" y="1536"/>
                  </a:cubicBezTo>
                  <a:cubicBezTo>
                    <a:pt x="2012" y="1500"/>
                    <a:pt x="2238" y="1441"/>
                    <a:pt x="2453" y="1405"/>
                  </a:cubicBezTo>
                  <a:cubicBezTo>
                    <a:pt x="2589" y="1376"/>
                    <a:pt x="2725" y="1363"/>
                    <a:pt x="2857" y="1363"/>
                  </a:cubicBezTo>
                  <a:cubicBezTo>
                    <a:pt x="3163" y="1363"/>
                    <a:pt x="3450" y="1435"/>
                    <a:pt x="3691" y="1560"/>
                  </a:cubicBezTo>
                  <a:cubicBezTo>
                    <a:pt x="4036" y="1739"/>
                    <a:pt x="4298" y="2012"/>
                    <a:pt x="4513" y="2215"/>
                  </a:cubicBezTo>
                  <a:cubicBezTo>
                    <a:pt x="4739" y="2429"/>
                    <a:pt x="4894" y="2608"/>
                    <a:pt x="5036" y="2727"/>
                  </a:cubicBezTo>
                  <a:cubicBezTo>
                    <a:pt x="5155" y="2858"/>
                    <a:pt x="5215" y="2917"/>
                    <a:pt x="5227" y="2917"/>
                  </a:cubicBezTo>
                  <a:cubicBezTo>
                    <a:pt x="5227" y="2917"/>
                    <a:pt x="5167" y="2846"/>
                    <a:pt x="5060" y="2715"/>
                  </a:cubicBezTo>
                  <a:cubicBezTo>
                    <a:pt x="4941" y="2572"/>
                    <a:pt x="4774" y="2393"/>
                    <a:pt x="4572" y="2179"/>
                  </a:cubicBezTo>
                  <a:cubicBezTo>
                    <a:pt x="4358" y="1953"/>
                    <a:pt x="4108" y="1679"/>
                    <a:pt x="3739" y="1488"/>
                  </a:cubicBezTo>
                  <a:cubicBezTo>
                    <a:pt x="3484" y="1353"/>
                    <a:pt x="3168" y="1265"/>
                    <a:pt x="2835" y="1265"/>
                  </a:cubicBezTo>
                  <a:cubicBezTo>
                    <a:pt x="2702" y="1265"/>
                    <a:pt x="2565" y="1279"/>
                    <a:pt x="2429" y="1310"/>
                  </a:cubicBezTo>
                  <a:cubicBezTo>
                    <a:pt x="2191" y="1358"/>
                    <a:pt x="1976" y="1417"/>
                    <a:pt x="1774" y="1441"/>
                  </a:cubicBezTo>
                  <a:cubicBezTo>
                    <a:pt x="1684" y="1456"/>
                    <a:pt x="1597" y="1462"/>
                    <a:pt x="1510" y="1462"/>
                  </a:cubicBezTo>
                  <a:cubicBezTo>
                    <a:pt x="1390" y="1462"/>
                    <a:pt x="1273" y="1450"/>
                    <a:pt x="1155" y="1429"/>
                  </a:cubicBezTo>
                  <a:cubicBezTo>
                    <a:pt x="774" y="1358"/>
                    <a:pt x="464" y="1143"/>
                    <a:pt x="298" y="905"/>
                  </a:cubicBezTo>
                  <a:cubicBezTo>
                    <a:pt x="119" y="667"/>
                    <a:pt x="60" y="429"/>
                    <a:pt x="48" y="274"/>
                  </a:cubicBezTo>
                  <a:cubicBezTo>
                    <a:pt x="24" y="107"/>
                    <a:pt x="60" y="12"/>
                    <a:pt x="4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6897452" y="1806965"/>
              <a:ext cx="519368" cy="295033"/>
            </a:xfrm>
            <a:custGeom>
              <a:avLst/>
              <a:gdLst/>
              <a:ahLst/>
              <a:cxnLst/>
              <a:rect l="l" t="t" r="r" b="b"/>
              <a:pathLst>
                <a:path w="8955" h="5087" extrusionOk="0">
                  <a:moveTo>
                    <a:pt x="1898" y="0"/>
                  </a:moveTo>
                  <a:cubicBezTo>
                    <a:pt x="1785" y="0"/>
                    <a:pt x="1676" y="5"/>
                    <a:pt x="1572" y="15"/>
                  </a:cubicBezTo>
                  <a:cubicBezTo>
                    <a:pt x="1060" y="62"/>
                    <a:pt x="656" y="205"/>
                    <a:pt x="382" y="336"/>
                  </a:cubicBezTo>
                  <a:cubicBezTo>
                    <a:pt x="251" y="396"/>
                    <a:pt x="168" y="455"/>
                    <a:pt x="84" y="503"/>
                  </a:cubicBezTo>
                  <a:cubicBezTo>
                    <a:pt x="25" y="551"/>
                    <a:pt x="1" y="562"/>
                    <a:pt x="1" y="574"/>
                  </a:cubicBezTo>
                  <a:cubicBezTo>
                    <a:pt x="1" y="577"/>
                    <a:pt x="2" y="578"/>
                    <a:pt x="5" y="578"/>
                  </a:cubicBezTo>
                  <a:cubicBezTo>
                    <a:pt x="32" y="578"/>
                    <a:pt x="170" y="491"/>
                    <a:pt x="394" y="384"/>
                  </a:cubicBezTo>
                  <a:cubicBezTo>
                    <a:pt x="668" y="265"/>
                    <a:pt x="1072" y="146"/>
                    <a:pt x="1572" y="110"/>
                  </a:cubicBezTo>
                  <a:cubicBezTo>
                    <a:pt x="1667" y="101"/>
                    <a:pt x="1765" y="97"/>
                    <a:pt x="1866" y="97"/>
                  </a:cubicBezTo>
                  <a:cubicBezTo>
                    <a:pt x="2313" y="97"/>
                    <a:pt x="2816" y="189"/>
                    <a:pt x="3311" y="432"/>
                  </a:cubicBezTo>
                  <a:cubicBezTo>
                    <a:pt x="3930" y="717"/>
                    <a:pt x="4501" y="1217"/>
                    <a:pt x="4894" y="1908"/>
                  </a:cubicBezTo>
                  <a:cubicBezTo>
                    <a:pt x="5001" y="2075"/>
                    <a:pt x="5085" y="2253"/>
                    <a:pt x="5204" y="2408"/>
                  </a:cubicBezTo>
                  <a:cubicBezTo>
                    <a:pt x="5323" y="2575"/>
                    <a:pt x="5478" y="2706"/>
                    <a:pt x="5656" y="2801"/>
                  </a:cubicBezTo>
                  <a:cubicBezTo>
                    <a:pt x="5906" y="2918"/>
                    <a:pt x="6168" y="2935"/>
                    <a:pt x="6421" y="2935"/>
                  </a:cubicBezTo>
                  <a:cubicBezTo>
                    <a:pt x="6529" y="2935"/>
                    <a:pt x="6636" y="2932"/>
                    <a:pt x="6740" y="2932"/>
                  </a:cubicBezTo>
                  <a:cubicBezTo>
                    <a:pt x="7085" y="2932"/>
                    <a:pt x="7395" y="2944"/>
                    <a:pt x="7657" y="3087"/>
                  </a:cubicBezTo>
                  <a:cubicBezTo>
                    <a:pt x="7930" y="3218"/>
                    <a:pt x="8133" y="3408"/>
                    <a:pt x="8288" y="3599"/>
                  </a:cubicBezTo>
                  <a:cubicBezTo>
                    <a:pt x="8597" y="4003"/>
                    <a:pt x="8716" y="4420"/>
                    <a:pt x="8811" y="4694"/>
                  </a:cubicBezTo>
                  <a:cubicBezTo>
                    <a:pt x="8895" y="4920"/>
                    <a:pt x="8942" y="5087"/>
                    <a:pt x="8954" y="5087"/>
                  </a:cubicBezTo>
                  <a:cubicBezTo>
                    <a:pt x="8954" y="5087"/>
                    <a:pt x="8954" y="5039"/>
                    <a:pt x="8942" y="4968"/>
                  </a:cubicBezTo>
                  <a:cubicBezTo>
                    <a:pt x="8931" y="4896"/>
                    <a:pt x="8919" y="4789"/>
                    <a:pt x="8871" y="4646"/>
                  </a:cubicBezTo>
                  <a:cubicBezTo>
                    <a:pt x="8835" y="4503"/>
                    <a:pt x="8776" y="4325"/>
                    <a:pt x="8704" y="4134"/>
                  </a:cubicBezTo>
                  <a:cubicBezTo>
                    <a:pt x="8633" y="3944"/>
                    <a:pt x="8526" y="3730"/>
                    <a:pt x="8359" y="3515"/>
                  </a:cubicBezTo>
                  <a:cubicBezTo>
                    <a:pt x="8192" y="3301"/>
                    <a:pt x="7990" y="3099"/>
                    <a:pt x="7704" y="2956"/>
                  </a:cubicBezTo>
                  <a:cubicBezTo>
                    <a:pt x="7430" y="2813"/>
                    <a:pt x="7085" y="2801"/>
                    <a:pt x="6740" y="2801"/>
                  </a:cubicBezTo>
                  <a:cubicBezTo>
                    <a:pt x="6694" y="2801"/>
                    <a:pt x="6647" y="2801"/>
                    <a:pt x="6601" y="2801"/>
                  </a:cubicBezTo>
                  <a:cubicBezTo>
                    <a:pt x="6300" y="2801"/>
                    <a:pt x="5994" y="2792"/>
                    <a:pt x="5716" y="2658"/>
                  </a:cubicBezTo>
                  <a:cubicBezTo>
                    <a:pt x="5549" y="2587"/>
                    <a:pt x="5418" y="2467"/>
                    <a:pt x="5311" y="2325"/>
                  </a:cubicBezTo>
                  <a:cubicBezTo>
                    <a:pt x="5204" y="2170"/>
                    <a:pt x="5109" y="2003"/>
                    <a:pt x="5013" y="1825"/>
                  </a:cubicBezTo>
                  <a:cubicBezTo>
                    <a:pt x="4632" y="1134"/>
                    <a:pt x="4013" y="610"/>
                    <a:pt x="3382" y="324"/>
                  </a:cubicBezTo>
                  <a:cubicBezTo>
                    <a:pt x="2876" y="86"/>
                    <a:pt x="2355" y="0"/>
                    <a:pt x="189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7242713" y="2053629"/>
              <a:ext cx="195510" cy="188550"/>
            </a:xfrm>
            <a:custGeom>
              <a:avLst/>
              <a:gdLst/>
              <a:ahLst/>
              <a:cxnLst/>
              <a:rect l="l" t="t" r="r" b="b"/>
              <a:pathLst>
                <a:path w="3371" h="3251" extrusionOk="0">
                  <a:moveTo>
                    <a:pt x="25" y="0"/>
                  </a:moveTo>
                  <a:cubicBezTo>
                    <a:pt x="25" y="0"/>
                    <a:pt x="1" y="84"/>
                    <a:pt x="13" y="227"/>
                  </a:cubicBezTo>
                  <a:cubicBezTo>
                    <a:pt x="25" y="381"/>
                    <a:pt x="132" y="584"/>
                    <a:pt x="334" y="750"/>
                  </a:cubicBezTo>
                  <a:cubicBezTo>
                    <a:pt x="441" y="834"/>
                    <a:pt x="561" y="917"/>
                    <a:pt x="715" y="953"/>
                  </a:cubicBezTo>
                  <a:cubicBezTo>
                    <a:pt x="858" y="1001"/>
                    <a:pt x="1025" y="1036"/>
                    <a:pt x="1203" y="1048"/>
                  </a:cubicBezTo>
                  <a:cubicBezTo>
                    <a:pt x="1549" y="1072"/>
                    <a:pt x="1918" y="1048"/>
                    <a:pt x="2299" y="1084"/>
                  </a:cubicBezTo>
                  <a:cubicBezTo>
                    <a:pt x="2680" y="1143"/>
                    <a:pt x="3037" y="1334"/>
                    <a:pt x="3180" y="1608"/>
                  </a:cubicBezTo>
                  <a:cubicBezTo>
                    <a:pt x="3251" y="1739"/>
                    <a:pt x="3287" y="1905"/>
                    <a:pt x="3287" y="2036"/>
                  </a:cubicBezTo>
                  <a:cubicBezTo>
                    <a:pt x="3287" y="2191"/>
                    <a:pt x="3275" y="2322"/>
                    <a:pt x="3239" y="2441"/>
                  </a:cubicBezTo>
                  <a:cubicBezTo>
                    <a:pt x="3144" y="2953"/>
                    <a:pt x="3001" y="3227"/>
                    <a:pt x="3037" y="3251"/>
                  </a:cubicBezTo>
                  <a:cubicBezTo>
                    <a:pt x="3037" y="3251"/>
                    <a:pt x="3085" y="3191"/>
                    <a:pt x="3144" y="3048"/>
                  </a:cubicBezTo>
                  <a:cubicBezTo>
                    <a:pt x="3192" y="2917"/>
                    <a:pt x="3275" y="2727"/>
                    <a:pt x="3311" y="2477"/>
                  </a:cubicBezTo>
                  <a:cubicBezTo>
                    <a:pt x="3347" y="2358"/>
                    <a:pt x="3370" y="2203"/>
                    <a:pt x="3370" y="2060"/>
                  </a:cubicBezTo>
                  <a:cubicBezTo>
                    <a:pt x="3370" y="1905"/>
                    <a:pt x="3359" y="1727"/>
                    <a:pt x="3275" y="1572"/>
                  </a:cubicBezTo>
                  <a:cubicBezTo>
                    <a:pt x="3180" y="1405"/>
                    <a:pt x="3049" y="1274"/>
                    <a:pt x="2870" y="1179"/>
                  </a:cubicBezTo>
                  <a:cubicBezTo>
                    <a:pt x="2704" y="1072"/>
                    <a:pt x="2513" y="1012"/>
                    <a:pt x="2323" y="989"/>
                  </a:cubicBezTo>
                  <a:cubicBezTo>
                    <a:pt x="2120" y="959"/>
                    <a:pt x="1927" y="956"/>
                    <a:pt x="1742" y="956"/>
                  </a:cubicBezTo>
                  <a:cubicBezTo>
                    <a:pt x="1696" y="956"/>
                    <a:pt x="1651" y="956"/>
                    <a:pt x="1605" y="956"/>
                  </a:cubicBezTo>
                  <a:cubicBezTo>
                    <a:pt x="1470" y="956"/>
                    <a:pt x="1340" y="954"/>
                    <a:pt x="1215" y="941"/>
                  </a:cubicBezTo>
                  <a:cubicBezTo>
                    <a:pt x="1061" y="929"/>
                    <a:pt x="894" y="917"/>
                    <a:pt x="763" y="870"/>
                  </a:cubicBezTo>
                  <a:cubicBezTo>
                    <a:pt x="620" y="822"/>
                    <a:pt x="501" y="750"/>
                    <a:pt x="406" y="691"/>
                  </a:cubicBezTo>
                  <a:cubicBezTo>
                    <a:pt x="203" y="536"/>
                    <a:pt x="108" y="358"/>
                    <a:pt x="60" y="227"/>
                  </a:cubicBezTo>
                  <a:cubicBezTo>
                    <a:pt x="25" y="96"/>
                    <a:pt x="25" y="24"/>
                    <a:pt x="2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7207798" y="2223562"/>
              <a:ext cx="317304" cy="74701"/>
            </a:xfrm>
            <a:custGeom>
              <a:avLst/>
              <a:gdLst/>
              <a:ahLst/>
              <a:cxnLst/>
              <a:rect l="l" t="t" r="r" b="b"/>
              <a:pathLst>
                <a:path w="5471" h="1288" extrusionOk="0">
                  <a:moveTo>
                    <a:pt x="2816" y="0"/>
                  </a:moveTo>
                  <a:cubicBezTo>
                    <a:pt x="1919" y="0"/>
                    <a:pt x="1020" y="86"/>
                    <a:pt x="139" y="237"/>
                  </a:cubicBezTo>
                  <a:cubicBezTo>
                    <a:pt x="0" y="261"/>
                    <a:pt x="41" y="440"/>
                    <a:pt x="174" y="440"/>
                  </a:cubicBezTo>
                  <a:cubicBezTo>
                    <a:pt x="178" y="440"/>
                    <a:pt x="182" y="440"/>
                    <a:pt x="186" y="440"/>
                  </a:cubicBezTo>
                  <a:cubicBezTo>
                    <a:pt x="984" y="285"/>
                    <a:pt x="1805" y="226"/>
                    <a:pt x="2627" y="214"/>
                  </a:cubicBezTo>
                  <a:cubicBezTo>
                    <a:pt x="2798" y="211"/>
                    <a:pt x="2989" y="206"/>
                    <a:pt x="3188" y="206"/>
                  </a:cubicBezTo>
                  <a:cubicBezTo>
                    <a:pt x="4029" y="206"/>
                    <a:pt x="5015" y="309"/>
                    <a:pt x="5246" y="1214"/>
                  </a:cubicBezTo>
                  <a:cubicBezTo>
                    <a:pt x="5256" y="1265"/>
                    <a:pt x="5294" y="1287"/>
                    <a:pt x="5336" y="1287"/>
                  </a:cubicBezTo>
                  <a:cubicBezTo>
                    <a:pt x="5400" y="1287"/>
                    <a:pt x="5471" y="1234"/>
                    <a:pt x="5449" y="1154"/>
                  </a:cubicBezTo>
                  <a:cubicBezTo>
                    <a:pt x="5270" y="440"/>
                    <a:pt x="4639" y="95"/>
                    <a:pt x="3937" y="47"/>
                  </a:cubicBezTo>
                  <a:cubicBezTo>
                    <a:pt x="3565" y="15"/>
                    <a:pt x="3190" y="0"/>
                    <a:pt x="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7250311" y="2281618"/>
              <a:ext cx="136120" cy="158159"/>
            </a:xfrm>
            <a:custGeom>
              <a:avLst/>
              <a:gdLst/>
              <a:ahLst/>
              <a:cxnLst/>
              <a:rect l="l" t="t" r="r" b="b"/>
              <a:pathLst>
                <a:path w="2347" h="2727" extrusionOk="0">
                  <a:moveTo>
                    <a:pt x="1392" y="1"/>
                  </a:moveTo>
                  <a:cubicBezTo>
                    <a:pt x="1115" y="1"/>
                    <a:pt x="829" y="146"/>
                    <a:pt x="644" y="356"/>
                  </a:cubicBezTo>
                  <a:cubicBezTo>
                    <a:pt x="239" y="808"/>
                    <a:pt x="1" y="1903"/>
                    <a:pt x="239" y="2499"/>
                  </a:cubicBezTo>
                  <a:cubicBezTo>
                    <a:pt x="310" y="2689"/>
                    <a:pt x="519" y="2726"/>
                    <a:pt x="743" y="2726"/>
                  </a:cubicBezTo>
                  <a:cubicBezTo>
                    <a:pt x="854" y="2726"/>
                    <a:pt x="969" y="2717"/>
                    <a:pt x="1072" y="2713"/>
                  </a:cubicBezTo>
                  <a:cubicBezTo>
                    <a:pt x="1549" y="2689"/>
                    <a:pt x="1846" y="2439"/>
                    <a:pt x="2073" y="2034"/>
                  </a:cubicBezTo>
                  <a:cubicBezTo>
                    <a:pt x="2180" y="1844"/>
                    <a:pt x="2275" y="1642"/>
                    <a:pt x="2323" y="1415"/>
                  </a:cubicBezTo>
                  <a:cubicBezTo>
                    <a:pt x="2346" y="1165"/>
                    <a:pt x="2287" y="915"/>
                    <a:pt x="2204" y="677"/>
                  </a:cubicBezTo>
                  <a:cubicBezTo>
                    <a:pt x="2120" y="427"/>
                    <a:pt x="1965" y="189"/>
                    <a:pt x="1727" y="82"/>
                  </a:cubicBezTo>
                  <a:cubicBezTo>
                    <a:pt x="1622" y="26"/>
                    <a:pt x="1508" y="1"/>
                    <a:pt x="1392"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7252399" y="2276166"/>
              <a:ext cx="98828" cy="166337"/>
            </a:xfrm>
            <a:custGeom>
              <a:avLst/>
              <a:gdLst/>
              <a:ahLst/>
              <a:cxnLst/>
              <a:rect l="l" t="t" r="r" b="b"/>
              <a:pathLst>
                <a:path w="1704" h="2868" extrusionOk="0">
                  <a:moveTo>
                    <a:pt x="1518" y="1"/>
                  </a:moveTo>
                  <a:cubicBezTo>
                    <a:pt x="1425" y="1"/>
                    <a:pt x="1302" y="16"/>
                    <a:pt x="1156" y="69"/>
                  </a:cubicBezTo>
                  <a:cubicBezTo>
                    <a:pt x="834" y="188"/>
                    <a:pt x="417" y="509"/>
                    <a:pt x="203" y="997"/>
                  </a:cubicBezTo>
                  <a:cubicBezTo>
                    <a:pt x="1" y="1509"/>
                    <a:pt x="1" y="1997"/>
                    <a:pt x="24" y="2331"/>
                  </a:cubicBezTo>
                  <a:cubicBezTo>
                    <a:pt x="59" y="2655"/>
                    <a:pt x="117" y="2867"/>
                    <a:pt x="131" y="2867"/>
                  </a:cubicBezTo>
                  <a:cubicBezTo>
                    <a:pt x="131" y="2867"/>
                    <a:pt x="131" y="2867"/>
                    <a:pt x="132" y="2867"/>
                  </a:cubicBezTo>
                  <a:cubicBezTo>
                    <a:pt x="155" y="2867"/>
                    <a:pt x="144" y="2652"/>
                    <a:pt x="144" y="2307"/>
                  </a:cubicBezTo>
                  <a:cubicBezTo>
                    <a:pt x="144" y="1986"/>
                    <a:pt x="155" y="1509"/>
                    <a:pt x="358" y="1057"/>
                  </a:cubicBezTo>
                  <a:cubicBezTo>
                    <a:pt x="548" y="604"/>
                    <a:pt x="906" y="283"/>
                    <a:pt x="1203" y="164"/>
                  </a:cubicBezTo>
                  <a:cubicBezTo>
                    <a:pt x="1489" y="33"/>
                    <a:pt x="1703" y="69"/>
                    <a:pt x="1703" y="33"/>
                  </a:cubicBezTo>
                  <a:cubicBezTo>
                    <a:pt x="1703" y="26"/>
                    <a:pt x="1636" y="1"/>
                    <a:pt x="1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6834640" y="2319490"/>
              <a:ext cx="73947" cy="62869"/>
            </a:xfrm>
            <a:custGeom>
              <a:avLst/>
              <a:gdLst/>
              <a:ahLst/>
              <a:cxnLst/>
              <a:rect l="l" t="t" r="r" b="b"/>
              <a:pathLst>
                <a:path w="1275" h="1084" extrusionOk="0">
                  <a:moveTo>
                    <a:pt x="1167" y="0"/>
                  </a:moveTo>
                  <a:lnTo>
                    <a:pt x="1096" y="12"/>
                  </a:lnTo>
                  <a:cubicBezTo>
                    <a:pt x="1074" y="11"/>
                    <a:pt x="1052" y="11"/>
                    <a:pt x="1030" y="11"/>
                  </a:cubicBezTo>
                  <a:cubicBezTo>
                    <a:pt x="742" y="11"/>
                    <a:pt x="458" y="84"/>
                    <a:pt x="215" y="238"/>
                  </a:cubicBezTo>
                  <a:cubicBezTo>
                    <a:pt x="131" y="286"/>
                    <a:pt x="60" y="357"/>
                    <a:pt x="24" y="453"/>
                  </a:cubicBezTo>
                  <a:cubicBezTo>
                    <a:pt x="0" y="572"/>
                    <a:pt x="84" y="691"/>
                    <a:pt x="191" y="774"/>
                  </a:cubicBezTo>
                  <a:cubicBezTo>
                    <a:pt x="417" y="953"/>
                    <a:pt x="691" y="1072"/>
                    <a:pt x="977" y="1084"/>
                  </a:cubicBezTo>
                  <a:cubicBezTo>
                    <a:pt x="1012" y="1084"/>
                    <a:pt x="1048" y="1084"/>
                    <a:pt x="1084" y="1072"/>
                  </a:cubicBezTo>
                  <a:cubicBezTo>
                    <a:pt x="1155" y="1048"/>
                    <a:pt x="1191" y="953"/>
                    <a:pt x="1215" y="869"/>
                  </a:cubicBezTo>
                  <a:cubicBezTo>
                    <a:pt x="1262" y="643"/>
                    <a:pt x="1274" y="405"/>
                    <a:pt x="1262" y="179"/>
                  </a:cubicBezTo>
                  <a:cubicBezTo>
                    <a:pt x="1262" y="107"/>
                    <a:pt x="1251" y="36"/>
                    <a:pt x="1167"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6890550" y="2128214"/>
              <a:ext cx="348797" cy="367414"/>
            </a:xfrm>
            <a:custGeom>
              <a:avLst/>
              <a:gdLst/>
              <a:ahLst/>
              <a:cxnLst/>
              <a:rect l="l" t="t" r="r" b="b"/>
              <a:pathLst>
                <a:path w="6014" h="6335" extrusionOk="0">
                  <a:moveTo>
                    <a:pt x="3001" y="310"/>
                  </a:moveTo>
                  <a:cubicBezTo>
                    <a:pt x="4489" y="310"/>
                    <a:pt x="5716" y="1584"/>
                    <a:pt x="5716" y="3167"/>
                  </a:cubicBezTo>
                  <a:cubicBezTo>
                    <a:pt x="5716" y="4751"/>
                    <a:pt x="4501" y="6025"/>
                    <a:pt x="3001" y="6025"/>
                  </a:cubicBezTo>
                  <a:cubicBezTo>
                    <a:pt x="1501" y="6025"/>
                    <a:pt x="298" y="4751"/>
                    <a:pt x="298" y="3167"/>
                  </a:cubicBezTo>
                  <a:cubicBezTo>
                    <a:pt x="298" y="1584"/>
                    <a:pt x="1513" y="310"/>
                    <a:pt x="3001" y="310"/>
                  </a:cubicBezTo>
                  <a:close/>
                  <a:moveTo>
                    <a:pt x="3001" y="0"/>
                  </a:moveTo>
                  <a:cubicBezTo>
                    <a:pt x="1358" y="0"/>
                    <a:pt x="1" y="1429"/>
                    <a:pt x="1" y="3167"/>
                  </a:cubicBezTo>
                  <a:cubicBezTo>
                    <a:pt x="1" y="4918"/>
                    <a:pt x="1346" y="6334"/>
                    <a:pt x="3001" y="6334"/>
                  </a:cubicBezTo>
                  <a:cubicBezTo>
                    <a:pt x="4668" y="6334"/>
                    <a:pt x="6013" y="4918"/>
                    <a:pt x="6013" y="3167"/>
                  </a:cubicBezTo>
                  <a:cubicBezTo>
                    <a:pt x="6013" y="1429"/>
                    <a:pt x="4656" y="0"/>
                    <a:pt x="3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7065936" y="2825694"/>
              <a:ext cx="550454" cy="604276"/>
            </a:xfrm>
            <a:custGeom>
              <a:avLst/>
              <a:gdLst/>
              <a:ahLst/>
              <a:cxnLst/>
              <a:rect l="l" t="t" r="r" b="b"/>
              <a:pathLst>
                <a:path w="9491" h="10419" extrusionOk="0">
                  <a:moveTo>
                    <a:pt x="6453" y="1"/>
                  </a:moveTo>
                  <a:cubicBezTo>
                    <a:pt x="5529" y="1"/>
                    <a:pt x="4414" y="1245"/>
                    <a:pt x="3847" y="1821"/>
                  </a:cubicBezTo>
                  <a:cubicBezTo>
                    <a:pt x="3216" y="2464"/>
                    <a:pt x="3454" y="2917"/>
                    <a:pt x="3644" y="3690"/>
                  </a:cubicBezTo>
                  <a:cubicBezTo>
                    <a:pt x="3823" y="4345"/>
                    <a:pt x="3990" y="4857"/>
                    <a:pt x="3299" y="5155"/>
                  </a:cubicBezTo>
                  <a:cubicBezTo>
                    <a:pt x="2870" y="5357"/>
                    <a:pt x="2406" y="5476"/>
                    <a:pt x="1965" y="5607"/>
                  </a:cubicBezTo>
                  <a:cubicBezTo>
                    <a:pt x="1799" y="5655"/>
                    <a:pt x="1" y="6048"/>
                    <a:pt x="13" y="6203"/>
                  </a:cubicBezTo>
                  <a:cubicBezTo>
                    <a:pt x="132" y="7655"/>
                    <a:pt x="537" y="9084"/>
                    <a:pt x="1156" y="10418"/>
                  </a:cubicBezTo>
                  <a:cubicBezTo>
                    <a:pt x="1207" y="10418"/>
                    <a:pt x="1258" y="10418"/>
                    <a:pt x="1309" y="10418"/>
                  </a:cubicBezTo>
                  <a:cubicBezTo>
                    <a:pt x="2496" y="10418"/>
                    <a:pt x="3682" y="10285"/>
                    <a:pt x="4823" y="9965"/>
                  </a:cubicBezTo>
                  <a:cubicBezTo>
                    <a:pt x="6609" y="9477"/>
                    <a:pt x="8585" y="8429"/>
                    <a:pt x="9264" y="6608"/>
                  </a:cubicBezTo>
                  <a:cubicBezTo>
                    <a:pt x="9490" y="6036"/>
                    <a:pt x="9478" y="5417"/>
                    <a:pt x="9371" y="4774"/>
                  </a:cubicBezTo>
                  <a:cubicBezTo>
                    <a:pt x="9264" y="4119"/>
                    <a:pt x="9050" y="3476"/>
                    <a:pt x="8847" y="2917"/>
                  </a:cubicBezTo>
                  <a:cubicBezTo>
                    <a:pt x="8538" y="2000"/>
                    <a:pt x="7800" y="1143"/>
                    <a:pt x="7216" y="392"/>
                  </a:cubicBezTo>
                  <a:cubicBezTo>
                    <a:pt x="6993" y="114"/>
                    <a:pt x="6732" y="1"/>
                    <a:pt x="6453"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7139825" y="2630938"/>
              <a:ext cx="396471" cy="413638"/>
            </a:xfrm>
            <a:custGeom>
              <a:avLst/>
              <a:gdLst/>
              <a:ahLst/>
              <a:cxnLst/>
              <a:rect l="l" t="t" r="r" b="b"/>
              <a:pathLst>
                <a:path w="6836" h="7132" extrusionOk="0">
                  <a:moveTo>
                    <a:pt x="1727" y="0"/>
                  </a:moveTo>
                  <a:cubicBezTo>
                    <a:pt x="1061" y="24"/>
                    <a:pt x="465" y="357"/>
                    <a:pt x="251" y="1036"/>
                  </a:cubicBezTo>
                  <a:cubicBezTo>
                    <a:pt x="1" y="1845"/>
                    <a:pt x="132" y="2822"/>
                    <a:pt x="346" y="3620"/>
                  </a:cubicBezTo>
                  <a:cubicBezTo>
                    <a:pt x="656" y="4905"/>
                    <a:pt x="1358" y="6036"/>
                    <a:pt x="2073" y="7132"/>
                  </a:cubicBezTo>
                  <a:cubicBezTo>
                    <a:pt x="3728" y="6941"/>
                    <a:pt x="5942" y="6132"/>
                    <a:pt x="6799" y="4620"/>
                  </a:cubicBezTo>
                  <a:cubicBezTo>
                    <a:pt x="6835" y="4334"/>
                    <a:pt x="6621" y="4155"/>
                    <a:pt x="6430" y="3917"/>
                  </a:cubicBezTo>
                  <a:cubicBezTo>
                    <a:pt x="5597" y="2846"/>
                    <a:pt x="4752" y="1774"/>
                    <a:pt x="3728" y="881"/>
                  </a:cubicBezTo>
                  <a:cubicBezTo>
                    <a:pt x="3370" y="572"/>
                    <a:pt x="3001" y="321"/>
                    <a:pt x="2608" y="155"/>
                  </a:cubicBezTo>
                  <a:cubicBezTo>
                    <a:pt x="2335" y="48"/>
                    <a:pt x="2037" y="0"/>
                    <a:pt x="1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7218586" y="2836713"/>
              <a:ext cx="317710" cy="209255"/>
            </a:xfrm>
            <a:custGeom>
              <a:avLst/>
              <a:gdLst/>
              <a:ahLst/>
              <a:cxnLst/>
              <a:rect l="l" t="t" r="r" b="b"/>
              <a:pathLst>
                <a:path w="5478" h="3608" extrusionOk="0">
                  <a:moveTo>
                    <a:pt x="4775" y="0"/>
                  </a:moveTo>
                  <a:cubicBezTo>
                    <a:pt x="3453" y="1238"/>
                    <a:pt x="1774" y="2096"/>
                    <a:pt x="0" y="2465"/>
                  </a:cubicBezTo>
                  <a:cubicBezTo>
                    <a:pt x="215" y="2858"/>
                    <a:pt x="453" y="3227"/>
                    <a:pt x="691" y="3608"/>
                  </a:cubicBezTo>
                  <a:cubicBezTo>
                    <a:pt x="2358" y="3405"/>
                    <a:pt x="4560" y="2596"/>
                    <a:pt x="5441" y="1084"/>
                  </a:cubicBezTo>
                  <a:cubicBezTo>
                    <a:pt x="5477" y="810"/>
                    <a:pt x="5263" y="631"/>
                    <a:pt x="5072" y="381"/>
                  </a:cubicBezTo>
                  <a:cubicBezTo>
                    <a:pt x="4989" y="250"/>
                    <a:pt x="4882" y="119"/>
                    <a:pt x="4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6894030" y="3181973"/>
              <a:ext cx="425412" cy="318290"/>
            </a:xfrm>
            <a:custGeom>
              <a:avLst/>
              <a:gdLst/>
              <a:ahLst/>
              <a:cxnLst/>
              <a:rect l="l" t="t" r="r" b="b"/>
              <a:pathLst>
                <a:path w="7335" h="5488" extrusionOk="0">
                  <a:moveTo>
                    <a:pt x="3477" y="0"/>
                  </a:moveTo>
                  <a:cubicBezTo>
                    <a:pt x="2870" y="95"/>
                    <a:pt x="2274" y="179"/>
                    <a:pt x="1667" y="262"/>
                  </a:cubicBezTo>
                  <a:cubicBezTo>
                    <a:pt x="1536" y="286"/>
                    <a:pt x="1381" y="310"/>
                    <a:pt x="1262" y="405"/>
                  </a:cubicBezTo>
                  <a:cubicBezTo>
                    <a:pt x="1155" y="488"/>
                    <a:pt x="1084" y="655"/>
                    <a:pt x="1179" y="774"/>
                  </a:cubicBezTo>
                  <a:cubicBezTo>
                    <a:pt x="1239" y="857"/>
                    <a:pt x="1358" y="893"/>
                    <a:pt x="1453" y="905"/>
                  </a:cubicBezTo>
                  <a:cubicBezTo>
                    <a:pt x="1614" y="929"/>
                    <a:pt x="1771" y="941"/>
                    <a:pt x="1926" y="941"/>
                  </a:cubicBezTo>
                  <a:cubicBezTo>
                    <a:pt x="2081" y="941"/>
                    <a:pt x="2233" y="929"/>
                    <a:pt x="2382" y="905"/>
                  </a:cubicBezTo>
                  <a:lnTo>
                    <a:pt x="2382" y="905"/>
                  </a:lnTo>
                  <a:cubicBezTo>
                    <a:pt x="2262" y="1250"/>
                    <a:pt x="1905" y="1441"/>
                    <a:pt x="1548" y="1536"/>
                  </a:cubicBezTo>
                  <a:cubicBezTo>
                    <a:pt x="1203" y="1619"/>
                    <a:pt x="834" y="1643"/>
                    <a:pt x="488" y="1750"/>
                  </a:cubicBezTo>
                  <a:cubicBezTo>
                    <a:pt x="357" y="1810"/>
                    <a:pt x="191" y="1905"/>
                    <a:pt x="191" y="2048"/>
                  </a:cubicBezTo>
                  <a:cubicBezTo>
                    <a:pt x="191" y="2239"/>
                    <a:pt x="381" y="2334"/>
                    <a:pt x="548" y="2381"/>
                  </a:cubicBezTo>
                  <a:cubicBezTo>
                    <a:pt x="756" y="2439"/>
                    <a:pt x="953" y="2462"/>
                    <a:pt x="1147" y="2462"/>
                  </a:cubicBezTo>
                  <a:cubicBezTo>
                    <a:pt x="1475" y="2462"/>
                    <a:pt x="1797" y="2397"/>
                    <a:pt x="2155" y="2322"/>
                  </a:cubicBezTo>
                  <a:lnTo>
                    <a:pt x="2155" y="2322"/>
                  </a:lnTo>
                  <a:cubicBezTo>
                    <a:pt x="1870" y="2536"/>
                    <a:pt x="1560" y="2691"/>
                    <a:pt x="1227" y="2786"/>
                  </a:cubicBezTo>
                  <a:cubicBezTo>
                    <a:pt x="905" y="2870"/>
                    <a:pt x="548" y="2917"/>
                    <a:pt x="238" y="3072"/>
                  </a:cubicBezTo>
                  <a:cubicBezTo>
                    <a:pt x="143" y="3108"/>
                    <a:pt x="60" y="3167"/>
                    <a:pt x="24" y="3274"/>
                  </a:cubicBezTo>
                  <a:cubicBezTo>
                    <a:pt x="0" y="3382"/>
                    <a:pt x="60" y="3465"/>
                    <a:pt x="143" y="3524"/>
                  </a:cubicBezTo>
                  <a:cubicBezTo>
                    <a:pt x="238" y="3584"/>
                    <a:pt x="322" y="3608"/>
                    <a:pt x="429" y="3620"/>
                  </a:cubicBezTo>
                  <a:cubicBezTo>
                    <a:pt x="591" y="3642"/>
                    <a:pt x="755" y="3653"/>
                    <a:pt x="920" y="3653"/>
                  </a:cubicBezTo>
                  <a:cubicBezTo>
                    <a:pt x="1375" y="3653"/>
                    <a:pt x="1835" y="3568"/>
                    <a:pt x="2262" y="3393"/>
                  </a:cubicBezTo>
                  <a:lnTo>
                    <a:pt x="2262" y="3393"/>
                  </a:lnTo>
                  <a:cubicBezTo>
                    <a:pt x="1762" y="3751"/>
                    <a:pt x="1096" y="3798"/>
                    <a:pt x="608" y="4155"/>
                  </a:cubicBezTo>
                  <a:cubicBezTo>
                    <a:pt x="477" y="4239"/>
                    <a:pt x="357" y="4417"/>
                    <a:pt x="477" y="4536"/>
                  </a:cubicBezTo>
                  <a:cubicBezTo>
                    <a:pt x="500" y="4584"/>
                    <a:pt x="560" y="4596"/>
                    <a:pt x="608" y="4620"/>
                  </a:cubicBezTo>
                  <a:cubicBezTo>
                    <a:pt x="698" y="4643"/>
                    <a:pt x="791" y="4653"/>
                    <a:pt x="886" y="4653"/>
                  </a:cubicBezTo>
                  <a:cubicBezTo>
                    <a:pt x="1128" y="4653"/>
                    <a:pt x="1380" y="4586"/>
                    <a:pt x="1620" y="4501"/>
                  </a:cubicBezTo>
                  <a:cubicBezTo>
                    <a:pt x="1929" y="4358"/>
                    <a:pt x="2227" y="4179"/>
                    <a:pt x="2560" y="4048"/>
                  </a:cubicBezTo>
                  <a:lnTo>
                    <a:pt x="2560" y="4048"/>
                  </a:lnTo>
                  <a:cubicBezTo>
                    <a:pt x="2215" y="4298"/>
                    <a:pt x="1881" y="4572"/>
                    <a:pt x="1560" y="4858"/>
                  </a:cubicBezTo>
                  <a:cubicBezTo>
                    <a:pt x="1465" y="4929"/>
                    <a:pt x="1381" y="5001"/>
                    <a:pt x="1370" y="5120"/>
                  </a:cubicBezTo>
                  <a:cubicBezTo>
                    <a:pt x="1334" y="5287"/>
                    <a:pt x="1489" y="5453"/>
                    <a:pt x="1643" y="5477"/>
                  </a:cubicBezTo>
                  <a:cubicBezTo>
                    <a:pt x="1677" y="5484"/>
                    <a:pt x="1711" y="5488"/>
                    <a:pt x="1746" y="5488"/>
                  </a:cubicBezTo>
                  <a:cubicBezTo>
                    <a:pt x="1882" y="5488"/>
                    <a:pt x="2020" y="5436"/>
                    <a:pt x="2143" y="5370"/>
                  </a:cubicBezTo>
                  <a:cubicBezTo>
                    <a:pt x="2501" y="5191"/>
                    <a:pt x="2810" y="4953"/>
                    <a:pt x="3155" y="4775"/>
                  </a:cubicBezTo>
                  <a:cubicBezTo>
                    <a:pt x="3715" y="4477"/>
                    <a:pt x="4394" y="4334"/>
                    <a:pt x="5013" y="4227"/>
                  </a:cubicBezTo>
                  <a:lnTo>
                    <a:pt x="6620" y="3965"/>
                  </a:lnTo>
                  <a:cubicBezTo>
                    <a:pt x="6894" y="3917"/>
                    <a:pt x="7204" y="3846"/>
                    <a:pt x="7335" y="3608"/>
                  </a:cubicBezTo>
                  <a:lnTo>
                    <a:pt x="3477" y="0"/>
                  </a:ln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6287721" y="2953289"/>
              <a:ext cx="316318" cy="322930"/>
            </a:xfrm>
            <a:custGeom>
              <a:avLst/>
              <a:gdLst/>
              <a:ahLst/>
              <a:cxnLst/>
              <a:rect l="l" t="t" r="r" b="b"/>
              <a:pathLst>
                <a:path w="5454" h="5568" extrusionOk="0">
                  <a:moveTo>
                    <a:pt x="2750" y="1"/>
                  </a:moveTo>
                  <a:cubicBezTo>
                    <a:pt x="2738" y="1"/>
                    <a:pt x="2727" y="1"/>
                    <a:pt x="2715" y="2"/>
                  </a:cubicBezTo>
                  <a:cubicBezTo>
                    <a:pt x="2322" y="2"/>
                    <a:pt x="2144" y="455"/>
                    <a:pt x="1953" y="800"/>
                  </a:cubicBezTo>
                  <a:cubicBezTo>
                    <a:pt x="1715" y="1205"/>
                    <a:pt x="1346" y="1395"/>
                    <a:pt x="929" y="1550"/>
                  </a:cubicBezTo>
                  <a:cubicBezTo>
                    <a:pt x="1" y="1824"/>
                    <a:pt x="417" y="3241"/>
                    <a:pt x="679" y="3931"/>
                  </a:cubicBezTo>
                  <a:cubicBezTo>
                    <a:pt x="929" y="4634"/>
                    <a:pt x="1453" y="5265"/>
                    <a:pt x="2168" y="5491"/>
                  </a:cubicBezTo>
                  <a:cubicBezTo>
                    <a:pt x="2358" y="5544"/>
                    <a:pt x="2556" y="5568"/>
                    <a:pt x="2758" y="5568"/>
                  </a:cubicBezTo>
                  <a:cubicBezTo>
                    <a:pt x="3098" y="5568"/>
                    <a:pt x="3446" y="5500"/>
                    <a:pt x="3775" y="5396"/>
                  </a:cubicBezTo>
                  <a:cubicBezTo>
                    <a:pt x="4334" y="5241"/>
                    <a:pt x="4906" y="4967"/>
                    <a:pt x="5263" y="4491"/>
                  </a:cubicBezTo>
                  <a:cubicBezTo>
                    <a:pt x="5358" y="4348"/>
                    <a:pt x="5454" y="4134"/>
                    <a:pt x="5382" y="3967"/>
                  </a:cubicBezTo>
                  <a:cubicBezTo>
                    <a:pt x="5299" y="3774"/>
                    <a:pt x="5075" y="3716"/>
                    <a:pt x="4845" y="3716"/>
                  </a:cubicBezTo>
                  <a:cubicBezTo>
                    <a:pt x="4777" y="3716"/>
                    <a:pt x="4709" y="3721"/>
                    <a:pt x="4644" y="3729"/>
                  </a:cubicBezTo>
                  <a:cubicBezTo>
                    <a:pt x="4338" y="3763"/>
                    <a:pt x="4039" y="3824"/>
                    <a:pt x="3746" y="3904"/>
                  </a:cubicBezTo>
                  <a:lnTo>
                    <a:pt x="3746" y="3904"/>
                  </a:lnTo>
                  <a:cubicBezTo>
                    <a:pt x="4199" y="3714"/>
                    <a:pt x="4616" y="3439"/>
                    <a:pt x="4966" y="3098"/>
                  </a:cubicBezTo>
                  <a:cubicBezTo>
                    <a:pt x="5061" y="2991"/>
                    <a:pt x="5180" y="2860"/>
                    <a:pt x="5227" y="2705"/>
                  </a:cubicBezTo>
                  <a:cubicBezTo>
                    <a:pt x="5275" y="2562"/>
                    <a:pt x="5239" y="2383"/>
                    <a:pt x="5108" y="2288"/>
                  </a:cubicBezTo>
                  <a:cubicBezTo>
                    <a:pt x="5051" y="2247"/>
                    <a:pt x="4988" y="2232"/>
                    <a:pt x="4923" y="2232"/>
                  </a:cubicBezTo>
                  <a:cubicBezTo>
                    <a:pt x="4799" y="2232"/>
                    <a:pt x="4666" y="2289"/>
                    <a:pt x="4549" y="2336"/>
                  </a:cubicBezTo>
                  <a:lnTo>
                    <a:pt x="2799" y="3134"/>
                  </a:lnTo>
                  <a:cubicBezTo>
                    <a:pt x="3489" y="2800"/>
                    <a:pt x="4215" y="2407"/>
                    <a:pt x="4608" y="1741"/>
                  </a:cubicBezTo>
                  <a:cubicBezTo>
                    <a:pt x="4704" y="1562"/>
                    <a:pt x="4763" y="1336"/>
                    <a:pt x="4632" y="1193"/>
                  </a:cubicBezTo>
                  <a:cubicBezTo>
                    <a:pt x="4574" y="1122"/>
                    <a:pt x="4499" y="1094"/>
                    <a:pt x="4419" y="1094"/>
                  </a:cubicBezTo>
                  <a:cubicBezTo>
                    <a:pt x="4253" y="1094"/>
                    <a:pt x="4058" y="1212"/>
                    <a:pt x="3906" y="1324"/>
                  </a:cubicBezTo>
                  <a:cubicBezTo>
                    <a:pt x="3453" y="1645"/>
                    <a:pt x="2941" y="1883"/>
                    <a:pt x="2406" y="2026"/>
                  </a:cubicBezTo>
                  <a:cubicBezTo>
                    <a:pt x="2668" y="1800"/>
                    <a:pt x="2894" y="1514"/>
                    <a:pt x="3061" y="1205"/>
                  </a:cubicBezTo>
                  <a:cubicBezTo>
                    <a:pt x="3180" y="979"/>
                    <a:pt x="3263" y="728"/>
                    <a:pt x="3215" y="478"/>
                  </a:cubicBezTo>
                  <a:cubicBezTo>
                    <a:pt x="3181" y="229"/>
                    <a:pt x="2985" y="1"/>
                    <a:pt x="2750"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7"/>
          <p:cNvGrpSpPr/>
          <p:nvPr/>
        </p:nvGrpSpPr>
        <p:grpSpPr>
          <a:xfrm>
            <a:off x="6234513" y="716866"/>
            <a:ext cx="753956" cy="370171"/>
            <a:chOff x="5702350" y="2486504"/>
            <a:chExt cx="753956" cy="370171"/>
          </a:xfrm>
        </p:grpSpPr>
        <p:sp>
          <p:nvSpPr>
            <p:cNvPr id="610" name="Google Shape;610;p27"/>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7"/>
          <p:cNvGrpSpPr/>
          <p:nvPr/>
        </p:nvGrpSpPr>
        <p:grpSpPr>
          <a:xfrm rot="-3722607" flipH="1">
            <a:off x="8879123" y="691413"/>
            <a:ext cx="252399" cy="805489"/>
            <a:chOff x="8478897" y="4127025"/>
            <a:chExt cx="252400" cy="805492"/>
          </a:xfrm>
        </p:grpSpPr>
        <p:sp>
          <p:nvSpPr>
            <p:cNvPr id="615" name="Google Shape;615;p27"/>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7"/>
          <p:cNvGrpSpPr/>
          <p:nvPr/>
        </p:nvGrpSpPr>
        <p:grpSpPr>
          <a:xfrm>
            <a:off x="7435621" y="294700"/>
            <a:ext cx="1245349" cy="569505"/>
            <a:chOff x="7435621" y="294700"/>
            <a:chExt cx="1245349" cy="569505"/>
          </a:xfrm>
        </p:grpSpPr>
        <p:grpSp>
          <p:nvGrpSpPr>
            <p:cNvPr id="620" name="Google Shape;620;p27"/>
            <p:cNvGrpSpPr/>
            <p:nvPr/>
          </p:nvGrpSpPr>
          <p:grpSpPr>
            <a:xfrm rot="-578873">
              <a:off x="7870500" y="388385"/>
              <a:ext cx="376485" cy="447436"/>
              <a:chOff x="8352696" y="3680267"/>
              <a:chExt cx="376469" cy="447416"/>
            </a:xfrm>
          </p:grpSpPr>
          <p:sp>
            <p:nvSpPr>
              <p:cNvPr id="621" name="Google Shape;621;p27"/>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27"/>
            <p:cNvGrpSpPr/>
            <p:nvPr/>
          </p:nvGrpSpPr>
          <p:grpSpPr>
            <a:xfrm>
              <a:off x="7435621" y="294700"/>
              <a:ext cx="1245349" cy="446137"/>
              <a:chOff x="5876924" y="256525"/>
              <a:chExt cx="1403685" cy="502859"/>
            </a:xfrm>
          </p:grpSpPr>
          <p:sp>
            <p:nvSpPr>
              <p:cNvPr id="627" name="Google Shape;627;p27"/>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 name="Google Shape;639;p27"/>
          <p:cNvGrpSpPr/>
          <p:nvPr/>
        </p:nvGrpSpPr>
        <p:grpSpPr>
          <a:xfrm>
            <a:off x="8376370" y="4210736"/>
            <a:ext cx="660001" cy="583995"/>
            <a:chOff x="8222283" y="2519761"/>
            <a:chExt cx="660001" cy="583995"/>
          </a:xfrm>
        </p:grpSpPr>
        <p:sp>
          <p:nvSpPr>
            <p:cNvPr id="640" name="Google Shape;640;p27"/>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27"/>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27"/>
          <p:cNvGrpSpPr/>
          <p:nvPr/>
        </p:nvGrpSpPr>
        <p:grpSpPr>
          <a:xfrm rot="4750868">
            <a:off x="1005301" y="4493464"/>
            <a:ext cx="305234" cy="304477"/>
            <a:chOff x="1548327" y="2761296"/>
            <a:chExt cx="305242" cy="304485"/>
          </a:xfrm>
        </p:grpSpPr>
        <p:sp>
          <p:nvSpPr>
            <p:cNvPr id="647" name="Google Shape;647;p27"/>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27"/>
          <p:cNvSpPr/>
          <p:nvPr/>
        </p:nvSpPr>
        <p:spPr>
          <a:xfrm rot="10800000">
            <a:off x="126477"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8"/>
          <p:cNvSpPr/>
          <p:nvPr/>
        </p:nvSpPr>
        <p:spPr>
          <a:xfrm>
            <a:off x="6381750" y="171005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6" name="Google Shape;656;p28"/>
          <p:cNvSpPr/>
          <p:nvPr/>
        </p:nvSpPr>
        <p:spPr>
          <a:xfrm>
            <a:off x="4572000" y="171005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7" name="Google Shape;657;p28"/>
          <p:cNvSpPr/>
          <p:nvPr/>
        </p:nvSpPr>
        <p:spPr>
          <a:xfrm>
            <a:off x="2762250" y="171005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8" name="Google Shape;658;p28"/>
          <p:cNvSpPr/>
          <p:nvPr/>
        </p:nvSpPr>
        <p:spPr>
          <a:xfrm>
            <a:off x="952500" y="171005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60" name="Google Shape;660;p28"/>
          <p:cNvGraphicFramePr/>
          <p:nvPr>
            <p:extLst>
              <p:ext uri="{D42A27DB-BD31-4B8C-83A1-F6EECF244321}">
                <p14:modId xmlns:p14="http://schemas.microsoft.com/office/powerpoint/2010/main" val="2243808787"/>
              </p:ext>
            </p:extLst>
          </p:nvPr>
        </p:nvGraphicFramePr>
        <p:xfrm>
          <a:off x="952500" y="1719575"/>
          <a:ext cx="7239000" cy="2407740"/>
        </p:xfrm>
        <a:graphic>
          <a:graphicData uri="http://schemas.openxmlformats.org/drawingml/2006/table">
            <a:tbl>
              <a:tblPr>
                <a:noFill/>
                <a:tableStyleId>{EAEF6C65-04BD-44C0-808B-4D468976F935}</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54425">
                <a:tc>
                  <a:txBody>
                    <a:bodyPr/>
                    <a:lstStyle/>
                    <a:p>
                      <a:pPr marL="0" lvl="0" indent="0" algn="ctr" rtl="0">
                        <a:spcBef>
                          <a:spcPts val="0"/>
                        </a:spcBef>
                        <a:spcAft>
                          <a:spcPts val="0"/>
                        </a:spcAft>
                        <a:buNone/>
                      </a:pP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Nhìn</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S</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ao chép</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N</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ói</a:t>
                      </a:r>
                      <a:r>
                        <a:rPr lang="en" sz="1600" b="1" cap="none" spc="0" baseline="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 và chính tả</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V</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iết và</a:t>
                      </a:r>
                      <a:r>
                        <a:rPr lang="en" sz="1600" b="1" cap="none" spc="0" baseline="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 kiểm tra</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0"/>
                  </a:ext>
                </a:extLst>
              </a:tr>
              <a:tr h="33237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Khác</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nhau</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33237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Sông</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núi</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33237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Buổi</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sáng</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33237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Hoàn</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thành</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r h="33237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Ghi nhớ</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61" name="Google Shape;661;p28">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2" name="Google Shape;662;p28">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3" name="Google Shape;663;p28">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4" name="Google Shape;664;p28"/>
          <p:cNvSpPr txBox="1"/>
          <p:nvPr/>
        </p:nvSpPr>
        <p:spPr>
          <a:xfrm>
            <a:off x="1392935" y="935522"/>
            <a:ext cx="6780470" cy="39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5"/>
                </a:solidFill>
                <a:latin typeface="Tahoma" panose="020B0604030504040204" pitchFamily="34" charset="0"/>
                <a:ea typeface="Tahoma" panose="020B0604030504040204" pitchFamily="34" charset="0"/>
                <a:cs typeface="Tahoma" panose="020B0604030504040204" pitchFamily="34" charset="0"/>
                <a:sym typeface="Englebert"/>
              </a:rPr>
              <a:t>Hãy nhìn và sao chép từ. Lặp lại các từ mình đã viết trong cột Nói và Chính tả. Cuối cùng,  gấp cột Viết và Kiểm tra để viết lại từ mới mà không cần nhìn lại từ nhé! </a:t>
            </a:r>
            <a:endParaRPr>
              <a:solidFill>
                <a:schemeClr val="accent5"/>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665" name="Google Shape;665;p28"/>
          <p:cNvGrpSpPr/>
          <p:nvPr/>
        </p:nvGrpSpPr>
        <p:grpSpPr>
          <a:xfrm rot="-6049132">
            <a:off x="8670179" y="1067395"/>
            <a:ext cx="305234" cy="304477"/>
            <a:chOff x="1548327" y="2761296"/>
            <a:chExt cx="305242" cy="304485"/>
          </a:xfrm>
        </p:grpSpPr>
        <p:sp>
          <p:nvSpPr>
            <p:cNvPr id="666" name="Google Shape;666;p28"/>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7" name="Google Shape;667;p28"/>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8" name="Google Shape;668;p28"/>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669" name="Google Shape;669;p28"/>
          <p:cNvSpPr/>
          <p:nvPr/>
        </p:nvSpPr>
        <p:spPr>
          <a:xfrm>
            <a:off x="84240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nvGrpSpPr>
          <p:cNvPr id="670" name="Google Shape;670;p28"/>
          <p:cNvGrpSpPr/>
          <p:nvPr/>
        </p:nvGrpSpPr>
        <p:grpSpPr>
          <a:xfrm rot="-1039784">
            <a:off x="-346541" y="-65513"/>
            <a:ext cx="1730461" cy="1383820"/>
            <a:chOff x="15524550" y="1548900"/>
            <a:chExt cx="1307925" cy="1045925"/>
          </a:xfrm>
        </p:grpSpPr>
        <p:sp>
          <p:nvSpPr>
            <p:cNvPr id="671" name="Google Shape;671;p28"/>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2" name="Google Shape;672;p2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3" name="Google Shape;673;p28"/>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4" name="Google Shape;674;p28"/>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5" name="Google Shape;675;p28"/>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6" name="Google Shape;676;p2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7" name="Google Shape;677;p28"/>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8" name="Google Shape;678;p28"/>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9" name="Google Shape;679;p28"/>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0" name="Google Shape;680;p28"/>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1" name="Google Shape;681;p28"/>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2" name="Google Shape;682;p28"/>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3" name="Google Shape;683;p28"/>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4" name="Google Shape;684;p28"/>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5" name="Google Shape;685;p28"/>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6" name="Google Shape;686;p28"/>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7" name="Google Shape;687;p28"/>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8" name="Google Shape;688;p28"/>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9" name="Google Shape;689;p28"/>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0" name="Google Shape;690;p28"/>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1" name="Google Shape;691;p28"/>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2" name="Google Shape;692;p28"/>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3" name="Google Shape;693;p28"/>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4" name="Google Shape;694;p28"/>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5" name="Google Shape;695;p28"/>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6" name="Google Shape;696;p28"/>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7" name="Google Shape;697;p28"/>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8" name="Google Shape;698;p28"/>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9" name="Google Shape;699;p28"/>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0" name="Google Shape;700;p28"/>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1" name="Google Shape;701;p28"/>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2" name="Google Shape;702;p28"/>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3" name="Google Shape;703;p28"/>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4" name="Google Shape;704;p28"/>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5" name="Google Shape;705;p28"/>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6" name="Google Shape;706;p28"/>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7" name="Google Shape;707;p28"/>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8" name="Google Shape;708;p28"/>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9" name="Google Shape;709;p28"/>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0" name="Google Shape;710;p28"/>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p28"/>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2" name="Google Shape;712;p28"/>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3" name="Google Shape;713;p28"/>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4" name="Google Shape;714;p28"/>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5" name="Google Shape;715;p28"/>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64" name="Google Shape;526;p27"/>
          <p:cNvSpPr txBox="1">
            <a:spLocks noGrp="1"/>
          </p:cNvSpPr>
          <p:nvPr>
            <p:ph type="title"/>
          </p:nvPr>
        </p:nvSpPr>
        <p:spPr>
          <a:xfrm>
            <a:off x="2418107" y="205035"/>
            <a:ext cx="4335995" cy="948250"/>
          </a:xfrm>
          <a:prstGeom prst="rect">
            <a:avLst/>
          </a:prstGeom>
        </p:spPr>
        <p:txBody>
          <a:bodyPr spcFirstLastPara="1" wrap="square" lIns="90000" tIns="91425" rIns="91425" bIns="91425" anchor="ctr" anchorCtr="0">
            <a:noAutofit/>
            <a:scene3d>
              <a:camera prst="orthographicFront"/>
              <a:lightRig rig="soft" dir="t">
                <a:rot lat="0" lon="0" rev="15600000"/>
              </a:lightRig>
            </a:scene3d>
            <a:sp3d extrusionH="57150" prstMaterial="softEdge">
              <a:bevelT w="25400" h="38100" prst="artDeco"/>
            </a:sp3d>
          </a:bodyPr>
          <a:lstStyle/>
          <a:p>
            <a:pPr marL="0" lvl="0" indent="0" algn="l" rtl="0">
              <a:spcBef>
                <a:spcPts val="0"/>
              </a:spcBef>
              <a:spcAft>
                <a:spcPts val="0"/>
              </a:spcAft>
              <a:buNone/>
            </a:pPr>
            <a:r>
              <a:rPr lang="en" b="1" smtClean="0">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THỬ THÁCH ĐỐ CHỮ</a:t>
            </a:r>
            <a:endParaRPr b="1">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29"/>
          <p:cNvSpPr/>
          <p:nvPr/>
        </p:nvSpPr>
        <p:spPr>
          <a:xfrm>
            <a:off x="6381750" y="17049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4572000" y="17049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2762250" y="17049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952500" y="1704975"/>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25" name="Google Shape;725;p29"/>
          <p:cNvGraphicFramePr/>
          <p:nvPr>
            <p:extLst>
              <p:ext uri="{D42A27DB-BD31-4B8C-83A1-F6EECF244321}">
                <p14:modId xmlns:p14="http://schemas.microsoft.com/office/powerpoint/2010/main" val="1003257176"/>
              </p:ext>
            </p:extLst>
          </p:nvPr>
        </p:nvGraphicFramePr>
        <p:xfrm>
          <a:off x="952500" y="1714500"/>
          <a:ext cx="7239000" cy="2418315"/>
        </p:xfrm>
        <a:graphic>
          <a:graphicData uri="http://schemas.openxmlformats.org/drawingml/2006/table">
            <a:tbl>
              <a:tblPr>
                <a:noFill/>
                <a:tableStyleId>{EAEF6C65-04BD-44C0-808B-4D468976F935}</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24750">
                <a:tc>
                  <a:txBody>
                    <a:bodyPr/>
                    <a:lstStyle/>
                    <a:p>
                      <a:pPr marL="0" lvl="0" indent="0" algn="ctr" rtl="0">
                        <a:spcBef>
                          <a:spcPts val="0"/>
                        </a:spcBef>
                        <a:spcAft>
                          <a:spcPts val="0"/>
                        </a:spcAft>
                        <a:buNone/>
                      </a:pP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Nhìn</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S</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ao chép</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N</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ói</a:t>
                      </a:r>
                      <a:r>
                        <a:rPr lang="en" sz="1600" b="1" cap="none" spc="0" baseline="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 và chính tả</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V</a:t>
                      </a:r>
                      <a:r>
                        <a:rPr lang="en" sz="1600" b="1" cap="none" spc="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iết và</a:t>
                      </a:r>
                      <a:r>
                        <a:rPr lang="en" sz="1600" b="1" cap="none" spc="0" baseline="0" smtClean="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rPr>
                        <a:t> kiểm tra</a:t>
                      </a:r>
                      <a:endParaRPr sz="1600" b="1" cap="none" spc="0">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sym typeface="Luckiest Guy"/>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0"/>
                  </a:ext>
                </a:extLst>
              </a:tr>
              <a:tr h="39832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Cây</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cối</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lgn="ctr">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lgn="ctr">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lgn="ctr">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lgn="ctr">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39832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Số</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lượng</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39832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Cẩn</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thận</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39832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Hệ</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thống</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r h="398325">
                <a:tc>
                  <a:txBody>
                    <a:bodyPr/>
                    <a:lstStyle/>
                    <a:p>
                      <a:pPr marL="0" lvl="0" indent="0" algn="ctr" rtl="0">
                        <a:spcBef>
                          <a:spcPts val="0"/>
                        </a:spcBef>
                        <a:spcAft>
                          <a:spcPts val="0"/>
                        </a:spcAft>
                        <a:buNone/>
                      </a:pPr>
                      <a:r>
                        <a:rPr lang="en" b="1"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Tự</a:t>
                      </a:r>
                      <a:r>
                        <a:rPr lang="en" b="1" baseline="0"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động</a:t>
                      </a:r>
                      <a:endParaRPr b="1">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Viết</a:t>
                      </a:r>
                      <a:r>
                        <a:rPr lang="en-US" baseline="0" smtClean="0">
                          <a:solidFill>
                            <a:schemeClr val="accent1"/>
                          </a:solidFill>
                          <a:latin typeface="Tahoma" panose="020B0604030504040204" pitchFamily="34" charset="0"/>
                          <a:ea typeface="Tahoma" panose="020B0604030504040204" pitchFamily="34" charset="0"/>
                          <a:cs typeface="Tahoma" panose="020B0604030504040204" pitchFamily="34" charset="0"/>
                          <a:sym typeface="Englebert"/>
                        </a:rPr>
                        <a:t> lại từ</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sym typeface="Englebert"/>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26" name="Google Shape;726;p29">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29"/>
          <p:cNvGrpSpPr/>
          <p:nvPr/>
        </p:nvGrpSpPr>
        <p:grpSpPr>
          <a:xfrm rot="6049132" flipH="1">
            <a:off x="221399" y="1067395"/>
            <a:ext cx="305234" cy="304477"/>
            <a:chOff x="1548327" y="2761296"/>
            <a:chExt cx="305242" cy="304485"/>
          </a:xfrm>
        </p:grpSpPr>
        <p:sp>
          <p:nvSpPr>
            <p:cNvPr id="731" name="Google Shape;731;p29"/>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9"/>
          <p:cNvSpPr/>
          <p:nvPr/>
        </p:nvSpPr>
        <p:spPr>
          <a:xfrm flipH="1">
            <a:off x="441624"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9"/>
          <p:cNvGrpSpPr/>
          <p:nvPr/>
        </p:nvGrpSpPr>
        <p:grpSpPr>
          <a:xfrm rot="1039784" flipH="1">
            <a:off x="7812891" y="-65513"/>
            <a:ext cx="1730461" cy="1383820"/>
            <a:chOff x="15524550" y="1548900"/>
            <a:chExt cx="1307925" cy="1045925"/>
          </a:xfrm>
        </p:grpSpPr>
        <p:sp>
          <p:nvSpPr>
            <p:cNvPr id="736" name="Google Shape;736;p29"/>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64;p28"/>
          <p:cNvSpPr txBox="1"/>
          <p:nvPr/>
        </p:nvSpPr>
        <p:spPr>
          <a:xfrm>
            <a:off x="1392935" y="935522"/>
            <a:ext cx="6780470" cy="39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5"/>
                </a:solidFill>
                <a:latin typeface="Tahoma" panose="020B0604030504040204" pitchFamily="34" charset="0"/>
                <a:ea typeface="Tahoma" panose="020B0604030504040204" pitchFamily="34" charset="0"/>
                <a:cs typeface="Tahoma" panose="020B0604030504040204" pitchFamily="34" charset="0"/>
                <a:sym typeface="Englebert"/>
              </a:rPr>
              <a:t>Hãy nhìn và sao chép từ. Lặp lại các từ mình đã viết trong cột Nói và Chính tả. Cuối cùng,  gấp cột Viết và Kiểm tra để viết lại từ mới mà không cần nhìn lại từ nhé! </a:t>
            </a:r>
            <a:endParaRPr>
              <a:solidFill>
                <a:schemeClr val="accent5"/>
              </a:solidFill>
              <a:latin typeface="Tahoma" panose="020B0604030504040204" pitchFamily="34" charset="0"/>
              <a:ea typeface="Tahoma" panose="020B0604030504040204" pitchFamily="34" charset="0"/>
              <a:cs typeface="Tahoma" panose="020B0604030504040204" pitchFamily="34" charset="0"/>
              <a:sym typeface="Englebert"/>
            </a:endParaRPr>
          </a:p>
        </p:txBody>
      </p:sp>
      <p:sp>
        <p:nvSpPr>
          <p:cNvPr id="65" name="Google Shape;526;p27"/>
          <p:cNvSpPr txBox="1">
            <a:spLocks noGrp="1"/>
          </p:cNvSpPr>
          <p:nvPr>
            <p:ph type="title"/>
          </p:nvPr>
        </p:nvSpPr>
        <p:spPr>
          <a:xfrm>
            <a:off x="2418107" y="205035"/>
            <a:ext cx="4335995" cy="948250"/>
          </a:xfrm>
          <a:prstGeom prst="rect">
            <a:avLst/>
          </a:prstGeom>
        </p:spPr>
        <p:txBody>
          <a:bodyPr spcFirstLastPara="1" wrap="square" lIns="90000" tIns="91425" rIns="91425" bIns="91425" anchor="ctr" anchorCtr="0">
            <a:noAutofit/>
            <a:scene3d>
              <a:camera prst="orthographicFront"/>
              <a:lightRig rig="soft" dir="t">
                <a:rot lat="0" lon="0" rev="15600000"/>
              </a:lightRig>
            </a:scene3d>
            <a:sp3d extrusionH="57150" prstMaterial="softEdge">
              <a:bevelT w="25400" h="38100" prst="artDeco"/>
            </a:sp3d>
          </a:bodyPr>
          <a:lstStyle/>
          <a:p>
            <a:pPr marL="0" lvl="0" indent="0" algn="l" rtl="0">
              <a:spcBef>
                <a:spcPts val="0"/>
              </a:spcBef>
              <a:spcAft>
                <a:spcPts val="0"/>
              </a:spcAft>
              <a:buNone/>
            </a:pPr>
            <a:r>
              <a:rPr lang="en" b="1" smtClean="0">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THỬ THÁCH ĐỐ CHỮ</a:t>
            </a:r>
            <a:endParaRPr b="1">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786" name="Google Shape;786;p30"/>
          <p:cNvGrpSpPr/>
          <p:nvPr/>
        </p:nvGrpSpPr>
        <p:grpSpPr>
          <a:xfrm>
            <a:off x="3603113" y="1686552"/>
            <a:ext cx="4820873" cy="2066308"/>
            <a:chOff x="923413" y="1452974"/>
            <a:chExt cx="7298824" cy="3128400"/>
          </a:xfrm>
        </p:grpSpPr>
        <p:sp>
          <p:nvSpPr>
            <p:cNvPr id="787" name="Google Shape;787;p30"/>
            <p:cNvSpPr/>
            <p:nvPr/>
          </p:nvSpPr>
          <p:spPr>
            <a:xfrm>
              <a:off x="2487476"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V</a:t>
              </a:r>
              <a:endParaRPr>
                <a:solidFill>
                  <a:schemeClr val="dk2"/>
                </a:solidFill>
                <a:latin typeface="Englebert"/>
                <a:ea typeface="Englebert"/>
                <a:cs typeface="Englebert"/>
                <a:sym typeface="Englebert"/>
              </a:endParaRPr>
            </a:p>
          </p:txBody>
        </p:sp>
        <p:sp>
          <p:nvSpPr>
            <p:cNvPr id="788" name="Google Shape;788;p30"/>
            <p:cNvSpPr/>
            <p:nvPr/>
          </p:nvSpPr>
          <p:spPr>
            <a:xfrm>
              <a:off x="3008831"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E</a:t>
              </a:r>
              <a:endParaRPr>
                <a:solidFill>
                  <a:schemeClr val="dk2"/>
                </a:solidFill>
                <a:latin typeface="Englebert"/>
                <a:ea typeface="Englebert"/>
                <a:cs typeface="Englebert"/>
                <a:sym typeface="Englebert"/>
              </a:endParaRPr>
            </a:p>
          </p:txBody>
        </p:sp>
        <p:sp>
          <p:nvSpPr>
            <p:cNvPr id="789" name="Google Shape;789;p30"/>
            <p:cNvSpPr/>
            <p:nvPr/>
          </p:nvSpPr>
          <p:spPr>
            <a:xfrm>
              <a:off x="1966122"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Z</a:t>
              </a:r>
              <a:endParaRPr>
                <a:solidFill>
                  <a:schemeClr val="dk2"/>
                </a:solidFill>
                <a:latin typeface="Englebert"/>
                <a:ea typeface="Englebert"/>
                <a:cs typeface="Englebert"/>
                <a:sym typeface="Englebert"/>
              </a:endParaRPr>
            </a:p>
          </p:txBody>
        </p:sp>
        <p:sp>
          <p:nvSpPr>
            <p:cNvPr id="790" name="Google Shape;790;p30"/>
            <p:cNvSpPr/>
            <p:nvPr/>
          </p:nvSpPr>
          <p:spPr>
            <a:xfrm>
              <a:off x="1444767"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791" name="Google Shape;791;p30"/>
            <p:cNvSpPr/>
            <p:nvPr/>
          </p:nvSpPr>
          <p:spPr>
            <a:xfrm>
              <a:off x="923413"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H</a:t>
              </a:r>
              <a:endParaRPr>
                <a:solidFill>
                  <a:schemeClr val="dk2"/>
                </a:solidFill>
                <a:latin typeface="Englebert"/>
                <a:ea typeface="Englebert"/>
                <a:cs typeface="Englebert"/>
                <a:sym typeface="Englebert"/>
              </a:endParaRPr>
            </a:p>
          </p:txBody>
        </p:sp>
        <p:sp>
          <p:nvSpPr>
            <p:cNvPr id="792" name="Google Shape;792;p30"/>
            <p:cNvSpPr/>
            <p:nvPr/>
          </p:nvSpPr>
          <p:spPr>
            <a:xfrm>
              <a:off x="5094156"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T</a:t>
              </a:r>
              <a:endParaRPr>
                <a:solidFill>
                  <a:schemeClr val="dk2"/>
                </a:solidFill>
                <a:latin typeface="Englebert"/>
                <a:ea typeface="Englebert"/>
                <a:cs typeface="Englebert"/>
                <a:sym typeface="Englebert"/>
              </a:endParaRPr>
            </a:p>
          </p:txBody>
        </p:sp>
        <p:sp>
          <p:nvSpPr>
            <p:cNvPr id="793" name="Google Shape;793;p30"/>
            <p:cNvSpPr/>
            <p:nvPr/>
          </p:nvSpPr>
          <p:spPr>
            <a:xfrm>
              <a:off x="5615511"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R</a:t>
              </a:r>
              <a:endParaRPr>
                <a:solidFill>
                  <a:schemeClr val="dk2"/>
                </a:solidFill>
                <a:latin typeface="Englebert"/>
                <a:ea typeface="Englebert"/>
                <a:cs typeface="Englebert"/>
                <a:sym typeface="Englebert"/>
              </a:endParaRPr>
            </a:p>
          </p:txBody>
        </p:sp>
        <p:sp>
          <p:nvSpPr>
            <p:cNvPr id="794" name="Google Shape;794;p30"/>
            <p:cNvSpPr/>
            <p:nvPr/>
          </p:nvSpPr>
          <p:spPr>
            <a:xfrm>
              <a:off x="4572802"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795" name="Google Shape;795;p30"/>
            <p:cNvSpPr/>
            <p:nvPr/>
          </p:nvSpPr>
          <p:spPr>
            <a:xfrm>
              <a:off x="4051447"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M</a:t>
              </a:r>
              <a:endParaRPr>
                <a:solidFill>
                  <a:schemeClr val="dk2"/>
                </a:solidFill>
                <a:latin typeface="Englebert"/>
                <a:ea typeface="Englebert"/>
                <a:cs typeface="Englebert"/>
                <a:sym typeface="Englebert"/>
              </a:endParaRPr>
            </a:p>
          </p:txBody>
        </p:sp>
        <p:sp>
          <p:nvSpPr>
            <p:cNvPr id="796" name="Google Shape;796;p30"/>
            <p:cNvSpPr/>
            <p:nvPr/>
          </p:nvSpPr>
          <p:spPr>
            <a:xfrm>
              <a:off x="3530093"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797" name="Google Shape;797;p30"/>
            <p:cNvSpPr/>
            <p:nvPr/>
          </p:nvSpPr>
          <p:spPr>
            <a:xfrm>
              <a:off x="7700836"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798" name="Google Shape;798;p30"/>
            <p:cNvSpPr/>
            <p:nvPr/>
          </p:nvSpPr>
          <p:spPr>
            <a:xfrm>
              <a:off x="7179482"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799" name="Google Shape;799;p30"/>
            <p:cNvSpPr/>
            <p:nvPr/>
          </p:nvSpPr>
          <p:spPr>
            <a:xfrm>
              <a:off x="6658127"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S</a:t>
              </a:r>
              <a:endParaRPr>
                <a:solidFill>
                  <a:schemeClr val="dk2"/>
                </a:solidFill>
                <a:latin typeface="Englebert"/>
                <a:ea typeface="Englebert"/>
                <a:cs typeface="Englebert"/>
                <a:sym typeface="Englebert"/>
              </a:endParaRPr>
            </a:p>
          </p:txBody>
        </p:sp>
        <p:sp>
          <p:nvSpPr>
            <p:cNvPr id="800" name="Google Shape;800;p30"/>
            <p:cNvSpPr/>
            <p:nvPr/>
          </p:nvSpPr>
          <p:spPr>
            <a:xfrm>
              <a:off x="6136773" y="1452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01" name="Google Shape;801;p30"/>
            <p:cNvSpPr/>
            <p:nvPr/>
          </p:nvSpPr>
          <p:spPr>
            <a:xfrm>
              <a:off x="2487476"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P</a:t>
              </a:r>
              <a:endParaRPr>
                <a:solidFill>
                  <a:schemeClr val="dk2"/>
                </a:solidFill>
                <a:latin typeface="Englebert"/>
                <a:ea typeface="Englebert"/>
                <a:cs typeface="Englebert"/>
                <a:sym typeface="Englebert"/>
              </a:endParaRPr>
            </a:p>
          </p:txBody>
        </p:sp>
        <p:sp>
          <p:nvSpPr>
            <p:cNvPr id="802" name="Google Shape;802;p30"/>
            <p:cNvSpPr/>
            <p:nvPr/>
          </p:nvSpPr>
          <p:spPr>
            <a:xfrm>
              <a:off x="3008831"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03" name="Google Shape;803;p30"/>
            <p:cNvSpPr/>
            <p:nvPr/>
          </p:nvSpPr>
          <p:spPr>
            <a:xfrm>
              <a:off x="1966122"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04" name="Google Shape;804;p30"/>
            <p:cNvSpPr/>
            <p:nvPr/>
          </p:nvSpPr>
          <p:spPr>
            <a:xfrm>
              <a:off x="1444767"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E</a:t>
              </a:r>
              <a:endParaRPr>
                <a:solidFill>
                  <a:schemeClr val="dk2"/>
                </a:solidFill>
                <a:latin typeface="Englebert"/>
                <a:ea typeface="Englebert"/>
                <a:cs typeface="Englebert"/>
                <a:sym typeface="Englebert"/>
              </a:endParaRPr>
            </a:p>
          </p:txBody>
        </p:sp>
        <p:sp>
          <p:nvSpPr>
            <p:cNvPr id="805" name="Google Shape;805;p30"/>
            <p:cNvSpPr/>
            <p:nvPr/>
          </p:nvSpPr>
          <p:spPr>
            <a:xfrm>
              <a:off x="923413"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P</a:t>
              </a:r>
              <a:endParaRPr>
                <a:solidFill>
                  <a:schemeClr val="dk2"/>
                </a:solidFill>
                <a:latin typeface="Englebert"/>
                <a:ea typeface="Englebert"/>
                <a:cs typeface="Englebert"/>
                <a:sym typeface="Englebert"/>
              </a:endParaRPr>
            </a:p>
          </p:txBody>
        </p:sp>
        <p:sp>
          <p:nvSpPr>
            <p:cNvPr id="806" name="Google Shape;806;p30"/>
            <p:cNvSpPr/>
            <p:nvPr/>
          </p:nvSpPr>
          <p:spPr>
            <a:xfrm>
              <a:off x="5094156"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M</a:t>
              </a:r>
              <a:endParaRPr>
                <a:solidFill>
                  <a:schemeClr val="dk2"/>
                </a:solidFill>
                <a:latin typeface="Englebert"/>
                <a:ea typeface="Englebert"/>
                <a:cs typeface="Englebert"/>
                <a:sym typeface="Englebert"/>
              </a:endParaRPr>
            </a:p>
          </p:txBody>
        </p:sp>
        <p:sp>
          <p:nvSpPr>
            <p:cNvPr id="807" name="Google Shape;807;p30"/>
            <p:cNvSpPr/>
            <p:nvPr/>
          </p:nvSpPr>
          <p:spPr>
            <a:xfrm>
              <a:off x="5615511"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P</a:t>
              </a:r>
              <a:endParaRPr>
                <a:solidFill>
                  <a:schemeClr val="dk2"/>
                </a:solidFill>
                <a:latin typeface="Englebert"/>
                <a:ea typeface="Englebert"/>
                <a:cs typeface="Englebert"/>
                <a:sym typeface="Englebert"/>
              </a:endParaRPr>
            </a:p>
          </p:txBody>
        </p:sp>
        <p:sp>
          <p:nvSpPr>
            <p:cNvPr id="808" name="Google Shape;808;p30"/>
            <p:cNvSpPr/>
            <p:nvPr/>
          </p:nvSpPr>
          <p:spPr>
            <a:xfrm>
              <a:off x="4572802"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R</a:t>
              </a:r>
              <a:endParaRPr>
                <a:solidFill>
                  <a:schemeClr val="dk2"/>
                </a:solidFill>
                <a:latin typeface="Englebert"/>
                <a:ea typeface="Englebert"/>
                <a:cs typeface="Englebert"/>
                <a:sym typeface="Englebert"/>
              </a:endParaRPr>
            </a:p>
          </p:txBody>
        </p:sp>
        <p:sp>
          <p:nvSpPr>
            <p:cNvPr id="809" name="Google Shape;809;p30"/>
            <p:cNvSpPr/>
            <p:nvPr/>
          </p:nvSpPr>
          <p:spPr>
            <a:xfrm>
              <a:off x="4051447"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S</a:t>
              </a:r>
              <a:endParaRPr>
                <a:solidFill>
                  <a:schemeClr val="dk2"/>
                </a:solidFill>
                <a:latin typeface="Englebert"/>
                <a:ea typeface="Englebert"/>
                <a:cs typeface="Englebert"/>
                <a:sym typeface="Englebert"/>
              </a:endParaRPr>
            </a:p>
          </p:txBody>
        </p:sp>
        <p:sp>
          <p:nvSpPr>
            <p:cNvPr id="810" name="Google Shape;810;p30"/>
            <p:cNvSpPr/>
            <p:nvPr/>
          </p:nvSpPr>
          <p:spPr>
            <a:xfrm>
              <a:off x="3530093"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E</a:t>
              </a:r>
              <a:endParaRPr>
                <a:solidFill>
                  <a:schemeClr val="dk2"/>
                </a:solidFill>
                <a:latin typeface="Englebert"/>
                <a:ea typeface="Englebert"/>
                <a:cs typeface="Englebert"/>
                <a:sym typeface="Englebert"/>
              </a:endParaRPr>
            </a:p>
          </p:txBody>
        </p:sp>
        <p:sp>
          <p:nvSpPr>
            <p:cNvPr id="811" name="Google Shape;811;p30"/>
            <p:cNvSpPr/>
            <p:nvPr/>
          </p:nvSpPr>
          <p:spPr>
            <a:xfrm>
              <a:off x="7700836"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Q</a:t>
              </a:r>
              <a:endParaRPr>
                <a:solidFill>
                  <a:schemeClr val="dk2"/>
                </a:solidFill>
                <a:latin typeface="Englebert"/>
                <a:ea typeface="Englebert"/>
                <a:cs typeface="Englebert"/>
                <a:sym typeface="Englebert"/>
              </a:endParaRPr>
            </a:p>
          </p:txBody>
        </p:sp>
        <p:sp>
          <p:nvSpPr>
            <p:cNvPr id="812" name="Google Shape;812;p30"/>
            <p:cNvSpPr/>
            <p:nvPr/>
          </p:nvSpPr>
          <p:spPr>
            <a:xfrm>
              <a:off x="7179482"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S</a:t>
              </a:r>
              <a:endParaRPr>
                <a:solidFill>
                  <a:schemeClr val="dk2"/>
                </a:solidFill>
                <a:latin typeface="Englebert"/>
                <a:ea typeface="Englebert"/>
                <a:cs typeface="Englebert"/>
                <a:sym typeface="Englebert"/>
              </a:endParaRPr>
            </a:p>
          </p:txBody>
        </p:sp>
        <p:sp>
          <p:nvSpPr>
            <p:cNvPr id="813" name="Google Shape;813;p30"/>
            <p:cNvSpPr/>
            <p:nvPr/>
          </p:nvSpPr>
          <p:spPr>
            <a:xfrm>
              <a:off x="6658127"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14" name="Google Shape;814;p30"/>
            <p:cNvSpPr/>
            <p:nvPr/>
          </p:nvSpPr>
          <p:spPr>
            <a:xfrm>
              <a:off x="6136773" y="19743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Y</a:t>
              </a:r>
              <a:endParaRPr>
                <a:solidFill>
                  <a:schemeClr val="dk2"/>
                </a:solidFill>
                <a:latin typeface="Englebert"/>
                <a:ea typeface="Englebert"/>
                <a:cs typeface="Englebert"/>
                <a:sym typeface="Englebert"/>
              </a:endParaRPr>
            </a:p>
          </p:txBody>
        </p:sp>
        <p:sp>
          <p:nvSpPr>
            <p:cNvPr id="815" name="Google Shape;815;p30"/>
            <p:cNvSpPr/>
            <p:nvPr/>
          </p:nvSpPr>
          <p:spPr>
            <a:xfrm>
              <a:off x="2487476"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16" name="Google Shape;816;p30"/>
            <p:cNvSpPr/>
            <p:nvPr/>
          </p:nvSpPr>
          <p:spPr>
            <a:xfrm>
              <a:off x="3008831"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N</a:t>
              </a:r>
              <a:endParaRPr>
                <a:solidFill>
                  <a:schemeClr val="dk2"/>
                </a:solidFill>
                <a:latin typeface="Englebert"/>
                <a:ea typeface="Englebert"/>
                <a:cs typeface="Englebert"/>
                <a:sym typeface="Englebert"/>
              </a:endParaRPr>
            </a:p>
          </p:txBody>
        </p:sp>
        <p:sp>
          <p:nvSpPr>
            <p:cNvPr id="817" name="Google Shape;817;p30"/>
            <p:cNvSpPr/>
            <p:nvPr/>
          </p:nvSpPr>
          <p:spPr>
            <a:xfrm>
              <a:off x="1966122"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18" name="Google Shape;818;p30"/>
            <p:cNvSpPr/>
            <p:nvPr/>
          </p:nvSpPr>
          <p:spPr>
            <a:xfrm>
              <a:off x="1444767"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H</a:t>
              </a:r>
              <a:endParaRPr>
                <a:solidFill>
                  <a:schemeClr val="dk2"/>
                </a:solidFill>
                <a:latin typeface="Englebert"/>
                <a:ea typeface="Englebert"/>
                <a:cs typeface="Englebert"/>
                <a:sym typeface="Englebert"/>
              </a:endParaRPr>
            </a:p>
          </p:txBody>
        </p:sp>
        <p:sp>
          <p:nvSpPr>
            <p:cNvPr id="819" name="Google Shape;819;p30"/>
            <p:cNvSpPr/>
            <p:nvPr/>
          </p:nvSpPr>
          <p:spPr>
            <a:xfrm>
              <a:off x="923413"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K</a:t>
              </a:r>
              <a:endParaRPr>
                <a:solidFill>
                  <a:schemeClr val="dk2"/>
                </a:solidFill>
                <a:latin typeface="Englebert"/>
                <a:ea typeface="Englebert"/>
                <a:cs typeface="Englebert"/>
                <a:sym typeface="Englebert"/>
              </a:endParaRPr>
            </a:p>
          </p:txBody>
        </p:sp>
        <p:sp>
          <p:nvSpPr>
            <p:cNvPr id="820" name="Google Shape;820;p30"/>
            <p:cNvSpPr/>
            <p:nvPr/>
          </p:nvSpPr>
          <p:spPr>
            <a:xfrm>
              <a:off x="5094156"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21" name="Google Shape;821;p30"/>
            <p:cNvSpPr/>
            <p:nvPr/>
          </p:nvSpPr>
          <p:spPr>
            <a:xfrm>
              <a:off x="5615511"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822" name="Google Shape;822;p30"/>
            <p:cNvSpPr/>
            <p:nvPr/>
          </p:nvSpPr>
          <p:spPr>
            <a:xfrm>
              <a:off x="4572802"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U</a:t>
              </a:r>
              <a:endParaRPr>
                <a:solidFill>
                  <a:schemeClr val="dk2"/>
                </a:solidFill>
                <a:latin typeface="Englebert"/>
                <a:ea typeface="Englebert"/>
                <a:cs typeface="Englebert"/>
                <a:sym typeface="Englebert"/>
              </a:endParaRPr>
            </a:p>
          </p:txBody>
        </p:sp>
        <p:sp>
          <p:nvSpPr>
            <p:cNvPr id="823" name="Google Shape;823;p30"/>
            <p:cNvSpPr/>
            <p:nvPr/>
          </p:nvSpPr>
          <p:spPr>
            <a:xfrm>
              <a:off x="4051447"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24" name="Google Shape;824;p30"/>
            <p:cNvSpPr/>
            <p:nvPr/>
          </p:nvSpPr>
          <p:spPr>
            <a:xfrm>
              <a:off x="3530093"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H</a:t>
              </a:r>
              <a:endParaRPr>
                <a:solidFill>
                  <a:schemeClr val="dk2"/>
                </a:solidFill>
                <a:latin typeface="Englebert"/>
                <a:ea typeface="Englebert"/>
                <a:cs typeface="Englebert"/>
                <a:sym typeface="Englebert"/>
              </a:endParaRPr>
            </a:p>
          </p:txBody>
        </p:sp>
        <p:sp>
          <p:nvSpPr>
            <p:cNvPr id="825" name="Google Shape;825;p30"/>
            <p:cNvSpPr/>
            <p:nvPr/>
          </p:nvSpPr>
          <p:spPr>
            <a:xfrm>
              <a:off x="7700836"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26" name="Google Shape;826;p30"/>
            <p:cNvSpPr/>
            <p:nvPr/>
          </p:nvSpPr>
          <p:spPr>
            <a:xfrm>
              <a:off x="7179482"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N</a:t>
              </a:r>
              <a:endParaRPr>
                <a:solidFill>
                  <a:schemeClr val="dk2"/>
                </a:solidFill>
                <a:latin typeface="Englebert"/>
                <a:ea typeface="Englebert"/>
                <a:cs typeface="Englebert"/>
                <a:sym typeface="Englebert"/>
              </a:endParaRPr>
            </a:p>
          </p:txBody>
        </p:sp>
        <p:sp>
          <p:nvSpPr>
            <p:cNvPr id="827" name="Google Shape;827;p30"/>
            <p:cNvSpPr/>
            <p:nvPr/>
          </p:nvSpPr>
          <p:spPr>
            <a:xfrm>
              <a:off x="6658127"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N</a:t>
              </a:r>
              <a:endParaRPr>
                <a:solidFill>
                  <a:schemeClr val="dk2"/>
                </a:solidFill>
                <a:latin typeface="Englebert"/>
                <a:ea typeface="Englebert"/>
                <a:cs typeface="Englebert"/>
                <a:sym typeface="Englebert"/>
              </a:endParaRPr>
            </a:p>
          </p:txBody>
        </p:sp>
        <p:sp>
          <p:nvSpPr>
            <p:cNvPr id="828" name="Google Shape;828;p30"/>
            <p:cNvSpPr/>
            <p:nvPr/>
          </p:nvSpPr>
          <p:spPr>
            <a:xfrm>
              <a:off x="6136773" y="24957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L</a:t>
              </a:r>
              <a:endParaRPr>
                <a:solidFill>
                  <a:schemeClr val="dk2"/>
                </a:solidFill>
                <a:latin typeface="Englebert"/>
                <a:ea typeface="Englebert"/>
                <a:cs typeface="Englebert"/>
                <a:sym typeface="Englebert"/>
              </a:endParaRPr>
            </a:p>
          </p:txBody>
        </p:sp>
        <p:sp>
          <p:nvSpPr>
            <p:cNvPr id="829" name="Google Shape;829;p30"/>
            <p:cNvSpPr/>
            <p:nvPr/>
          </p:nvSpPr>
          <p:spPr>
            <a:xfrm>
              <a:off x="2487476"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F</a:t>
              </a:r>
              <a:endParaRPr>
                <a:solidFill>
                  <a:schemeClr val="dk2"/>
                </a:solidFill>
                <a:latin typeface="Englebert"/>
                <a:ea typeface="Englebert"/>
                <a:cs typeface="Englebert"/>
                <a:sym typeface="Englebert"/>
              </a:endParaRPr>
            </a:p>
          </p:txBody>
        </p:sp>
        <p:sp>
          <p:nvSpPr>
            <p:cNvPr id="830" name="Google Shape;830;p30"/>
            <p:cNvSpPr/>
            <p:nvPr/>
          </p:nvSpPr>
          <p:spPr>
            <a:xfrm>
              <a:off x="3008831"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W</a:t>
              </a:r>
              <a:endParaRPr>
                <a:solidFill>
                  <a:schemeClr val="dk2"/>
                </a:solidFill>
                <a:latin typeface="Englebert"/>
                <a:ea typeface="Englebert"/>
                <a:cs typeface="Englebert"/>
                <a:sym typeface="Englebert"/>
              </a:endParaRPr>
            </a:p>
          </p:txBody>
        </p:sp>
        <p:sp>
          <p:nvSpPr>
            <p:cNvPr id="831" name="Google Shape;831;p30"/>
            <p:cNvSpPr/>
            <p:nvPr/>
          </p:nvSpPr>
          <p:spPr>
            <a:xfrm>
              <a:off x="1966122"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Y</a:t>
              </a:r>
              <a:endParaRPr>
                <a:solidFill>
                  <a:schemeClr val="dk2"/>
                </a:solidFill>
                <a:latin typeface="Englebert"/>
                <a:ea typeface="Englebert"/>
                <a:cs typeface="Englebert"/>
                <a:sym typeface="Englebert"/>
              </a:endParaRPr>
            </a:p>
          </p:txBody>
        </p:sp>
        <p:sp>
          <p:nvSpPr>
            <p:cNvPr id="832" name="Google Shape;832;p30"/>
            <p:cNvSpPr/>
            <p:nvPr/>
          </p:nvSpPr>
          <p:spPr>
            <a:xfrm>
              <a:off x="1444767"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L</a:t>
              </a:r>
              <a:endParaRPr>
                <a:solidFill>
                  <a:schemeClr val="dk2"/>
                </a:solidFill>
                <a:latin typeface="Englebert"/>
                <a:ea typeface="Englebert"/>
                <a:cs typeface="Englebert"/>
                <a:sym typeface="Englebert"/>
              </a:endParaRPr>
            </a:p>
          </p:txBody>
        </p:sp>
        <p:sp>
          <p:nvSpPr>
            <p:cNvPr id="833" name="Google Shape;833;p30"/>
            <p:cNvSpPr/>
            <p:nvPr/>
          </p:nvSpPr>
          <p:spPr>
            <a:xfrm>
              <a:off x="923413"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L</a:t>
              </a:r>
              <a:endParaRPr>
                <a:solidFill>
                  <a:schemeClr val="dk2"/>
                </a:solidFill>
                <a:latin typeface="Englebert"/>
                <a:ea typeface="Englebert"/>
                <a:cs typeface="Englebert"/>
                <a:sym typeface="Englebert"/>
              </a:endParaRPr>
            </a:p>
          </p:txBody>
        </p:sp>
        <p:sp>
          <p:nvSpPr>
            <p:cNvPr id="834" name="Google Shape;834;p30"/>
            <p:cNvSpPr/>
            <p:nvPr/>
          </p:nvSpPr>
          <p:spPr>
            <a:xfrm>
              <a:off x="5094156"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35" name="Google Shape;835;p30"/>
            <p:cNvSpPr/>
            <p:nvPr/>
          </p:nvSpPr>
          <p:spPr>
            <a:xfrm>
              <a:off x="5615511"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R</a:t>
              </a:r>
              <a:endParaRPr>
                <a:solidFill>
                  <a:schemeClr val="dk2"/>
                </a:solidFill>
                <a:latin typeface="Englebert"/>
                <a:ea typeface="Englebert"/>
                <a:cs typeface="Englebert"/>
                <a:sym typeface="Englebert"/>
              </a:endParaRPr>
            </a:p>
          </p:txBody>
        </p:sp>
        <p:sp>
          <p:nvSpPr>
            <p:cNvPr id="836" name="Google Shape;836;p30"/>
            <p:cNvSpPr/>
            <p:nvPr/>
          </p:nvSpPr>
          <p:spPr>
            <a:xfrm>
              <a:off x="4572802"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K</a:t>
              </a:r>
              <a:endParaRPr>
                <a:solidFill>
                  <a:schemeClr val="dk2"/>
                </a:solidFill>
                <a:latin typeface="Englebert"/>
                <a:ea typeface="Englebert"/>
                <a:cs typeface="Englebert"/>
                <a:sym typeface="Englebert"/>
              </a:endParaRPr>
            </a:p>
          </p:txBody>
        </p:sp>
        <p:sp>
          <p:nvSpPr>
            <p:cNvPr id="837" name="Google Shape;837;p30"/>
            <p:cNvSpPr/>
            <p:nvPr/>
          </p:nvSpPr>
          <p:spPr>
            <a:xfrm>
              <a:off x="4051447"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38" name="Google Shape;838;p30"/>
            <p:cNvSpPr/>
            <p:nvPr/>
          </p:nvSpPr>
          <p:spPr>
            <a:xfrm>
              <a:off x="3530093"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39" name="Google Shape;839;p30"/>
            <p:cNvSpPr/>
            <p:nvPr/>
          </p:nvSpPr>
          <p:spPr>
            <a:xfrm>
              <a:off x="7700836"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T</a:t>
              </a:r>
              <a:endParaRPr>
                <a:solidFill>
                  <a:schemeClr val="dk2"/>
                </a:solidFill>
                <a:latin typeface="Englebert"/>
                <a:ea typeface="Englebert"/>
                <a:cs typeface="Englebert"/>
                <a:sym typeface="Englebert"/>
              </a:endParaRPr>
            </a:p>
          </p:txBody>
        </p:sp>
        <p:sp>
          <p:nvSpPr>
            <p:cNvPr id="840" name="Google Shape;840;p30"/>
            <p:cNvSpPr/>
            <p:nvPr/>
          </p:nvSpPr>
          <p:spPr>
            <a:xfrm>
              <a:off x="7179482"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H</a:t>
              </a:r>
              <a:endParaRPr>
                <a:solidFill>
                  <a:schemeClr val="dk2"/>
                </a:solidFill>
                <a:latin typeface="Englebert"/>
                <a:ea typeface="Englebert"/>
                <a:cs typeface="Englebert"/>
                <a:sym typeface="Englebert"/>
              </a:endParaRPr>
            </a:p>
          </p:txBody>
        </p:sp>
        <p:sp>
          <p:nvSpPr>
            <p:cNvPr id="841" name="Google Shape;841;p30"/>
            <p:cNvSpPr/>
            <p:nvPr/>
          </p:nvSpPr>
          <p:spPr>
            <a:xfrm>
              <a:off x="6658127"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G</a:t>
              </a:r>
              <a:endParaRPr>
                <a:solidFill>
                  <a:schemeClr val="dk2"/>
                </a:solidFill>
                <a:latin typeface="Englebert"/>
                <a:ea typeface="Englebert"/>
                <a:cs typeface="Englebert"/>
                <a:sym typeface="Englebert"/>
              </a:endParaRPr>
            </a:p>
          </p:txBody>
        </p:sp>
        <p:sp>
          <p:nvSpPr>
            <p:cNvPr id="842" name="Google Shape;842;p30"/>
            <p:cNvSpPr/>
            <p:nvPr/>
          </p:nvSpPr>
          <p:spPr>
            <a:xfrm>
              <a:off x="6136773" y="30171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843" name="Google Shape;843;p30"/>
            <p:cNvSpPr/>
            <p:nvPr/>
          </p:nvSpPr>
          <p:spPr>
            <a:xfrm>
              <a:off x="2487476"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Y</a:t>
              </a:r>
              <a:endParaRPr>
                <a:solidFill>
                  <a:schemeClr val="dk2"/>
                </a:solidFill>
                <a:latin typeface="Englebert"/>
                <a:ea typeface="Englebert"/>
                <a:cs typeface="Englebert"/>
                <a:sym typeface="Englebert"/>
              </a:endParaRPr>
            </a:p>
          </p:txBody>
        </p:sp>
        <p:sp>
          <p:nvSpPr>
            <p:cNvPr id="844" name="Google Shape;844;p30"/>
            <p:cNvSpPr/>
            <p:nvPr/>
          </p:nvSpPr>
          <p:spPr>
            <a:xfrm>
              <a:off x="3008831"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45" name="Google Shape;845;p30"/>
            <p:cNvSpPr/>
            <p:nvPr/>
          </p:nvSpPr>
          <p:spPr>
            <a:xfrm>
              <a:off x="1966122"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G</a:t>
              </a:r>
              <a:endParaRPr>
                <a:solidFill>
                  <a:schemeClr val="dk2"/>
                </a:solidFill>
                <a:latin typeface="Englebert"/>
                <a:ea typeface="Englebert"/>
                <a:cs typeface="Englebert"/>
                <a:sym typeface="Englebert"/>
              </a:endParaRPr>
            </a:p>
          </p:txBody>
        </p:sp>
        <p:sp>
          <p:nvSpPr>
            <p:cNvPr id="846" name="Google Shape;846;p30"/>
            <p:cNvSpPr/>
            <p:nvPr/>
          </p:nvSpPr>
          <p:spPr>
            <a:xfrm>
              <a:off x="1444767"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47" name="Google Shape;847;p30"/>
            <p:cNvSpPr/>
            <p:nvPr/>
          </p:nvSpPr>
          <p:spPr>
            <a:xfrm>
              <a:off x="923413"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48" name="Google Shape;848;p30"/>
            <p:cNvSpPr/>
            <p:nvPr/>
          </p:nvSpPr>
          <p:spPr>
            <a:xfrm>
              <a:off x="5094156"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49" name="Google Shape;849;p30"/>
            <p:cNvSpPr/>
            <p:nvPr/>
          </p:nvSpPr>
          <p:spPr>
            <a:xfrm>
              <a:off x="5615511"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X</a:t>
              </a:r>
              <a:endParaRPr>
                <a:solidFill>
                  <a:schemeClr val="dk2"/>
                </a:solidFill>
                <a:latin typeface="Englebert"/>
                <a:ea typeface="Englebert"/>
                <a:cs typeface="Englebert"/>
                <a:sym typeface="Englebert"/>
              </a:endParaRPr>
            </a:p>
          </p:txBody>
        </p:sp>
        <p:sp>
          <p:nvSpPr>
            <p:cNvPr id="850" name="Google Shape;850;p30"/>
            <p:cNvSpPr/>
            <p:nvPr/>
          </p:nvSpPr>
          <p:spPr>
            <a:xfrm>
              <a:off x="4572802"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L</a:t>
              </a:r>
              <a:endParaRPr>
                <a:solidFill>
                  <a:schemeClr val="dk2"/>
                </a:solidFill>
                <a:latin typeface="Englebert"/>
                <a:ea typeface="Englebert"/>
                <a:cs typeface="Englebert"/>
                <a:sym typeface="Englebert"/>
              </a:endParaRPr>
            </a:p>
          </p:txBody>
        </p:sp>
        <p:sp>
          <p:nvSpPr>
            <p:cNvPr id="851" name="Google Shape;851;p30"/>
            <p:cNvSpPr/>
            <p:nvPr/>
          </p:nvSpPr>
          <p:spPr>
            <a:xfrm>
              <a:off x="4051447"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U</a:t>
              </a:r>
              <a:endParaRPr>
                <a:solidFill>
                  <a:schemeClr val="dk2"/>
                </a:solidFill>
                <a:latin typeface="Englebert"/>
                <a:ea typeface="Englebert"/>
                <a:cs typeface="Englebert"/>
                <a:sym typeface="Englebert"/>
              </a:endParaRPr>
            </a:p>
          </p:txBody>
        </p:sp>
        <p:sp>
          <p:nvSpPr>
            <p:cNvPr id="852" name="Google Shape;852;p30"/>
            <p:cNvSpPr/>
            <p:nvPr/>
          </p:nvSpPr>
          <p:spPr>
            <a:xfrm>
              <a:off x="3530093"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53" name="Google Shape;853;p30"/>
            <p:cNvSpPr/>
            <p:nvPr/>
          </p:nvSpPr>
          <p:spPr>
            <a:xfrm>
              <a:off x="7700836"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E</a:t>
              </a:r>
              <a:endParaRPr>
                <a:solidFill>
                  <a:schemeClr val="dk2"/>
                </a:solidFill>
                <a:latin typeface="Englebert"/>
                <a:ea typeface="Englebert"/>
                <a:cs typeface="Englebert"/>
                <a:sym typeface="Englebert"/>
              </a:endParaRPr>
            </a:p>
          </p:txBody>
        </p:sp>
        <p:sp>
          <p:nvSpPr>
            <p:cNvPr id="854" name="Google Shape;854;p30"/>
            <p:cNvSpPr/>
            <p:nvPr/>
          </p:nvSpPr>
          <p:spPr>
            <a:xfrm>
              <a:off x="7179482"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K</a:t>
              </a:r>
              <a:endParaRPr>
                <a:solidFill>
                  <a:schemeClr val="dk2"/>
                </a:solidFill>
                <a:latin typeface="Englebert"/>
                <a:ea typeface="Englebert"/>
                <a:cs typeface="Englebert"/>
                <a:sym typeface="Englebert"/>
              </a:endParaRPr>
            </a:p>
          </p:txBody>
        </p:sp>
        <p:sp>
          <p:nvSpPr>
            <p:cNvPr id="855" name="Google Shape;855;p30"/>
            <p:cNvSpPr/>
            <p:nvPr/>
          </p:nvSpPr>
          <p:spPr>
            <a:xfrm>
              <a:off x="6658127"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56" name="Google Shape;856;p30"/>
            <p:cNvSpPr/>
            <p:nvPr/>
          </p:nvSpPr>
          <p:spPr>
            <a:xfrm>
              <a:off x="6136773" y="35385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57" name="Google Shape;857;p30"/>
            <p:cNvSpPr/>
            <p:nvPr/>
          </p:nvSpPr>
          <p:spPr>
            <a:xfrm>
              <a:off x="2487476"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58" name="Google Shape;858;p30"/>
            <p:cNvSpPr/>
            <p:nvPr/>
          </p:nvSpPr>
          <p:spPr>
            <a:xfrm>
              <a:off x="3008831"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A</a:t>
              </a:r>
              <a:endParaRPr>
                <a:solidFill>
                  <a:schemeClr val="dk2"/>
                </a:solidFill>
                <a:latin typeface="Englebert"/>
                <a:ea typeface="Englebert"/>
                <a:cs typeface="Englebert"/>
                <a:sym typeface="Englebert"/>
              </a:endParaRPr>
            </a:p>
          </p:txBody>
        </p:sp>
        <p:sp>
          <p:nvSpPr>
            <p:cNvPr id="859" name="Google Shape;859;p30"/>
            <p:cNvSpPr/>
            <p:nvPr/>
          </p:nvSpPr>
          <p:spPr>
            <a:xfrm>
              <a:off x="1966122"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O</a:t>
              </a:r>
              <a:endParaRPr>
                <a:solidFill>
                  <a:schemeClr val="dk2"/>
                </a:solidFill>
                <a:latin typeface="Englebert"/>
                <a:ea typeface="Englebert"/>
                <a:cs typeface="Englebert"/>
                <a:sym typeface="Englebert"/>
              </a:endParaRPr>
            </a:p>
          </p:txBody>
        </p:sp>
        <p:sp>
          <p:nvSpPr>
            <p:cNvPr id="860" name="Google Shape;860;p30"/>
            <p:cNvSpPr/>
            <p:nvPr/>
          </p:nvSpPr>
          <p:spPr>
            <a:xfrm>
              <a:off x="1444767"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61" name="Google Shape;861;p30"/>
            <p:cNvSpPr/>
            <p:nvPr/>
          </p:nvSpPr>
          <p:spPr>
            <a:xfrm>
              <a:off x="923413"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C</a:t>
              </a:r>
              <a:endParaRPr>
                <a:solidFill>
                  <a:schemeClr val="dk2"/>
                </a:solidFill>
                <a:latin typeface="Englebert"/>
                <a:ea typeface="Englebert"/>
                <a:cs typeface="Englebert"/>
                <a:sym typeface="Englebert"/>
              </a:endParaRPr>
            </a:p>
          </p:txBody>
        </p:sp>
        <p:sp>
          <p:nvSpPr>
            <p:cNvPr id="862" name="Google Shape;862;p30"/>
            <p:cNvSpPr/>
            <p:nvPr/>
          </p:nvSpPr>
          <p:spPr>
            <a:xfrm>
              <a:off x="5094156"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63" name="Google Shape;863;p30"/>
            <p:cNvSpPr/>
            <p:nvPr/>
          </p:nvSpPr>
          <p:spPr>
            <a:xfrm>
              <a:off x="5615511"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R</a:t>
              </a:r>
              <a:endParaRPr>
                <a:solidFill>
                  <a:schemeClr val="dk2"/>
                </a:solidFill>
                <a:latin typeface="Englebert"/>
                <a:ea typeface="Englebert"/>
                <a:cs typeface="Englebert"/>
                <a:sym typeface="Englebert"/>
              </a:endParaRPr>
            </a:p>
          </p:txBody>
        </p:sp>
        <p:sp>
          <p:nvSpPr>
            <p:cNvPr id="864" name="Google Shape;864;p30"/>
            <p:cNvSpPr/>
            <p:nvPr/>
          </p:nvSpPr>
          <p:spPr>
            <a:xfrm>
              <a:off x="4572802"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R</a:t>
              </a:r>
              <a:endParaRPr>
                <a:solidFill>
                  <a:schemeClr val="dk2"/>
                </a:solidFill>
                <a:latin typeface="Englebert"/>
                <a:ea typeface="Englebert"/>
                <a:cs typeface="Englebert"/>
                <a:sym typeface="Englebert"/>
              </a:endParaRPr>
            </a:p>
          </p:txBody>
        </p:sp>
        <p:sp>
          <p:nvSpPr>
            <p:cNvPr id="865" name="Google Shape;865;p30"/>
            <p:cNvSpPr/>
            <p:nvPr/>
          </p:nvSpPr>
          <p:spPr>
            <a:xfrm>
              <a:off x="4051447"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I</a:t>
              </a:r>
              <a:endParaRPr>
                <a:solidFill>
                  <a:schemeClr val="dk2"/>
                </a:solidFill>
                <a:latin typeface="Englebert"/>
                <a:ea typeface="Englebert"/>
                <a:cs typeface="Englebert"/>
                <a:sym typeface="Englebert"/>
              </a:endParaRPr>
            </a:p>
          </p:txBody>
        </p:sp>
        <p:sp>
          <p:nvSpPr>
            <p:cNvPr id="866" name="Google Shape;866;p30"/>
            <p:cNvSpPr/>
            <p:nvPr/>
          </p:nvSpPr>
          <p:spPr>
            <a:xfrm>
              <a:off x="3530093"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L</a:t>
              </a:r>
              <a:endParaRPr>
                <a:solidFill>
                  <a:schemeClr val="dk2"/>
                </a:solidFill>
                <a:latin typeface="Englebert"/>
                <a:ea typeface="Englebert"/>
                <a:cs typeface="Englebert"/>
                <a:sym typeface="Englebert"/>
              </a:endParaRPr>
            </a:p>
          </p:txBody>
        </p:sp>
        <p:sp>
          <p:nvSpPr>
            <p:cNvPr id="867" name="Google Shape;867;p30"/>
            <p:cNvSpPr/>
            <p:nvPr/>
          </p:nvSpPr>
          <p:spPr>
            <a:xfrm>
              <a:off x="7700836"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D</a:t>
              </a:r>
              <a:endParaRPr>
                <a:solidFill>
                  <a:schemeClr val="dk2"/>
                </a:solidFill>
                <a:latin typeface="Englebert"/>
                <a:ea typeface="Englebert"/>
                <a:cs typeface="Englebert"/>
                <a:sym typeface="Englebert"/>
              </a:endParaRPr>
            </a:p>
          </p:txBody>
        </p:sp>
        <p:sp>
          <p:nvSpPr>
            <p:cNvPr id="868" name="Google Shape;868;p30"/>
            <p:cNvSpPr/>
            <p:nvPr/>
          </p:nvSpPr>
          <p:spPr>
            <a:xfrm>
              <a:off x="7179482"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E</a:t>
              </a:r>
              <a:endParaRPr>
                <a:solidFill>
                  <a:schemeClr val="dk2"/>
                </a:solidFill>
                <a:latin typeface="Englebert"/>
                <a:ea typeface="Englebert"/>
                <a:cs typeface="Englebert"/>
                <a:sym typeface="Englebert"/>
              </a:endParaRPr>
            </a:p>
          </p:txBody>
        </p:sp>
        <p:sp>
          <p:nvSpPr>
            <p:cNvPr id="869" name="Google Shape;869;p30"/>
            <p:cNvSpPr/>
            <p:nvPr/>
          </p:nvSpPr>
          <p:spPr>
            <a:xfrm>
              <a:off x="6658127"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W</a:t>
              </a:r>
              <a:endParaRPr>
                <a:solidFill>
                  <a:schemeClr val="dk2"/>
                </a:solidFill>
                <a:latin typeface="Englebert"/>
                <a:ea typeface="Englebert"/>
                <a:cs typeface="Englebert"/>
                <a:sym typeface="Englebert"/>
              </a:endParaRPr>
            </a:p>
          </p:txBody>
        </p:sp>
        <p:sp>
          <p:nvSpPr>
            <p:cNvPr id="870" name="Google Shape;870;p30"/>
            <p:cNvSpPr/>
            <p:nvPr/>
          </p:nvSpPr>
          <p:spPr>
            <a:xfrm>
              <a:off x="6136773" y="4059974"/>
              <a:ext cx="521400" cy="521400"/>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Englebert"/>
                  <a:ea typeface="Englebert"/>
                  <a:cs typeface="Englebert"/>
                  <a:sym typeface="Englebert"/>
                </a:rPr>
                <a:t>F</a:t>
              </a:r>
              <a:endParaRPr>
                <a:solidFill>
                  <a:schemeClr val="dk2"/>
                </a:solidFill>
                <a:latin typeface="Englebert"/>
                <a:ea typeface="Englebert"/>
                <a:cs typeface="Englebert"/>
                <a:sym typeface="Englebert"/>
              </a:endParaRPr>
            </a:p>
          </p:txBody>
        </p:sp>
      </p:grpSp>
      <p:sp>
        <p:nvSpPr>
          <p:cNvPr id="871" name="Google Shape;871;p30">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txBox="1"/>
          <p:nvPr/>
        </p:nvSpPr>
        <p:spPr>
          <a:xfrm>
            <a:off x="3603050" y="3886200"/>
            <a:ext cx="4821000" cy="2682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Englebert"/>
              <a:ea typeface="Englebert"/>
              <a:cs typeface="Englebert"/>
              <a:sym typeface="Englebert"/>
            </a:endParaRPr>
          </a:p>
        </p:txBody>
      </p:sp>
      <p:sp>
        <p:nvSpPr>
          <p:cNvPr id="876" name="Google Shape;876;p30"/>
          <p:cNvSpPr txBox="1"/>
          <p:nvPr/>
        </p:nvSpPr>
        <p:spPr>
          <a:xfrm>
            <a:off x="720000" y="1781700"/>
            <a:ext cx="2366100" cy="20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a:p>
            <a:pPr marL="0" lvl="0" indent="0" algn="l" rtl="0">
              <a:spcBef>
                <a:spcPts val="0"/>
              </a:spcBef>
              <a:spcAft>
                <a:spcPts val="0"/>
              </a:spcAft>
              <a:buNone/>
            </a:pPr>
            <a:r>
              <a:rPr lang="en">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
            </a:r>
            <a:br>
              <a:rPr lang="en">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br>
            <a:r>
              <a:rPr lang="en" smtClean="0">
                <a:solidFill>
                  <a:schemeClr val="dk2"/>
                </a:solidFill>
                <a:latin typeface="Tahoma" panose="020B0604030504040204" pitchFamily="34" charset="0"/>
                <a:ea typeface="Tahoma" panose="020B0604030504040204" pitchFamily="34" charset="0"/>
                <a:cs typeface="Tahoma" panose="020B0604030504040204" pitchFamily="34" charset="0"/>
                <a:sym typeface="Englebert"/>
              </a:rPr>
              <a:t>Viết câu trả lời:</a:t>
            </a:r>
            <a:endParaRPr>
              <a:solidFill>
                <a:schemeClr val="dk2"/>
              </a:solidFill>
              <a:latin typeface="Tahoma" panose="020B0604030504040204" pitchFamily="34" charset="0"/>
              <a:ea typeface="Tahoma" panose="020B0604030504040204" pitchFamily="34" charset="0"/>
              <a:cs typeface="Tahoma" panose="020B0604030504040204" pitchFamily="34" charset="0"/>
              <a:sym typeface="Englebert"/>
            </a:endParaRPr>
          </a:p>
        </p:txBody>
      </p:sp>
      <p:grpSp>
        <p:nvGrpSpPr>
          <p:cNvPr id="877" name="Google Shape;877;p30"/>
          <p:cNvGrpSpPr/>
          <p:nvPr/>
        </p:nvGrpSpPr>
        <p:grpSpPr>
          <a:xfrm>
            <a:off x="728675" y="2062075"/>
            <a:ext cx="2419500" cy="1676380"/>
            <a:chOff x="728675" y="2062075"/>
            <a:chExt cx="2419500" cy="1676380"/>
          </a:xfrm>
        </p:grpSpPr>
        <p:cxnSp>
          <p:nvCxnSpPr>
            <p:cNvPr id="878" name="Google Shape;878;p30"/>
            <p:cNvCxnSpPr/>
            <p:nvPr/>
          </p:nvCxnSpPr>
          <p:spPr>
            <a:xfrm>
              <a:off x="728675" y="2062075"/>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79" name="Google Shape;879;p30"/>
            <p:cNvCxnSpPr/>
            <p:nvPr/>
          </p:nvCxnSpPr>
          <p:spPr>
            <a:xfrm>
              <a:off x="728675" y="2271623"/>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0" name="Google Shape;880;p30"/>
            <p:cNvCxnSpPr/>
            <p:nvPr/>
          </p:nvCxnSpPr>
          <p:spPr>
            <a:xfrm>
              <a:off x="728675" y="2481170"/>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1" name="Google Shape;881;p30"/>
            <p:cNvCxnSpPr/>
            <p:nvPr/>
          </p:nvCxnSpPr>
          <p:spPr>
            <a:xfrm>
              <a:off x="728675" y="2690718"/>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2" name="Google Shape;882;p30"/>
            <p:cNvCxnSpPr/>
            <p:nvPr/>
          </p:nvCxnSpPr>
          <p:spPr>
            <a:xfrm>
              <a:off x="728675" y="2900265"/>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3" name="Google Shape;883;p30"/>
            <p:cNvCxnSpPr/>
            <p:nvPr/>
          </p:nvCxnSpPr>
          <p:spPr>
            <a:xfrm>
              <a:off x="728675" y="3109813"/>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4" name="Google Shape;884;p30"/>
            <p:cNvCxnSpPr/>
            <p:nvPr/>
          </p:nvCxnSpPr>
          <p:spPr>
            <a:xfrm>
              <a:off x="728675" y="3319360"/>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5" name="Google Shape;885;p30"/>
            <p:cNvCxnSpPr/>
            <p:nvPr/>
          </p:nvCxnSpPr>
          <p:spPr>
            <a:xfrm>
              <a:off x="728675" y="3528907"/>
              <a:ext cx="2419500" cy="0"/>
            </a:xfrm>
            <a:prstGeom prst="straightConnector1">
              <a:avLst/>
            </a:prstGeom>
            <a:noFill/>
            <a:ln w="9525" cap="flat" cmpd="sng">
              <a:solidFill>
                <a:schemeClr val="accent4"/>
              </a:solidFill>
              <a:prstDash val="solid"/>
              <a:round/>
              <a:headEnd type="none" w="med" len="med"/>
              <a:tailEnd type="none" w="med" len="med"/>
            </a:ln>
          </p:spPr>
        </p:cxnSp>
        <p:cxnSp>
          <p:nvCxnSpPr>
            <p:cNvPr id="886" name="Google Shape;886;p30"/>
            <p:cNvCxnSpPr/>
            <p:nvPr/>
          </p:nvCxnSpPr>
          <p:spPr>
            <a:xfrm>
              <a:off x="728675" y="3738455"/>
              <a:ext cx="2419500" cy="0"/>
            </a:xfrm>
            <a:prstGeom prst="straightConnector1">
              <a:avLst/>
            </a:prstGeom>
            <a:noFill/>
            <a:ln w="9525" cap="flat" cmpd="sng">
              <a:solidFill>
                <a:schemeClr val="accent4"/>
              </a:solidFill>
              <a:prstDash val="solid"/>
              <a:round/>
              <a:headEnd type="none" w="med" len="med"/>
              <a:tailEnd type="none" w="med" len="med"/>
            </a:ln>
          </p:spPr>
        </p:cxnSp>
      </p:grpSp>
      <p:grpSp>
        <p:nvGrpSpPr>
          <p:cNvPr id="887" name="Google Shape;887;p30"/>
          <p:cNvGrpSpPr/>
          <p:nvPr/>
        </p:nvGrpSpPr>
        <p:grpSpPr>
          <a:xfrm rot="-3722607" flipH="1">
            <a:off x="8841023" y="615213"/>
            <a:ext cx="252399" cy="805489"/>
            <a:chOff x="8478897" y="4127025"/>
            <a:chExt cx="252400" cy="805492"/>
          </a:xfrm>
        </p:grpSpPr>
        <p:sp>
          <p:nvSpPr>
            <p:cNvPr id="888" name="Google Shape;888;p30"/>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30"/>
          <p:cNvGrpSpPr/>
          <p:nvPr/>
        </p:nvGrpSpPr>
        <p:grpSpPr>
          <a:xfrm>
            <a:off x="7801321" y="255250"/>
            <a:ext cx="1245349" cy="569505"/>
            <a:chOff x="7435621" y="294700"/>
            <a:chExt cx="1245349" cy="569505"/>
          </a:xfrm>
        </p:grpSpPr>
        <p:grpSp>
          <p:nvGrpSpPr>
            <p:cNvPr id="893" name="Google Shape;893;p30"/>
            <p:cNvGrpSpPr/>
            <p:nvPr/>
          </p:nvGrpSpPr>
          <p:grpSpPr>
            <a:xfrm rot="-578873">
              <a:off x="7870500" y="388385"/>
              <a:ext cx="376485" cy="447436"/>
              <a:chOff x="8352696" y="3680267"/>
              <a:chExt cx="376469" cy="447416"/>
            </a:xfrm>
          </p:grpSpPr>
          <p:sp>
            <p:nvSpPr>
              <p:cNvPr id="894" name="Google Shape;894;p30"/>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30"/>
            <p:cNvGrpSpPr/>
            <p:nvPr/>
          </p:nvGrpSpPr>
          <p:grpSpPr>
            <a:xfrm>
              <a:off x="7435621" y="294700"/>
              <a:ext cx="1245349" cy="446137"/>
              <a:chOff x="5876924" y="256525"/>
              <a:chExt cx="1403685" cy="502859"/>
            </a:xfrm>
          </p:grpSpPr>
          <p:sp>
            <p:nvSpPr>
              <p:cNvPr id="900" name="Google Shape;900;p30"/>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2" name="Google Shape;912;p30"/>
          <p:cNvGrpSpPr/>
          <p:nvPr/>
        </p:nvGrpSpPr>
        <p:grpSpPr>
          <a:xfrm rot="4750868">
            <a:off x="567376" y="4629739"/>
            <a:ext cx="305234" cy="304477"/>
            <a:chOff x="1548327" y="2761296"/>
            <a:chExt cx="305242" cy="304485"/>
          </a:xfrm>
        </p:grpSpPr>
        <p:sp>
          <p:nvSpPr>
            <p:cNvPr id="913" name="Google Shape;913;p30"/>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6" name="Google Shape;916;p30"/>
          <p:cNvSpPr/>
          <p:nvPr/>
        </p:nvSpPr>
        <p:spPr>
          <a:xfrm rot="10800000">
            <a:off x="2" y="415440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64;p28"/>
          <p:cNvSpPr txBox="1"/>
          <p:nvPr/>
        </p:nvSpPr>
        <p:spPr>
          <a:xfrm>
            <a:off x="1256161" y="923853"/>
            <a:ext cx="6780470" cy="39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5"/>
                </a:solidFill>
                <a:latin typeface="Tahoma" panose="020B0604030504040204" pitchFamily="34" charset="0"/>
                <a:ea typeface="Tahoma" panose="020B0604030504040204" pitchFamily="34" charset="0"/>
                <a:cs typeface="Tahoma" panose="020B0604030504040204" pitchFamily="34" charset="0"/>
                <a:sym typeface="Englebert"/>
              </a:rPr>
              <a:t>Thử thách tìm từ và đặt câu với từ mình tìm được! </a:t>
            </a:r>
            <a:endParaRPr>
              <a:solidFill>
                <a:schemeClr val="accent5"/>
              </a:solidFill>
              <a:latin typeface="Tahoma" panose="020B0604030504040204" pitchFamily="34" charset="0"/>
              <a:ea typeface="Tahoma" panose="020B0604030504040204" pitchFamily="34" charset="0"/>
              <a:cs typeface="Tahoma" panose="020B0604030504040204" pitchFamily="34" charset="0"/>
              <a:sym typeface="Englebert"/>
            </a:endParaRPr>
          </a:p>
        </p:txBody>
      </p:sp>
      <p:sp>
        <p:nvSpPr>
          <p:cNvPr id="136" name="Google Shape;526;p27"/>
          <p:cNvSpPr txBox="1">
            <a:spLocks noGrp="1"/>
          </p:cNvSpPr>
          <p:nvPr>
            <p:ph type="title"/>
          </p:nvPr>
        </p:nvSpPr>
        <p:spPr>
          <a:xfrm>
            <a:off x="2418107" y="205035"/>
            <a:ext cx="4335995" cy="948250"/>
          </a:xfrm>
          <a:prstGeom prst="rect">
            <a:avLst/>
          </a:prstGeom>
        </p:spPr>
        <p:txBody>
          <a:bodyPr spcFirstLastPara="1" wrap="square" lIns="90000" tIns="91425" rIns="91425" bIns="91425" anchor="ctr" anchorCtr="0">
            <a:noAutofit/>
            <a:scene3d>
              <a:camera prst="orthographicFront"/>
              <a:lightRig rig="soft" dir="t">
                <a:rot lat="0" lon="0" rev="15600000"/>
              </a:lightRig>
            </a:scene3d>
            <a:sp3d extrusionH="57150" prstMaterial="softEdge">
              <a:bevelT w="25400" h="38100" prst="artDeco"/>
            </a:sp3d>
          </a:bodyPr>
          <a:lstStyle/>
          <a:p>
            <a:pPr marL="0" lvl="0" indent="0" algn="l" rtl="0">
              <a:spcBef>
                <a:spcPts val="0"/>
              </a:spcBef>
              <a:spcAft>
                <a:spcPts val="0"/>
              </a:spcAft>
              <a:buNone/>
            </a:pPr>
            <a:r>
              <a:rPr lang="en" b="1" smtClean="0">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THỬ THÁCH ĐỐ CHỮ</a:t>
            </a:r>
            <a:endParaRPr b="1">
              <a:ln/>
              <a:solidFill>
                <a:schemeClr val="accent4">
                  <a:lumMod val="75000"/>
                </a:schemeClr>
              </a:solidFill>
              <a:effectLst>
                <a:outerShdw blurRad="50800" dist="38100" dir="18900000" algn="b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31"/>
          <p:cNvSpPr/>
          <p:nvPr/>
        </p:nvSpPr>
        <p:spPr>
          <a:xfrm flipH="1">
            <a:off x="7187253" y="1160276"/>
            <a:ext cx="1216044" cy="9548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txBox="1">
            <a:spLocks noGrp="1"/>
          </p:cNvSpPr>
          <p:nvPr>
            <p:ph type="title"/>
          </p:nvPr>
        </p:nvSpPr>
        <p:spPr>
          <a:xfrm flipH="1">
            <a:off x="3861762" y="1160263"/>
            <a:ext cx="3142800" cy="954900"/>
          </a:xfrm>
          <a:prstGeom prst="rect">
            <a:avLst/>
          </a:prstGeom>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r" rtl="0">
              <a:spcBef>
                <a:spcPts val="0"/>
              </a:spcBef>
              <a:spcAft>
                <a:spcPts val="0"/>
              </a:spcAft>
              <a:buNone/>
            </a:pPr>
            <a:r>
              <a:rPr lang="en" sz="4800" b="1" smtClean="0">
                <a:ln/>
                <a:solidFill>
                  <a:srgbClr val="F8D45A"/>
                </a:solidFill>
                <a:latin typeface="Calibri" panose="020F0502020204030204" pitchFamily="34" charset="0"/>
                <a:cs typeface="Calibri" panose="020F0502020204030204" pitchFamily="34" charset="0"/>
              </a:rPr>
              <a:t>TẬP ĐỌC</a:t>
            </a:r>
            <a:endParaRPr sz="4800" b="1">
              <a:ln/>
              <a:solidFill>
                <a:srgbClr val="F8D45A"/>
              </a:solidFill>
              <a:latin typeface="Calibri" panose="020F0502020204030204" pitchFamily="34" charset="0"/>
              <a:cs typeface="Calibri" panose="020F0502020204030204" pitchFamily="34" charset="0"/>
            </a:endParaRPr>
          </a:p>
        </p:txBody>
      </p:sp>
      <p:sp>
        <p:nvSpPr>
          <p:cNvPr id="923" name="Google Shape;923;p31"/>
          <p:cNvSpPr txBox="1">
            <a:spLocks noGrp="1"/>
          </p:cNvSpPr>
          <p:nvPr>
            <p:ph type="title" idx="2"/>
          </p:nvPr>
        </p:nvSpPr>
        <p:spPr>
          <a:xfrm flipH="1">
            <a:off x="7389675" y="1429938"/>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25" name="Google Shape;925;p31"/>
          <p:cNvSpPr/>
          <p:nvPr/>
        </p:nvSpPr>
        <p:spPr>
          <a:xfrm rot="5400000" flipH="1">
            <a:off x="-184290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flipH="1">
            <a:off x="7465853"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31"/>
          <p:cNvGrpSpPr/>
          <p:nvPr/>
        </p:nvGrpSpPr>
        <p:grpSpPr>
          <a:xfrm rot="-4750868" flipH="1">
            <a:off x="7890593" y="4493464"/>
            <a:ext cx="305234" cy="304477"/>
            <a:chOff x="1548327" y="2761296"/>
            <a:chExt cx="305242" cy="304485"/>
          </a:xfrm>
        </p:grpSpPr>
        <p:sp>
          <p:nvSpPr>
            <p:cNvPr id="931" name="Google Shape;931;p31"/>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31"/>
          <p:cNvSpPr/>
          <p:nvPr/>
        </p:nvSpPr>
        <p:spPr>
          <a:xfrm rot="10800000" flipH="1">
            <a:off x="8743464"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31"/>
          <p:cNvGrpSpPr/>
          <p:nvPr/>
        </p:nvGrpSpPr>
        <p:grpSpPr>
          <a:xfrm>
            <a:off x="2341764" y="1004289"/>
            <a:ext cx="670015" cy="407064"/>
            <a:chOff x="8441914" y="3061502"/>
            <a:chExt cx="670015" cy="407064"/>
          </a:xfrm>
        </p:grpSpPr>
        <p:sp>
          <p:nvSpPr>
            <p:cNvPr id="936" name="Google Shape;936;p31"/>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1"/>
          <p:cNvGrpSpPr/>
          <p:nvPr/>
        </p:nvGrpSpPr>
        <p:grpSpPr>
          <a:xfrm rot="3722607">
            <a:off x="245573" y="805075"/>
            <a:ext cx="252399" cy="805489"/>
            <a:chOff x="8478897" y="4127025"/>
            <a:chExt cx="252400" cy="805492"/>
          </a:xfrm>
        </p:grpSpPr>
        <p:sp>
          <p:nvSpPr>
            <p:cNvPr id="941" name="Google Shape;941;p31"/>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1"/>
          <p:cNvGrpSpPr/>
          <p:nvPr/>
        </p:nvGrpSpPr>
        <p:grpSpPr>
          <a:xfrm flipH="1">
            <a:off x="720004" y="1656890"/>
            <a:ext cx="2306206" cy="2722412"/>
            <a:chOff x="23677050" y="1833175"/>
            <a:chExt cx="1084100" cy="1279750"/>
          </a:xfrm>
        </p:grpSpPr>
        <p:sp>
          <p:nvSpPr>
            <p:cNvPr id="946" name="Google Shape;946;p31"/>
            <p:cNvSpPr/>
            <p:nvPr/>
          </p:nvSpPr>
          <p:spPr>
            <a:xfrm>
              <a:off x="24462875" y="2460775"/>
              <a:ext cx="187550" cy="293400"/>
            </a:xfrm>
            <a:custGeom>
              <a:avLst/>
              <a:gdLst/>
              <a:ahLst/>
              <a:cxnLst/>
              <a:rect l="l" t="t" r="r" b="b"/>
              <a:pathLst>
                <a:path w="7502" h="11736" extrusionOk="0">
                  <a:moveTo>
                    <a:pt x="1907" y="0"/>
                  </a:moveTo>
                  <a:cubicBezTo>
                    <a:pt x="1729" y="0"/>
                    <a:pt x="1553" y="43"/>
                    <a:pt x="1381" y="146"/>
                  </a:cubicBezTo>
                  <a:cubicBezTo>
                    <a:pt x="1072" y="337"/>
                    <a:pt x="846" y="694"/>
                    <a:pt x="810" y="1075"/>
                  </a:cubicBezTo>
                  <a:cubicBezTo>
                    <a:pt x="762" y="1444"/>
                    <a:pt x="893" y="1801"/>
                    <a:pt x="929" y="2170"/>
                  </a:cubicBezTo>
                  <a:cubicBezTo>
                    <a:pt x="953" y="2587"/>
                    <a:pt x="846" y="3016"/>
                    <a:pt x="631" y="3373"/>
                  </a:cubicBezTo>
                  <a:cubicBezTo>
                    <a:pt x="536" y="3528"/>
                    <a:pt x="417" y="3659"/>
                    <a:pt x="357" y="3825"/>
                  </a:cubicBezTo>
                  <a:cubicBezTo>
                    <a:pt x="0" y="4766"/>
                    <a:pt x="1000" y="5087"/>
                    <a:pt x="1500" y="5730"/>
                  </a:cubicBezTo>
                  <a:cubicBezTo>
                    <a:pt x="2060" y="6433"/>
                    <a:pt x="2417" y="7242"/>
                    <a:pt x="2631" y="8112"/>
                  </a:cubicBezTo>
                  <a:cubicBezTo>
                    <a:pt x="2929" y="9290"/>
                    <a:pt x="2977" y="10505"/>
                    <a:pt x="2989" y="11731"/>
                  </a:cubicBezTo>
                  <a:cubicBezTo>
                    <a:pt x="3074" y="11734"/>
                    <a:pt x="3159" y="11735"/>
                    <a:pt x="3244" y="11735"/>
                  </a:cubicBezTo>
                  <a:cubicBezTo>
                    <a:pt x="3861" y="11735"/>
                    <a:pt x="4470" y="11666"/>
                    <a:pt x="4941" y="11624"/>
                  </a:cubicBezTo>
                  <a:cubicBezTo>
                    <a:pt x="5715" y="11552"/>
                    <a:pt x="6525" y="11386"/>
                    <a:pt x="7263" y="11112"/>
                  </a:cubicBezTo>
                  <a:cubicBezTo>
                    <a:pt x="7501" y="9719"/>
                    <a:pt x="7382" y="8254"/>
                    <a:pt x="7239" y="6850"/>
                  </a:cubicBezTo>
                  <a:cubicBezTo>
                    <a:pt x="7096" y="5540"/>
                    <a:pt x="6906" y="4183"/>
                    <a:pt x="6180" y="3075"/>
                  </a:cubicBezTo>
                  <a:cubicBezTo>
                    <a:pt x="5584" y="2170"/>
                    <a:pt x="4822" y="1444"/>
                    <a:pt x="3870" y="932"/>
                  </a:cubicBezTo>
                  <a:cubicBezTo>
                    <a:pt x="3302" y="639"/>
                    <a:pt x="2592" y="0"/>
                    <a:pt x="1907"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23677050" y="2745100"/>
              <a:ext cx="228925" cy="201975"/>
            </a:xfrm>
            <a:custGeom>
              <a:avLst/>
              <a:gdLst/>
              <a:ahLst/>
              <a:cxnLst/>
              <a:rect l="l" t="t" r="r" b="b"/>
              <a:pathLst>
                <a:path w="9157" h="8079" extrusionOk="0">
                  <a:moveTo>
                    <a:pt x="7728" y="1"/>
                  </a:moveTo>
                  <a:cubicBezTo>
                    <a:pt x="6763" y="394"/>
                    <a:pt x="5811" y="846"/>
                    <a:pt x="4882" y="1334"/>
                  </a:cubicBezTo>
                  <a:cubicBezTo>
                    <a:pt x="4061" y="1763"/>
                    <a:pt x="3465" y="2275"/>
                    <a:pt x="2751" y="2811"/>
                  </a:cubicBezTo>
                  <a:cubicBezTo>
                    <a:pt x="2236" y="2449"/>
                    <a:pt x="1558" y="1844"/>
                    <a:pt x="869" y="1844"/>
                  </a:cubicBezTo>
                  <a:cubicBezTo>
                    <a:pt x="810" y="1844"/>
                    <a:pt x="750" y="1849"/>
                    <a:pt x="691" y="1858"/>
                  </a:cubicBezTo>
                  <a:cubicBezTo>
                    <a:pt x="1" y="1965"/>
                    <a:pt x="72" y="2739"/>
                    <a:pt x="298" y="3239"/>
                  </a:cubicBezTo>
                  <a:cubicBezTo>
                    <a:pt x="989" y="4847"/>
                    <a:pt x="2084" y="6335"/>
                    <a:pt x="3299" y="7573"/>
                  </a:cubicBezTo>
                  <a:cubicBezTo>
                    <a:pt x="3525" y="7811"/>
                    <a:pt x="3799" y="8050"/>
                    <a:pt x="4120" y="8073"/>
                  </a:cubicBezTo>
                  <a:cubicBezTo>
                    <a:pt x="4150" y="8077"/>
                    <a:pt x="4179" y="8079"/>
                    <a:pt x="4208" y="8079"/>
                  </a:cubicBezTo>
                  <a:cubicBezTo>
                    <a:pt x="4472" y="8079"/>
                    <a:pt x="4716" y="7940"/>
                    <a:pt x="4942" y="7811"/>
                  </a:cubicBezTo>
                  <a:cubicBezTo>
                    <a:pt x="6430" y="6942"/>
                    <a:pt x="7895" y="5978"/>
                    <a:pt x="9157" y="4799"/>
                  </a:cubicBezTo>
                  <a:lnTo>
                    <a:pt x="7728" y="1"/>
                  </a:ln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24551575" y="2918475"/>
              <a:ext cx="209575" cy="194450"/>
            </a:xfrm>
            <a:custGeom>
              <a:avLst/>
              <a:gdLst/>
              <a:ahLst/>
              <a:cxnLst/>
              <a:rect l="l" t="t" r="r" b="b"/>
              <a:pathLst>
                <a:path w="8383" h="7778" extrusionOk="0">
                  <a:moveTo>
                    <a:pt x="2957" y="1"/>
                  </a:moveTo>
                  <a:cubicBezTo>
                    <a:pt x="2622" y="1"/>
                    <a:pt x="2287" y="10"/>
                    <a:pt x="1953" y="31"/>
                  </a:cubicBezTo>
                  <a:lnTo>
                    <a:pt x="0" y="4639"/>
                  </a:lnTo>
                  <a:cubicBezTo>
                    <a:pt x="988" y="4936"/>
                    <a:pt x="2024" y="5198"/>
                    <a:pt x="3048" y="5413"/>
                  </a:cubicBezTo>
                  <a:cubicBezTo>
                    <a:pt x="3953" y="5591"/>
                    <a:pt x="4739" y="5591"/>
                    <a:pt x="5632" y="5627"/>
                  </a:cubicBezTo>
                  <a:cubicBezTo>
                    <a:pt x="5834" y="6282"/>
                    <a:pt x="5977" y="7294"/>
                    <a:pt x="6632" y="7675"/>
                  </a:cubicBezTo>
                  <a:cubicBezTo>
                    <a:pt x="6752" y="7747"/>
                    <a:pt x="6865" y="7778"/>
                    <a:pt x="6970" y="7778"/>
                  </a:cubicBezTo>
                  <a:cubicBezTo>
                    <a:pt x="7389" y="7778"/>
                    <a:pt x="7687" y="7281"/>
                    <a:pt x="7811" y="6853"/>
                  </a:cubicBezTo>
                  <a:cubicBezTo>
                    <a:pt x="8299" y="5186"/>
                    <a:pt x="8382" y="3329"/>
                    <a:pt x="8239" y="1603"/>
                  </a:cubicBezTo>
                  <a:cubicBezTo>
                    <a:pt x="8204" y="1281"/>
                    <a:pt x="8168" y="924"/>
                    <a:pt x="7930" y="698"/>
                  </a:cubicBezTo>
                  <a:cubicBezTo>
                    <a:pt x="7716" y="483"/>
                    <a:pt x="7418" y="424"/>
                    <a:pt x="7120" y="388"/>
                  </a:cubicBezTo>
                  <a:cubicBezTo>
                    <a:pt x="5757" y="167"/>
                    <a:pt x="4354" y="1"/>
                    <a:pt x="295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23912500" y="2307850"/>
              <a:ext cx="252725" cy="218000"/>
            </a:xfrm>
            <a:custGeom>
              <a:avLst/>
              <a:gdLst/>
              <a:ahLst/>
              <a:cxnLst/>
              <a:rect l="l" t="t" r="r" b="b"/>
              <a:pathLst>
                <a:path w="10109" h="8720" extrusionOk="0">
                  <a:moveTo>
                    <a:pt x="3549" y="1"/>
                  </a:moveTo>
                  <a:cubicBezTo>
                    <a:pt x="2370" y="72"/>
                    <a:pt x="1191" y="239"/>
                    <a:pt x="60" y="536"/>
                  </a:cubicBezTo>
                  <a:cubicBezTo>
                    <a:pt x="24" y="1358"/>
                    <a:pt x="1" y="2156"/>
                    <a:pt x="108" y="2977"/>
                  </a:cubicBezTo>
                  <a:cubicBezTo>
                    <a:pt x="262" y="4227"/>
                    <a:pt x="655" y="5489"/>
                    <a:pt x="1465" y="6454"/>
                  </a:cubicBezTo>
                  <a:cubicBezTo>
                    <a:pt x="2797" y="8080"/>
                    <a:pt x="5084" y="8720"/>
                    <a:pt x="7249" y="8720"/>
                  </a:cubicBezTo>
                  <a:cubicBezTo>
                    <a:pt x="8064" y="8720"/>
                    <a:pt x="8862" y="8629"/>
                    <a:pt x="9585" y="8466"/>
                  </a:cubicBezTo>
                  <a:cubicBezTo>
                    <a:pt x="9740" y="8442"/>
                    <a:pt x="9907" y="8395"/>
                    <a:pt x="10002" y="8264"/>
                  </a:cubicBezTo>
                  <a:cubicBezTo>
                    <a:pt x="10085" y="8145"/>
                    <a:pt x="10085" y="7990"/>
                    <a:pt x="10085" y="7847"/>
                  </a:cubicBezTo>
                  <a:cubicBezTo>
                    <a:pt x="10049" y="6359"/>
                    <a:pt x="10109" y="4870"/>
                    <a:pt x="9871" y="3406"/>
                  </a:cubicBezTo>
                  <a:cubicBezTo>
                    <a:pt x="9601" y="3414"/>
                    <a:pt x="9326" y="3423"/>
                    <a:pt x="9053" y="3423"/>
                  </a:cubicBezTo>
                  <a:cubicBezTo>
                    <a:pt x="8940" y="3423"/>
                    <a:pt x="8827" y="3421"/>
                    <a:pt x="8716" y="3418"/>
                  </a:cubicBezTo>
                  <a:cubicBezTo>
                    <a:pt x="8597" y="3424"/>
                    <a:pt x="8478" y="3428"/>
                    <a:pt x="8360" y="3428"/>
                  </a:cubicBezTo>
                  <a:cubicBezTo>
                    <a:pt x="7625" y="3428"/>
                    <a:pt x="6903" y="3297"/>
                    <a:pt x="6216" y="2989"/>
                  </a:cubicBezTo>
                  <a:cubicBezTo>
                    <a:pt x="4906" y="2406"/>
                    <a:pt x="3930" y="1310"/>
                    <a:pt x="3549"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23803550" y="2644100"/>
              <a:ext cx="514975" cy="293625"/>
            </a:xfrm>
            <a:custGeom>
              <a:avLst/>
              <a:gdLst/>
              <a:ahLst/>
              <a:cxnLst/>
              <a:rect l="l" t="t" r="r" b="b"/>
              <a:pathLst>
                <a:path w="20599" h="11745" extrusionOk="0">
                  <a:moveTo>
                    <a:pt x="18050" y="1"/>
                  </a:moveTo>
                  <a:cubicBezTo>
                    <a:pt x="16656" y="1"/>
                    <a:pt x="15329" y="227"/>
                    <a:pt x="13919" y="302"/>
                  </a:cubicBezTo>
                  <a:cubicBezTo>
                    <a:pt x="12217" y="374"/>
                    <a:pt x="10538" y="588"/>
                    <a:pt x="8871" y="910"/>
                  </a:cubicBezTo>
                  <a:cubicBezTo>
                    <a:pt x="5752" y="1541"/>
                    <a:pt x="2715" y="2648"/>
                    <a:pt x="1" y="4350"/>
                  </a:cubicBezTo>
                  <a:cubicBezTo>
                    <a:pt x="322" y="6994"/>
                    <a:pt x="1180" y="9637"/>
                    <a:pt x="2751" y="11744"/>
                  </a:cubicBezTo>
                  <a:cubicBezTo>
                    <a:pt x="7788" y="8506"/>
                    <a:pt x="13741" y="6696"/>
                    <a:pt x="19718" y="6660"/>
                  </a:cubicBezTo>
                  <a:cubicBezTo>
                    <a:pt x="20015" y="5255"/>
                    <a:pt x="20253" y="3838"/>
                    <a:pt x="20420" y="2410"/>
                  </a:cubicBezTo>
                  <a:cubicBezTo>
                    <a:pt x="20539" y="1541"/>
                    <a:pt x="20599" y="850"/>
                    <a:pt x="19837" y="255"/>
                  </a:cubicBezTo>
                  <a:cubicBezTo>
                    <a:pt x="19646" y="112"/>
                    <a:pt x="19396" y="64"/>
                    <a:pt x="19146" y="52"/>
                  </a:cubicBezTo>
                  <a:cubicBezTo>
                    <a:pt x="18775" y="16"/>
                    <a:pt x="18410" y="1"/>
                    <a:pt x="180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4463175" y="2463225"/>
              <a:ext cx="95275" cy="127425"/>
            </a:xfrm>
            <a:custGeom>
              <a:avLst/>
              <a:gdLst/>
              <a:ahLst/>
              <a:cxnLst/>
              <a:rect l="l" t="t" r="r" b="b"/>
              <a:pathLst>
                <a:path w="3811" h="5097" extrusionOk="0">
                  <a:moveTo>
                    <a:pt x="3679" y="1"/>
                  </a:moveTo>
                  <a:cubicBezTo>
                    <a:pt x="3667" y="36"/>
                    <a:pt x="3655" y="84"/>
                    <a:pt x="3655" y="108"/>
                  </a:cubicBezTo>
                  <a:cubicBezTo>
                    <a:pt x="3596" y="275"/>
                    <a:pt x="3512" y="465"/>
                    <a:pt x="3441" y="656"/>
                  </a:cubicBezTo>
                  <a:cubicBezTo>
                    <a:pt x="3370" y="858"/>
                    <a:pt x="3262" y="1060"/>
                    <a:pt x="3155" y="1275"/>
                  </a:cubicBezTo>
                  <a:cubicBezTo>
                    <a:pt x="2953" y="1703"/>
                    <a:pt x="2679" y="2144"/>
                    <a:pt x="2369" y="2596"/>
                  </a:cubicBezTo>
                  <a:cubicBezTo>
                    <a:pt x="2060" y="3037"/>
                    <a:pt x="1715" y="3442"/>
                    <a:pt x="1393" y="3787"/>
                  </a:cubicBezTo>
                  <a:lnTo>
                    <a:pt x="917" y="4263"/>
                  </a:lnTo>
                  <a:cubicBezTo>
                    <a:pt x="762" y="4406"/>
                    <a:pt x="619" y="4525"/>
                    <a:pt x="464" y="4644"/>
                  </a:cubicBezTo>
                  <a:cubicBezTo>
                    <a:pt x="286" y="4799"/>
                    <a:pt x="143" y="4918"/>
                    <a:pt x="0" y="5025"/>
                  </a:cubicBezTo>
                  <a:cubicBezTo>
                    <a:pt x="48" y="5049"/>
                    <a:pt x="95" y="5085"/>
                    <a:pt x="119" y="5097"/>
                  </a:cubicBezTo>
                  <a:cubicBezTo>
                    <a:pt x="262" y="5001"/>
                    <a:pt x="405" y="4918"/>
                    <a:pt x="572" y="4799"/>
                  </a:cubicBezTo>
                  <a:cubicBezTo>
                    <a:pt x="714" y="4692"/>
                    <a:pt x="881" y="4573"/>
                    <a:pt x="1048" y="4430"/>
                  </a:cubicBezTo>
                  <a:cubicBezTo>
                    <a:pt x="1215" y="4287"/>
                    <a:pt x="1369" y="4132"/>
                    <a:pt x="1548" y="3965"/>
                  </a:cubicBezTo>
                  <a:cubicBezTo>
                    <a:pt x="1893" y="3620"/>
                    <a:pt x="2250" y="3203"/>
                    <a:pt x="2584" y="2739"/>
                  </a:cubicBezTo>
                  <a:cubicBezTo>
                    <a:pt x="2905" y="2275"/>
                    <a:pt x="3155" y="1810"/>
                    <a:pt x="3370" y="1370"/>
                  </a:cubicBezTo>
                  <a:cubicBezTo>
                    <a:pt x="3453" y="1132"/>
                    <a:pt x="3548" y="929"/>
                    <a:pt x="3620" y="715"/>
                  </a:cubicBezTo>
                  <a:cubicBezTo>
                    <a:pt x="3691" y="513"/>
                    <a:pt x="3751" y="322"/>
                    <a:pt x="3810" y="155"/>
                  </a:cubicBezTo>
                  <a:cubicBezTo>
                    <a:pt x="3774" y="108"/>
                    <a:pt x="3727" y="48"/>
                    <a:pt x="3679" y="1"/>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24451250" y="2596275"/>
              <a:ext cx="1525" cy="1525"/>
            </a:xfrm>
            <a:custGeom>
              <a:avLst/>
              <a:gdLst/>
              <a:ahLst/>
              <a:cxnLst/>
              <a:rect l="l" t="t" r="r" b="b"/>
              <a:pathLst>
                <a:path w="61" h="61" extrusionOk="0">
                  <a:moveTo>
                    <a:pt x="60" y="1"/>
                  </a:moveTo>
                  <a:cubicBezTo>
                    <a:pt x="25" y="25"/>
                    <a:pt x="1" y="60"/>
                    <a:pt x="1" y="60"/>
                  </a:cubicBezTo>
                  <a:lnTo>
                    <a:pt x="37" y="60"/>
                  </a:lnTo>
                  <a:cubicBezTo>
                    <a:pt x="48" y="37"/>
                    <a:pt x="48" y="13"/>
                    <a:pt x="60" y="1"/>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4152700" y="2379000"/>
              <a:ext cx="14925" cy="151225"/>
            </a:xfrm>
            <a:custGeom>
              <a:avLst/>
              <a:gdLst/>
              <a:ahLst/>
              <a:cxnLst/>
              <a:rect l="l" t="t" r="r" b="b"/>
              <a:pathLst>
                <a:path w="597" h="6049" extrusionOk="0">
                  <a:moveTo>
                    <a:pt x="596" y="0"/>
                  </a:moveTo>
                  <a:cubicBezTo>
                    <a:pt x="513" y="12"/>
                    <a:pt x="441" y="36"/>
                    <a:pt x="370" y="60"/>
                  </a:cubicBezTo>
                  <a:cubicBezTo>
                    <a:pt x="310" y="369"/>
                    <a:pt x="263" y="727"/>
                    <a:pt x="215" y="1096"/>
                  </a:cubicBezTo>
                  <a:cubicBezTo>
                    <a:pt x="144" y="1727"/>
                    <a:pt x="84" y="2417"/>
                    <a:pt x="37" y="3155"/>
                  </a:cubicBezTo>
                  <a:cubicBezTo>
                    <a:pt x="13" y="3882"/>
                    <a:pt x="1" y="4584"/>
                    <a:pt x="13" y="5203"/>
                  </a:cubicBezTo>
                  <a:cubicBezTo>
                    <a:pt x="25" y="5501"/>
                    <a:pt x="25" y="5787"/>
                    <a:pt x="37" y="6049"/>
                  </a:cubicBezTo>
                  <a:cubicBezTo>
                    <a:pt x="120" y="6049"/>
                    <a:pt x="191" y="6037"/>
                    <a:pt x="251" y="6037"/>
                  </a:cubicBezTo>
                  <a:lnTo>
                    <a:pt x="251" y="5191"/>
                  </a:lnTo>
                  <a:cubicBezTo>
                    <a:pt x="251" y="4560"/>
                    <a:pt x="263" y="3870"/>
                    <a:pt x="299" y="3155"/>
                  </a:cubicBezTo>
                  <a:cubicBezTo>
                    <a:pt x="334" y="2417"/>
                    <a:pt x="382" y="1739"/>
                    <a:pt x="453" y="1108"/>
                  </a:cubicBezTo>
                  <a:cubicBezTo>
                    <a:pt x="501" y="715"/>
                    <a:pt x="549" y="334"/>
                    <a:pt x="596" y="0"/>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3881850" y="2772200"/>
              <a:ext cx="422100" cy="118775"/>
            </a:xfrm>
            <a:custGeom>
              <a:avLst/>
              <a:gdLst/>
              <a:ahLst/>
              <a:cxnLst/>
              <a:rect l="l" t="t" r="r" b="b"/>
              <a:pathLst>
                <a:path w="16884" h="4751" extrusionOk="0">
                  <a:moveTo>
                    <a:pt x="16883" y="0"/>
                  </a:moveTo>
                  <a:cubicBezTo>
                    <a:pt x="16859" y="12"/>
                    <a:pt x="16848" y="12"/>
                    <a:pt x="16812" y="12"/>
                  </a:cubicBezTo>
                  <a:cubicBezTo>
                    <a:pt x="16467" y="24"/>
                    <a:pt x="16109" y="60"/>
                    <a:pt x="15740" y="84"/>
                  </a:cubicBezTo>
                  <a:cubicBezTo>
                    <a:pt x="15002" y="131"/>
                    <a:pt x="14204" y="238"/>
                    <a:pt x="13371" y="346"/>
                  </a:cubicBezTo>
                  <a:cubicBezTo>
                    <a:pt x="11728" y="584"/>
                    <a:pt x="9906" y="941"/>
                    <a:pt x="8049" y="1441"/>
                  </a:cubicBezTo>
                  <a:cubicBezTo>
                    <a:pt x="6191" y="1965"/>
                    <a:pt x="4465" y="2608"/>
                    <a:pt x="2917" y="3263"/>
                  </a:cubicBezTo>
                  <a:cubicBezTo>
                    <a:pt x="2155" y="3596"/>
                    <a:pt x="1429" y="3918"/>
                    <a:pt x="750" y="4275"/>
                  </a:cubicBezTo>
                  <a:cubicBezTo>
                    <a:pt x="500" y="4406"/>
                    <a:pt x="250" y="4525"/>
                    <a:pt x="0" y="4656"/>
                  </a:cubicBezTo>
                  <a:cubicBezTo>
                    <a:pt x="36" y="4691"/>
                    <a:pt x="84" y="4715"/>
                    <a:pt x="119" y="4751"/>
                  </a:cubicBezTo>
                  <a:cubicBezTo>
                    <a:pt x="334" y="4632"/>
                    <a:pt x="572" y="4525"/>
                    <a:pt x="810" y="4406"/>
                  </a:cubicBezTo>
                  <a:cubicBezTo>
                    <a:pt x="1465" y="4060"/>
                    <a:pt x="2203" y="3751"/>
                    <a:pt x="2977" y="3406"/>
                  </a:cubicBezTo>
                  <a:cubicBezTo>
                    <a:pt x="4501" y="2763"/>
                    <a:pt x="6227" y="2143"/>
                    <a:pt x="8096" y="1608"/>
                  </a:cubicBezTo>
                  <a:cubicBezTo>
                    <a:pt x="9954" y="1096"/>
                    <a:pt x="11752" y="739"/>
                    <a:pt x="13407" y="489"/>
                  </a:cubicBezTo>
                  <a:cubicBezTo>
                    <a:pt x="14240" y="381"/>
                    <a:pt x="15014" y="286"/>
                    <a:pt x="15752" y="227"/>
                  </a:cubicBezTo>
                  <a:cubicBezTo>
                    <a:pt x="16133" y="191"/>
                    <a:pt x="16490" y="143"/>
                    <a:pt x="16824" y="131"/>
                  </a:cubicBezTo>
                  <a:lnTo>
                    <a:pt x="16859" y="131"/>
                  </a:lnTo>
                  <a:cubicBezTo>
                    <a:pt x="16871" y="84"/>
                    <a:pt x="16871" y="48"/>
                    <a:pt x="1688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3828275" y="2736775"/>
              <a:ext cx="75325" cy="183075"/>
            </a:xfrm>
            <a:custGeom>
              <a:avLst/>
              <a:gdLst/>
              <a:ahLst/>
              <a:cxnLst/>
              <a:rect l="l" t="t" r="r" b="b"/>
              <a:pathLst>
                <a:path w="3013" h="7323" extrusionOk="0">
                  <a:moveTo>
                    <a:pt x="119" y="1"/>
                  </a:moveTo>
                  <a:cubicBezTo>
                    <a:pt x="72" y="12"/>
                    <a:pt x="36" y="48"/>
                    <a:pt x="0" y="60"/>
                  </a:cubicBezTo>
                  <a:cubicBezTo>
                    <a:pt x="12" y="191"/>
                    <a:pt x="24" y="310"/>
                    <a:pt x="36" y="453"/>
                  </a:cubicBezTo>
                  <a:cubicBezTo>
                    <a:pt x="60" y="584"/>
                    <a:pt x="83" y="727"/>
                    <a:pt x="119" y="882"/>
                  </a:cubicBezTo>
                  <a:cubicBezTo>
                    <a:pt x="155" y="1179"/>
                    <a:pt x="250" y="1489"/>
                    <a:pt x="322" y="1810"/>
                  </a:cubicBezTo>
                  <a:cubicBezTo>
                    <a:pt x="500" y="2465"/>
                    <a:pt x="738" y="3191"/>
                    <a:pt x="1036" y="3894"/>
                  </a:cubicBezTo>
                  <a:cubicBezTo>
                    <a:pt x="1345" y="4608"/>
                    <a:pt x="1691" y="5287"/>
                    <a:pt x="2024" y="5882"/>
                  </a:cubicBezTo>
                  <a:cubicBezTo>
                    <a:pt x="2179" y="6180"/>
                    <a:pt x="2346" y="6442"/>
                    <a:pt x="2512" y="6692"/>
                  </a:cubicBezTo>
                  <a:cubicBezTo>
                    <a:pt x="2643" y="6918"/>
                    <a:pt x="2798" y="7132"/>
                    <a:pt x="2917" y="7323"/>
                  </a:cubicBezTo>
                  <a:cubicBezTo>
                    <a:pt x="2941" y="7311"/>
                    <a:pt x="2989" y="7275"/>
                    <a:pt x="3012" y="7263"/>
                  </a:cubicBezTo>
                  <a:cubicBezTo>
                    <a:pt x="2881" y="7073"/>
                    <a:pt x="2750" y="6859"/>
                    <a:pt x="2619" y="6644"/>
                  </a:cubicBezTo>
                  <a:cubicBezTo>
                    <a:pt x="2453" y="6382"/>
                    <a:pt x="2298" y="6108"/>
                    <a:pt x="2143" y="5823"/>
                  </a:cubicBezTo>
                  <a:cubicBezTo>
                    <a:pt x="1810" y="5227"/>
                    <a:pt x="1488" y="4573"/>
                    <a:pt x="1167" y="3858"/>
                  </a:cubicBezTo>
                  <a:cubicBezTo>
                    <a:pt x="869" y="3144"/>
                    <a:pt x="631" y="2441"/>
                    <a:pt x="453" y="1798"/>
                  </a:cubicBezTo>
                  <a:cubicBezTo>
                    <a:pt x="381" y="1477"/>
                    <a:pt x="298" y="1167"/>
                    <a:pt x="250" y="882"/>
                  </a:cubicBezTo>
                  <a:cubicBezTo>
                    <a:pt x="214" y="727"/>
                    <a:pt x="191" y="596"/>
                    <a:pt x="179" y="453"/>
                  </a:cubicBezTo>
                  <a:cubicBezTo>
                    <a:pt x="155" y="310"/>
                    <a:pt x="131" y="179"/>
                    <a:pt x="119" y="48"/>
                  </a:cubicBezTo>
                  <a:lnTo>
                    <a:pt x="11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249450" y="2648675"/>
              <a:ext cx="407800" cy="417300"/>
            </a:xfrm>
            <a:custGeom>
              <a:avLst/>
              <a:gdLst/>
              <a:ahLst/>
              <a:cxnLst/>
              <a:rect l="l" t="t" r="r" b="b"/>
              <a:pathLst>
                <a:path w="16312" h="16692" extrusionOk="0">
                  <a:moveTo>
                    <a:pt x="7097" y="0"/>
                  </a:moveTo>
                  <a:cubicBezTo>
                    <a:pt x="5442" y="131"/>
                    <a:pt x="3787" y="274"/>
                    <a:pt x="2144" y="417"/>
                  </a:cubicBezTo>
                  <a:cubicBezTo>
                    <a:pt x="1989" y="429"/>
                    <a:pt x="1822" y="441"/>
                    <a:pt x="1727" y="548"/>
                  </a:cubicBezTo>
                  <a:cubicBezTo>
                    <a:pt x="1667" y="608"/>
                    <a:pt x="1632" y="691"/>
                    <a:pt x="1584" y="774"/>
                  </a:cubicBezTo>
                  <a:cubicBezTo>
                    <a:pt x="608" y="3274"/>
                    <a:pt x="24" y="6072"/>
                    <a:pt x="12" y="8751"/>
                  </a:cubicBezTo>
                  <a:cubicBezTo>
                    <a:pt x="0" y="10263"/>
                    <a:pt x="203" y="11883"/>
                    <a:pt x="1143" y="13073"/>
                  </a:cubicBezTo>
                  <a:cubicBezTo>
                    <a:pt x="1513" y="13561"/>
                    <a:pt x="1989" y="13931"/>
                    <a:pt x="2513" y="14252"/>
                  </a:cubicBezTo>
                  <a:cubicBezTo>
                    <a:pt x="4358" y="15431"/>
                    <a:pt x="6585" y="15847"/>
                    <a:pt x="8752" y="16193"/>
                  </a:cubicBezTo>
                  <a:cubicBezTo>
                    <a:pt x="10458" y="16447"/>
                    <a:pt x="12182" y="16692"/>
                    <a:pt x="13908" y="16692"/>
                  </a:cubicBezTo>
                  <a:cubicBezTo>
                    <a:pt x="14206" y="16692"/>
                    <a:pt x="14503" y="16685"/>
                    <a:pt x="14800" y="16669"/>
                  </a:cubicBezTo>
                  <a:cubicBezTo>
                    <a:pt x="15193" y="15788"/>
                    <a:pt x="15526" y="14895"/>
                    <a:pt x="15740" y="13954"/>
                  </a:cubicBezTo>
                  <a:cubicBezTo>
                    <a:pt x="16074" y="12454"/>
                    <a:pt x="16229" y="10930"/>
                    <a:pt x="16312" y="9418"/>
                  </a:cubicBezTo>
                  <a:cubicBezTo>
                    <a:pt x="13609" y="9228"/>
                    <a:pt x="10966" y="8573"/>
                    <a:pt x="8513" y="7477"/>
                  </a:cubicBezTo>
                  <a:cubicBezTo>
                    <a:pt x="8418" y="7454"/>
                    <a:pt x="8347" y="7406"/>
                    <a:pt x="8287" y="7335"/>
                  </a:cubicBezTo>
                  <a:cubicBezTo>
                    <a:pt x="8228" y="7227"/>
                    <a:pt x="8240" y="7096"/>
                    <a:pt x="8275" y="6977"/>
                  </a:cubicBezTo>
                  <a:cubicBezTo>
                    <a:pt x="8763" y="4608"/>
                    <a:pt x="8335" y="2060"/>
                    <a:pt x="70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4575075" y="2879950"/>
              <a:ext cx="47050" cy="185175"/>
            </a:xfrm>
            <a:custGeom>
              <a:avLst/>
              <a:gdLst/>
              <a:ahLst/>
              <a:cxnLst/>
              <a:rect l="l" t="t" r="r" b="b"/>
              <a:pathLst>
                <a:path w="1882" h="7407" extrusionOk="0">
                  <a:moveTo>
                    <a:pt x="1751" y="0"/>
                  </a:moveTo>
                  <a:cubicBezTo>
                    <a:pt x="1715" y="60"/>
                    <a:pt x="1715" y="119"/>
                    <a:pt x="1715" y="179"/>
                  </a:cubicBezTo>
                  <a:cubicBezTo>
                    <a:pt x="1715" y="500"/>
                    <a:pt x="1703" y="810"/>
                    <a:pt x="1680" y="1155"/>
                  </a:cubicBezTo>
                  <a:cubicBezTo>
                    <a:pt x="1620" y="1834"/>
                    <a:pt x="1525" y="2584"/>
                    <a:pt x="1382" y="3358"/>
                  </a:cubicBezTo>
                  <a:cubicBezTo>
                    <a:pt x="1215" y="4132"/>
                    <a:pt x="1001" y="4858"/>
                    <a:pt x="787" y="5501"/>
                  </a:cubicBezTo>
                  <a:cubicBezTo>
                    <a:pt x="668" y="5823"/>
                    <a:pt x="560" y="6120"/>
                    <a:pt x="441" y="6406"/>
                  </a:cubicBezTo>
                  <a:cubicBezTo>
                    <a:pt x="382" y="6537"/>
                    <a:pt x="334" y="6692"/>
                    <a:pt x="275" y="6811"/>
                  </a:cubicBezTo>
                  <a:cubicBezTo>
                    <a:pt x="215" y="6930"/>
                    <a:pt x="156" y="7061"/>
                    <a:pt x="108" y="7180"/>
                  </a:cubicBezTo>
                  <a:cubicBezTo>
                    <a:pt x="84" y="7251"/>
                    <a:pt x="37" y="7323"/>
                    <a:pt x="1" y="7406"/>
                  </a:cubicBezTo>
                  <a:lnTo>
                    <a:pt x="120" y="7406"/>
                  </a:lnTo>
                  <a:cubicBezTo>
                    <a:pt x="156" y="7347"/>
                    <a:pt x="179" y="7299"/>
                    <a:pt x="215" y="7239"/>
                  </a:cubicBezTo>
                  <a:cubicBezTo>
                    <a:pt x="275" y="7120"/>
                    <a:pt x="334" y="7001"/>
                    <a:pt x="394" y="6870"/>
                  </a:cubicBezTo>
                  <a:lnTo>
                    <a:pt x="572" y="6466"/>
                  </a:lnTo>
                  <a:cubicBezTo>
                    <a:pt x="703" y="6180"/>
                    <a:pt x="810" y="5870"/>
                    <a:pt x="941" y="5549"/>
                  </a:cubicBezTo>
                  <a:cubicBezTo>
                    <a:pt x="1180" y="4906"/>
                    <a:pt x="1394" y="4168"/>
                    <a:pt x="1561" y="3382"/>
                  </a:cubicBezTo>
                  <a:cubicBezTo>
                    <a:pt x="1715" y="2596"/>
                    <a:pt x="1811" y="1834"/>
                    <a:pt x="1858" y="1143"/>
                  </a:cubicBezTo>
                  <a:cubicBezTo>
                    <a:pt x="1870" y="810"/>
                    <a:pt x="1882" y="477"/>
                    <a:pt x="1882" y="167"/>
                  </a:cubicBezTo>
                  <a:lnTo>
                    <a:pt x="1882" y="12"/>
                  </a:lnTo>
                  <a:cubicBezTo>
                    <a:pt x="1834" y="12"/>
                    <a:pt x="1787" y="0"/>
                    <a:pt x="175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4369400" y="2661175"/>
              <a:ext cx="241725" cy="315250"/>
            </a:xfrm>
            <a:custGeom>
              <a:avLst/>
              <a:gdLst/>
              <a:ahLst/>
              <a:cxnLst/>
              <a:rect l="l" t="t" r="r" b="b"/>
              <a:pathLst>
                <a:path w="9669" h="12610" extrusionOk="0">
                  <a:moveTo>
                    <a:pt x="536" y="0"/>
                  </a:moveTo>
                  <a:cubicBezTo>
                    <a:pt x="536" y="0"/>
                    <a:pt x="525" y="84"/>
                    <a:pt x="513" y="227"/>
                  </a:cubicBezTo>
                  <a:cubicBezTo>
                    <a:pt x="501" y="417"/>
                    <a:pt x="465" y="631"/>
                    <a:pt x="453" y="870"/>
                  </a:cubicBezTo>
                  <a:cubicBezTo>
                    <a:pt x="394" y="1512"/>
                    <a:pt x="322" y="2286"/>
                    <a:pt x="239" y="3203"/>
                  </a:cubicBezTo>
                  <a:cubicBezTo>
                    <a:pt x="203" y="3715"/>
                    <a:pt x="155" y="4251"/>
                    <a:pt x="108" y="4822"/>
                  </a:cubicBezTo>
                  <a:cubicBezTo>
                    <a:pt x="60" y="5406"/>
                    <a:pt x="1" y="6037"/>
                    <a:pt x="24" y="6704"/>
                  </a:cubicBezTo>
                  <a:cubicBezTo>
                    <a:pt x="36" y="7358"/>
                    <a:pt x="144" y="8073"/>
                    <a:pt x="441" y="8740"/>
                  </a:cubicBezTo>
                  <a:cubicBezTo>
                    <a:pt x="584" y="9073"/>
                    <a:pt x="798" y="9394"/>
                    <a:pt x="1060" y="9668"/>
                  </a:cubicBezTo>
                  <a:cubicBezTo>
                    <a:pt x="1334" y="9930"/>
                    <a:pt x="1656" y="10156"/>
                    <a:pt x="1989" y="10335"/>
                  </a:cubicBezTo>
                  <a:cubicBezTo>
                    <a:pt x="2322" y="10514"/>
                    <a:pt x="2668" y="10656"/>
                    <a:pt x="3025" y="10775"/>
                  </a:cubicBezTo>
                  <a:cubicBezTo>
                    <a:pt x="3370" y="10918"/>
                    <a:pt x="3715" y="11037"/>
                    <a:pt x="4049" y="11156"/>
                  </a:cubicBezTo>
                  <a:cubicBezTo>
                    <a:pt x="4739" y="11395"/>
                    <a:pt x="5394" y="11585"/>
                    <a:pt x="6013" y="11776"/>
                  </a:cubicBezTo>
                  <a:cubicBezTo>
                    <a:pt x="7287" y="12133"/>
                    <a:pt x="8442" y="12407"/>
                    <a:pt x="9430" y="12585"/>
                  </a:cubicBezTo>
                  <a:cubicBezTo>
                    <a:pt x="9502" y="12597"/>
                    <a:pt x="9561" y="12609"/>
                    <a:pt x="9633" y="12609"/>
                  </a:cubicBezTo>
                  <a:cubicBezTo>
                    <a:pt x="9645" y="12585"/>
                    <a:pt x="9645" y="12538"/>
                    <a:pt x="9669" y="12490"/>
                  </a:cubicBezTo>
                  <a:cubicBezTo>
                    <a:pt x="9585" y="12478"/>
                    <a:pt x="9526" y="12466"/>
                    <a:pt x="9454" y="12442"/>
                  </a:cubicBezTo>
                  <a:cubicBezTo>
                    <a:pt x="8490" y="12252"/>
                    <a:pt x="7323" y="11990"/>
                    <a:pt x="6073" y="11609"/>
                  </a:cubicBezTo>
                  <a:cubicBezTo>
                    <a:pt x="5454" y="11430"/>
                    <a:pt x="4799" y="11228"/>
                    <a:pt x="4108" y="10990"/>
                  </a:cubicBezTo>
                  <a:cubicBezTo>
                    <a:pt x="3775" y="10871"/>
                    <a:pt x="3430" y="10752"/>
                    <a:pt x="3084" y="10621"/>
                  </a:cubicBezTo>
                  <a:cubicBezTo>
                    <a:pt x="2739" y="10478"/>
                    <a:pt x="2406" y="10347"/>
                    <a:pt x="2072" y="10168"/>
                  </a:cubicBezTo>
                  <a:cubicBezTo>
                    <a:pt x="1751" y="9990"/>
                    <a:pt x="1429" y="9787"/>
                    <a:pt x="1179" y="9525"/>
                  </a:cubicBezTo>
                  <a:cubicBezTo>
                    <a:pt x="929" y="9275"/>
                    <a:pt x="739" y="8978"/>
                    <a:pt x="584" y="8668"/>
                  </a:cubicBezTo>
                  <a:cubicBezTo>
                    <a:pt x="286" y="8025"/>
                    <a:pt x="179" y="7346"/>
                    <a:pt x="167" y="6704"/>
                  </a:cubicBezTo>
                  <a:cubicBezTo>
                    <a:pt x="155" y="6049"/>
                    <a:pt x="215" y="5441"/>
                    <a:pt x="239" y="4846"/>
                  </a:cubicBezTo>
                  <a:cubicBezTo>
                    <a:pt x="286" y="4263"/>
                    <a:pt x="322" y="3727"/>
                    <a:pt x="358" y="3215"/>
                  </a:cubicBezTo>
                  <a:cubicBezTo>
                    <a:pt x="417" y="2298"/>
                    <a:pt x="477" y="1512"/>
                    <a:pt x="513" y="870"/>
                  </a:cubicBezTo>
                  <a:cubicBezTo>
                    <a:pt x="525" y="631"/>
                    <a:pt x="536" y="417"/>
                    <a:pt x="536" y="227"/>
                  </a:cubicBez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4126225" y="2367275"/>
              <a:ext cx="452450" cy="325125"/>
            </a:xfrm>
            <a:custGeom>
              <a:avLst/>
              <a:gdLst/>
              <a:ahLst/>
              <a:cxnLst/>
              <a:rect l="l" t="t" r="r" b="b"/>
              <a:pathLst>
                <a:path w="18098" h="13005" extrusionOk="0">
                  <a:moveTo>
                    <a:pt x="4722" y="0"/>
                  </a:moveTo>
                  <a:cubicBezTo>
                    <a:pt x="4113" y="0"/>
                    <a:pt x="3506" y="37"/>
                    <a:pt x="2893" y="160"/>
                  </a:cubicBezTo>
                  <a:cubicBezTo>
                    <a:pt x="1977" y="338"/>
                    <a:pt x="1084" y="624"/>
                    <a:pt x="179" y="838"/>
                  </a:cubicBezTo>
                  <a:cubicBezTo>
                    <a:pt x="48" y="1862"/>
                    <a:pt x="60" y="2922"/>
                    <a:pt x="24" y="3958"/>
                  </a:cubicBezTo>
                  <a:cubicBezTo>
                    <a:pt x="0" y="4839"/>
                    <a:pt x="12" y="5720"/>
                    <a:pt x="72" y="6589"/>
                  </a:cubicBezTo>
                  <a:cubicBezTo>
                    <a:pt x="1143" y="6553"/>
                    <a:pt x="2203" y="6434"/>
                    <a:pt x="3251" y="6220"/>
                  </a:cubicBezTo>
                  <a:lnTo>
                    <a:pt x="3251" y="6220"/>
                  </a:lnTo>
                  <a:cubicBezTo>
                    <a:pt x="3167" y="7161"/>
                    <a:pt x="3417" y="8077"/>
                    <a:pt x="3405" y="9018"/>
                  </a:cubicBezTo>
                  <a:cubicBezTo>
                    <a:pt x="3405" y="9768"/>
                    <a:pt x="3239" y="10494"/>
                    <a:pt x="2929" y="11161"/>
                  </a:cubicBezTo>
                  <a:cubicBezTo>
                    <a:pt x="4322" y="12185"/>
                    <a:pt x="6037" y="12721"/>
                    <a:pt x="7787" y="12899"/>
                  </a:cubicBezTo>
                  <a:cubicBezTo>
                    <a:pt x="8423" y="12966"/>
                    <a:pt x="9059" y="13005"/>
                    <a:pt x="9695" y="13005"/>
                  </a:cubicBezTo>
                  <a:cubicBezTo>
                    <a:pt x="10083" y="13005"/>
                    <a:pt x="10471" y="12990"/>
                    <a:pt x="10859" y="12959"/>
                  </a:cubicBezTo>
                  <a:cubicBezTo>
                    <a:pt x="11490" y="12923"/>
                    <a:pt x="12216" y="12876"/>
                    <a:pt x="12776" y="12566"/>
                  </a:cubicBezTo>
                  <a:cubicBezTo>
                    <a:pt x="12645" y="12090"/>
                    <a:pt x="12514" y="11613"/>
                    <a:pt x="12395" y="11137"/>
                  </a:cubicBezTo>
                  <a:cubicBezTo>
                    <a:pt x="12359" y="11030"/>
                    <a:pt x="12335" y="10911"/>
                    <a:pt x="12347" y="10804"/>
                  </a:cubicBezTo>
                  <a:cubicBezTo>
                    <a:pt x="12395" y="10554"/>
                    <a:pt x="12633" y="10244"/>
                    <a:pt x="12740" y="9982"/>
                  </a:cubicBezTo>
                  <a:cubicBezTo>
                    <a:pt x="12895" y="9566"/>
                    <a:pt x="13049" y="9137"/>
                    <a:pt x="13228" y="8720"/>
                  </a:cubicBezTo>
                  <a:cubicBezTo>
                    <a:pt x="13597" y="8970"/>
                    <a:pt x="13966" y="9208"/>
                    <a:pt x="14347" y="9470"/>
                  </a:cubicBezTo>
                  <a:cubicBezTo>
                    <a:pt x="16038" y="8470"/>
                    <a:pt x="17574" y="6827"/>
                    <a:pt x="18098" y="4898"/>
                  </a:cubicBezTo>
                  <a:cubicBezTo>
                    <a:pt x="17621" y="4422"/>
                    <a:pt x="17264" y="3886"/>
                    <a:pt x="16752" y="3422"/>
                  </a:cubicBezTo>
                  <a:cubicBezTo>
                    <a:pt x="16062" y="2815"/>
                    <a:pt x="15288" y="2315"/>
                    <a:pt x="14454" y="1910"/>
                  </a:cubicBezTo>
                  <a:cubicBezTo>
                    <a:pt x="13859" y="1624"/>
                    <a:pt x="13169" y="1315"/>
                    <a:pt x="12526" y="1148"/>
                  </a:cubicBezTo>
                  <a:cubicBezTo>
                    <a:pt x="11740" y="945"/>
                    <a:pt x="10859" y="1100"/>
                    <a:pt x="10061" y="981"/>
                  </a:cubicBezTo>
                  <a:cubicBezTo>
                    <a:pt x="8942" y="815"/>
                    <a:pt x="8096" y="88"/>
                    <a:pt x="6989" y="76"/>
                  </a:cubicBezTo>
                  <a:cubicBezTo>
                    <a:pt x="6226" y="57"/>
                    <a:pt x="5473" y="0"/>
                    <a:pt x="4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3677050" y="2791200"/>
              <a:ext cx="160175" cy="155875"/>
            </a:xfrm>
            <a:custGeom>
              <a:avLst/>
              <a:gdLst/>
              <a:ahLst/>
              <a:cxnLst/>
              <a:rect l="l" t="t" r="r" b="b"/>
              <a:pathLst>
                <a:path w="6407" h="6235" extrusionOk="0">
                  <a:moveTo>
                    <a:pt x="864" y="1"/>
                  </a:moveTo>
                  <a:cubicBezTo>
                    <a:pt x="807" y="1"/>
                    <a:pt x="749" y="5"/>
                    <a:pt x="691" y="14"/>
                  </a:cubicBezTo>
                  <a:cubicBezTo>
                    <a:pt x="1" y="121"/>
                    <a:pt x="72" y="883"/>
                    <a:pt x="298" y="1395"/>
                  </a:cubicBezTo>
                  <a:cubicBezTo>
                    <a:pt x="989" y="3003"/>
                    <a:pt x="2084" y="4491"/>
                    <a:pt x="3311" y="5729"/>
                  </a:cubicBezTo>
                  <a:cubicBezTo>
                    <a:pt x="3525" y="5967"/>
                    <a:pt x="3799" y="6206"/>
                    <a:pt x="4120" y="6229"/>
                  </a:cubicBezTo>
                  <a:cubicBezTo>
                    <a:pt x="4150" y="6233"/>
                    <a:pt x="4179" y="6235"/>
                    <a:pt x="4208" y="6235"/>
                  </a:cubicBezTo>
                  <a:cubicBezTo>
                    <a:pt x="4472" y="6235"/>
                    <a:pt x="4716" y="6096"/>
                    <a:pt x="4942" y="5967"/>
                  </a:cubicBezTo>
                  <a:cubicBezTo>
                    <a:pt x="5418" y="5670"/>
                    <a:pt x="5906" y="5372"/>
                    <a:pt x="6406" y="5063"/>
                  </a:cubicBezTo>
                  <a:cubicBezTo>
                    <a:pt x="6251" y="4801"/>
                    <a:pt x="6061" y="4586"/>
                    <a:pt x="5835" y="4408"/>
                  </a:cubicBezTo>
                  <a:cubicBezTo>
                    <a:pt x="5192" y="3908"/>
                    <a:pt x="4358" y="3753"/>
                    <a:pt x="3561" y="3705"/>
                  </a:cubicBezTo>
                  <a:cubicBezTo>
                    <a:pt x="3430" y="2705"/>
                    <a:pt x="3096" y="1741"/>
                    <a:pt x="2608" y="860"/>
                  </a:cubicBezTo>
                  <a:cubicBezTo>
                    <a:pt x="2107" y="500"/>
                    <a:pt x="1486" y="1"/>
                    <a:pt x="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685525" y="2921925"/>
              <a:ext cx="74725" cy="190725"/>
            </a:xfrm>
            <a:custGeom>
              <a:avLst/>
              <a:gdLst/>
              <a:ahLst/>
              <a:cxnLst/>
              <a:rect l="l" t="t" r="r" b="b"/>
              <a:pathLst>
                <a:path w="2989" h="7629" extrusionOk="0">
                  <a:moveTo>
                    <a:pt x="36" y="0"/>
                  </a:moveTo>
                  <a:lnTo>
                    <a:pt x="36" y="0"/>
                  </a:lnTo>
                  <a:cubicBezTo>
                    <a:pt x="0" y="286"/>
                    <a:pt x="0" y="584"/>
                    <a:pt x="60" y="869"/>
                  </a:cubicBezTo>
                  <a:cubicBezTo>
                    <a:pt x="238" y="1655"/>
                    <a:pt x="786" y="2298"/>
                    <a:pt x="1369" y="2846"/>
                  </a:cubicBezTo>
                  <a:cubicBezTo>
                    <a:pt x="834" y="3715"/>
                    <a:pt x="476" y="4667"/>
                    <a:pt x="298" y="5644"/>
                  </a:cubicBezTo>
                  <a:cubicBezTo>
                    <a:pt x="476" y="6299"/>
                    <a:pt x="631" y="7168"/>
                    <a:pt x="1226" y="7525"/>
                  </a:cubicBezTo>
                  <a:cubicBezTo>
                    <a:pt x="1346" y="7597"/>
                    <a:pt x="1459" y="7628"/>
                    <a:pt x="1565" y="7628"/>
                  </a:cubicBezTo>
                  <a:cubicBezTo>
                    <a:pt x="1987" y="7628"/>
                    <a:pt x="2291" y="7132"/>
                    <a:pt x="2405" y="6703"/>
                  </a:cubicBezTo>
                  <a:cubicBezTo>
                    <a:pt x="2893" y="5037"/>
                    <a:pt x="2989" y="3179"/>
                    <a:pt x="2834" y="1453"/>
                  </a:cubicBezTo>
                  <a:cubicBezTo>
                    <a:pt x="2810" y="1119"/>
                    <a:pt x="2762" y="762"/>
                    <a:pt x="2524" y="536"/>
                  </a:cubicBezTo>
                  <a:cubicBezTo>
                    <a:pt x="2322" y="334"/>
                    <a:pt x="2024" y="274"/>
                    <a:pt x="1726" y="226"/>
                  </a:cubicBezTo>
                  <a:cubicBezTo>
                    <a:pt x="1191" y="143"/>
                    <a:pt x="619" y="72"/>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4328625" y="1833175"/>
              <a:ext cx="326250" cy="261325"/>
            </a:xfrm>
            <a:custGeom>
              <a:avLst/>
              <a:gdLst/>
              <a:ahLst/>
              <a:cxnLst/>
              <a:rect l="l" t="t" r="r" b="b"/>
              <a:pathLst>
                <a:path w="13050" h="10453" extrusionOk="0">
                  <a:moveTo>
                    <a:pt x="5665" y="1"/>
                  </a:moveTo>
                  <a:cubicBezTo>
                    <a:pt x="3557" y="1"/>
                    <a:pt x="1409" y="1828"/>
                    <a:pt x="1894" y="4057"/>
                  </a:cubicBezTo>
                  <a:cubicBezTo>
                    <a:pt x="1813" y="4034"/>
                    <a:pt x="1729" y="4023"/>
                    <a:pt x="1644" y="4023"/>
                  </a:cubicBezTo>
                  <a:cubicBezTo>
                    <a:pt x="1428" y="4023"/>
                    <a:pt x="1207" y="4096"/>
                    <a:pt x="1036" y="4224"/>
                  </a:cubicBezTo>
                  <a:cubicBezTo>
                    <a:pt x="798" y="4403"/>
                    <a:pt x="620" y="4653"/>
                    <a:pt x="477" y="4903"/>
                  </a:cubicBezTo>
                  <a:cubicBezTo>
                    <a:pt x="191" y="5379"/>
                    <a:pt x="0" y="5938"/>
                    <a:pt x="84" y="6486"/>
                  </a:cubicBezTo>
                  <a:cubicBezTo>
                    <a:pt x="179" y="7034"/>
                    <a:pt x="608" y="7558"/>
                    <a:pt x="1155" y="7581"/>
                  </a:cubicBezTo>
                  <a:lnTo>
                    <a:pt x="9311" y="10320"/>
                  </a:lnTo>
                  <a:cubicBezTo>
                    <a:pt x="9544" y="10410"/>
                    <a:pt x="9791" y="10453"/>
                    <a:pt x="10039" y="10453"/>
                  </a:cubicBezTo>
                  <a:cubicBezTo>
                    <a:pt x="10641" y="10453"/>
                    <a:pt x="11247" y="10202"/>
                    <a:pt x="11669" y="9772"/>
                  </a:cubicBezTo>
                  <a:cubicBezTo>
                    <a:pt x="12264" y="9165"/>
                    <a:pt x="12514" y="8248"/>
                    <a:pt x="12395" y="7403"/>
                  </a:cubicBezTo>
                  <a:cubicBezTo>
                    <a:pt x="12312" y="6796"/>
                    <a:pt x="11954" y="6129"/>
                    <a:pt x="11335" y="6034"/>
                  </a:cubicBezTo>
                  <a:cubicBezTo>
                    <a:pt x="13050" y="4915"/>
                    <a:pt x="12145" y="2236"/>
                    <a:pt x="10264" y="1962"/>
                  </a:cubicBezTo>
                  <a:cubicBezTo>
                    <a:pt x="10164" y="1945"/>
                    <a:pt x="10063" y="1937"/>
                    <a:pt x="9961" y="1937"/>
                  </a:cubicBezTo>
                  <a:cubicBezTo>
                    <a:pt x="9476" y="1937"/>
                    <a:pt x="8979" y="2124"/>
                    <a:pt x="8644" y="2498"/>
                  </a:cubicBezTo>
                  <a:cubicBezTo>
                    <a:pt x="8633" y="1283"/>
                    <a:pt x="7859" y="557"/>
                    <a:pt x="6787" y="188"/>
                  </a:cubicBezTo>
                  <a:cubicBezTo>
                    <a:pt x="6425" y="60"/>
                    <a:pt x="6046"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4383700" y="1981500"/>
              <a:ext cx="126525" cy="47175"/>
            </a:xfrm>
            <a:custGeom>
              <a:avLst/>
              <a:gdLst/>
              <a:ahLst/>
              <a:cxnLst/>
              <a:rect l="l" t="t" r="r" b="b"/>
              <a:pathLst>
                <a:path w="5061" h="1887" extrusionOk="0">
                  <a:moveTo>
                    <a:pt x="2414" y="1"/>
                  </a:moveTo>
                  <a:cubicBezTo>
                    <a:pt x="2252" y="1"/>
                    <a:pt x="2090" y="14"/>
                    <a:pt x="1929" y="41"/>
                  </a:cubicBezTo>
                  <a:cubicBezTo>
                    <a:pt x="1179" y="160"/>
                    <a:pt x="464" y="613"/>
                    <a:pt x="0" y="1232"/>
                  </a:cubicBezTo>
                  <a:lnTo>
                    <a:pt x="5060" y="1887"/>
                  </a:lnTo>
                  <a:cubicBezTo>
                    <a:pt x="4989" y="1339"/>
                    <a:pt x="4608" y="863"/>
                    <a:pt x="4155" y="553"/>
                  </a:cubicBezTo>
                  <a:cubicBezTo>
                    <a:pt x="3646" y="195"/>
                    <a:pt x="3032" y="1"/>
                    <a:pt x="2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4218500" y="1987300"/>
              <a:ext cx="403625" cy="296475"/>
            </a:xfrm>
            <a:custGeom>
              <a:avLst/>
              <a:gdLst/>
              <a:ahLst/>
              <a:cxnLst/>
              <a:rect l="l" t="t" r="r" b="b"/>
              <a:pathLst>
                <a:path w="16145" h="11859" extrusionOk="0">
                  <a:moveTo>
                    <a:pt x="4967" y="1"/>
                  </a:moveTo>
                  <a:cubicBezTo>
                    <a:pt x="4047" y="1"/>
                    <a:pt x="3134" y="314"/>
                    <a:pt x="2334" y="881"/>
                  </a:cubicBezTo>
                  <a:cubicBezTo>
                    <a:pt x="1119" y="1762"/>
                    <a:pt x="357" y="3167"/>
                    <a:pt x="0" y="4607"/>
                  </a:cubicBezTo>
                  <a:lnTo>
                    <a:pt x="13990" y="11858"/>
                  </a:lnTo>
                  <a:cubicBezTo>
                    <a:pt x="15204" y="10334"/>
                    <a:pt x="16145" y="7893"/>
                    <a:pt x="15585" y="5929"/>
                  </a:cubicBezTo>
                  <a:cubicBezTo>
                    <a:pt x="15073" y="4179"/>
                    <a:pt x="13823" y="2631"/>
                    <a:pt x="12335" y="1595"/>
                  </a:cubicBezTo>
                  <a:cubicBezTo>
                    <a:pt x="11573" y="1083"/>
                    <a:pt x="10740" y="750"/>
                    <a:pt x="9847" y="524"/>
                  </a:cubicBezTo>
                  <a:cubicBezTo>
                    <a:pt x="9423" y="410"/>
                    <a:pt x="9008" y="314"/>
                    <a:pt x="8564" y="314"/>
                  </a:cubicBezTo>
                  <a:cubicBezTo>
                    <a:pt x="8496" y="314"/>
                    <a:pt x="8428" y="316"/>
                    <a:pt x="8358" y="321"/>
                  </a:cubicBezTo>
                  <a:cubicBezTo>
                    <a:pt x="8183" y="332"/>
                    <a:pt x="7346" y="614"/>
                    <a:pt x="7136" y="614"/>
                  </a:cubicBezTo>
                  <a:cubicBezTo>
                    <a:pt x="7118" y="614"/>
                    <a:pt x="7104" y="612"/>
                    <a:pt x="7096" y="607"/>
                  </a:cubicBezTo>
                  <a:cubicBezTo>
                    <a:pt x="6416" y="193"/>
                    <a:pt x="5689" y="1"/>
                    <a:pt x="4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4185750" y="2090325"/>
              <a:ext cx="88425" cy="118125"/>
            </a:xfrm>
            <a:custGeom>
              <a:avLst/>
              <a:gdLst/>
              <a:ahLst/>
              <a:cxnLst/>
              <a:rect l="l" t="t" r="r" b="b"/>
              <a:pathLst>
                <a:path w="3537" h="4725" extrusionOk="0">
                  <a:moveTo>
                    <a:pt x="2608" y="0"/>
                  </a:moveTo>
                  <a:cubicBezTo>
                    <a:pt x="2045" y="0"/>
                    <a:pt x="1483" y="170"/>
                    <a:pt x="1072" y="558"/>
                  </a:cubicBezTo>
                  <a:cubicBezTo>
                    <a:pt x="251" y="1344"/>
                    <a:pt x="0" y="2594"/>
                    <a:pt x="489" y="3630"/>
                  </a:cubicBezTo>
                  <a:cubicBezTo>
                    <a:pt x="727" y="4106"/>
                    <a:pt x="1120" y="4523"/>
                    <a:pt x="1608" y="4725"/>
                  </a:cubicBezTo>
                  <a:lnTo>
                    <a:pt x="3537" y="153"/>
                  </a:lnTo>
                  <a:cubicBezTo>
                    <a:pt x="3245" y="54"/>
                    <a:pt x="2926" y="0"/>
                    <a:pt x="2608" y="0"/>
                  </a:cubicBez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4281000" y="2368575"/>
              <a:ext cx="156600" cy="68900"/>
            </a:xfrm>
            <a:custGeom>
              <a:avLst/>
              <a:gdLst/>
              <a:ahLst/>
              <a:cxnLst/>
              <a:rect l="l" t="t" r="r" b="b"/>
              <a:pathLst>
                <a:path w="6264" h="2756" extrusionOk="0">
                  <a:moveTo>
                    <a:pt x="36" y="1"/>
                  </a:moveTo>
                  <a:lnTo>
                    <a:pt x="36" y="1"/>
                  </a:lnTo>
                  <a:cubicBezTo>
                    <a:pt x="0" y="441"/>
                    <a:pt x="96" y="917"/>
                    <a:pt x="334" y="1310"/>
                  </a:cubicBezTo>
                  <a:cubicBezTo>
                    <a:pt x="679" y="1870"/>
                    <a:pt x="1251" y="2287"/>
                    <a:pt x="1870" y="2525"/>
                  </a:cubicBezTo>
                  <a:cubicBezTo>
                    <a:pt x="2280" y="2679"/>
                    <a:pt x="2720" y="2755"/>
                    <a:pt x="3160" y="2755"/>
                  </a:cubicBezTo>
                  <a:cubicBezTo>
                    <a:pt x="3740" y="2755"/>
                    <a:pt x="4320" y="2622"/>
                    <a:pt x="4834" y="2358"/>
                  </a:cubicBezTo>
                  <a:cubicBezTo>
                    <a:pt x="5418" y="2060"/>
                    <a:pt x="5906" y="1620"/>
                    <a:pt x="6263" y="1084"/>
                  </a:cubicBezTo>
                  <a:cubicBezTo>
                    <a:pt x="5489" y="905"/>
                    <a:pt x="4656" y="1048"/>
                    <a:pt x="3870" y="929"/>
                  </a:cubicBezTo>
                  <a:cubicBezTo>
                    <a:pt x="2751" y="774"/>
                    <a:pt x="1905" y="36"/>
                    <a:pt x="798" y="24"/>
                  </a:cubicBezTo>
                  <a:cubicBezTo>
                    <a:pt x="548" y="24"/>
                    <a:pt x="298" y="12"/>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4293200" y="2356675"/>
              <a:ext cx="132775" cy="60075"/>
            </a:xfrm>
            <a:custGeom>
              <a:avLst/>
              <a:gdLst/>
              <a:ahLst/>
              <a:cxnLst/>
              <a:rect l="l" t="t" r="r" b="b"/>
              <a:pathLst>
                <a:path w="5311" h="2403" extrusionOk="0">
                  <a:moveTo>
                    <a:pt x="1" y="0"/>
                  </a:moveTo>
                  <a:lnTo>
                    <a:pt x="1" y="0"/>
                  </a:lnTo>
                  <a:cubicBezTo>
                    <a:pt x="72" y="1227"/>
                    <a:pt x="1179" y="2298"/>
                    <a:pt x="2418" y="2393"/>
                  </a:cubicBezTo>
                  <a:cubicBezTo>
                    <a:pt x="2489" y="2400"/>
                    <a:pt x="2560" y="2403"/>
                    <a:pt x="2631" y="2403"/>
                  </a:cubicBezTo>
                  <a:cubicBezTo>
                    <a:pt x="3785" y="2403"/>
                    <a:pt x="4907" y="1599"/>
                    <a:pt x="5311" y="500"/>
                  </a:cubicBezTo>
                  <a:lnTo>
                    <a:pt x="1" y="0"/>
                  </a:ln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4192000" y="2037450"/>
              <a:ext cx="401550" cy="343950"/>
            </a:xfrm>
            <a:custGeom>
              <a:avLst/>
              <a:gdLst/>
              <a:ahLst/>
              <a:cxnLst/>
              <a:rect l="l" t="t" r="r" b="b"/>
              <a:pathLst>
                <a:path w="16062" h="13758" extrusionOk="0">
                  <a:moveTo>
                    <a:pt x="7364" y="1"/>
                  </a:moveTo>
                  <a:cubicBezTo>
                    <a:pt x="6570" y="1"/>
                    <a:pt x="5774" y="142"/>
                    <a:pt x="5013" y="446"/>
                  </a:cubicBezTo>
                  <a:cubicBezTo>
                    <a:pt x="3465" y="1054"/>
                    <a:pt x="2382" y="2197"/>
                    <a:pt x="1620" y="3637"/>
                  </a:cubicBezTo>
                  <a:cubicBezTo>
                    <a:pt x="417" y="5959"/>
                    <a:pt x="1" y="9519"/>
                    <a:pt x="1906" y="11650"/>
                  </a:cubicBezTo>
                  <a:cubicBezTo>
                    <a:pt x="2870" y="12734"/>
                    <a:pt x="4299" y="13222"/>
                    <a:pt x="5704" y="13484"/>
                  </a:cubicBezTo>
                  <a:cubicBezTo>
                    <a:pt x="6480" y="13621"/>
                    <a:pt x="7331" y="13758"/>
                    <a:pt x="8163" y="13758"/>
                  </a:cubicBezTo>
                  <a:cubicBezTo>
                    <a:pt x="8850" y="13758"/>
                    <a:pt x="9524" y="13664"/>
                    <a:pt x="10133" y="13400"/>
                  </a:cubicBezTo>
                  <a:cubicBezTo>
                    <a:pt x="10716" y="13150"/>
                    <a:pt x="11228" y="12793"/>
                    <a:pt x="11681" y="12364"/>
                  </a:cubicBezTo>
                  <a:cubicBezTo>
                    <a:pt x="12032" y="12723"/>
                    <a:pt x="12572" y="12855"/>
                    <a:pt x="13119" y="12855"/>
                  </a:cubicBezTo>
                  <a:cubicBezTo>
                    <a:pt x="13554" y="12855"/>
                    <a:pt x="13994" y="12772"/>
                    <a:pt x="14348" y="12650"/>
                  </a:cubicBezTo>
                  <a:cubicBezTo>
                    <a:pt x="15110" y="12376"/>
                    <a:pt x="15526" y="11674"/>
                    <a:pt x="15788" y="10948"/>
                  </a:cubicBezTo>
                  <a:cubicBezTo>
                    <a:pt x="16062" y="10269"/>
                    <a:pt x="16003" y="9447"/>
                    <a:pt x="15574" y="8840"/>
                  </a:cubicBezTo>
                  <a:cubicBezTo>
                    <a:pt x="15217" y="8340"/>
                    <a:pt x="14621" y="7947"/>
                    <a:pt x="13990" y="7828"/>
                  </a:cubicBezTo>
                  <a:cubicBezTo>
                    <a:pt x="14157" y="7150"/>
                    <a:pt x="14276" y="6471"/>
                    <a:pt x="14264" y="5780"/>
                  </a:cubicBezTo>
                  <a:cubicBezTo>
                    <a:pt x="14240" y="5459"/>
                    <a:pt x="14217" y="5149"/>
                    <a:pt x="14145" y="4828"/>
                  </a:cubicBezTo>
                  <a:cubicBezTo>
                    <a:pt x="13812" y="3423"/>
                    <a:pt x="12800" y="2185"/>
                    <a:pt x="11621" y="1363"/>
                  </a:cubicBezTo>
                  <a:cubicBezTo>
                    <a:pt x="10367" y="506"/>
                    <a:pt x="8868" y="1"/>
                    <a:pt x="736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4502450" y="2262375"/>
              <a:ext cx="65525" cy="78850"/>
            </a:xfrm>
            <a:custGeom>
              <a:avLst/>
              <a:gdLst/>
              <a:ahLst/>
              <a:cxnLst/>
              <a:rect l="l" t="t" r="r" b="b"/>
              <a:pathLst>
                <a:path w="2621" h="3154" extrusionOk="0">
                  <a:moveTo>
                    <a:pt x="2227" y="1"/>
                  </a:moveTo>
                  <a:cubicBezTo>
                    <a:pt x="2140" y="1"/>
                    <a:pt x="2040" y="6"/>
                    <a:pt x="1930" y="22"/>
                  </a:cubicBezTo>
                  <a:cubicBezTo>
                    <a:pt x="1501" y="69"/>
                    <a:pt x="918" y="343"/>
                    <a:pt x="513" y="891"/>
                  </a:cubicBezTo>
                  <a:cubicBezTo>
                    <a:pt x="120" y="1427"/>
                    <a:pt x="1" y="2058"/>
                    <a:pt x="1" y="2475"/>
                  </a:cubicBezTo>
                  <a:cubicBezTo>
                    <a:pt x="1" y="2903"/>
                    <a:pt x="72" y="3153"/>
                    <a:pt x="84" y="3153"/>
                  </a:cubicBezTo>
                  <a:cubicBezTo>
                    <a:pt x="120" y="3153"/>
                    <a:pt x="72" y="2891"/>
                    <a:pt x="120" y="2475"/>
                  </a:cubicBezTo>
                  <a:cubicBezTo>
                    <a:pt x="144" y="2070"/>
                    <a:pt x="275" y="1486"/>
                    <a:pt x="656" y="986"/>
                  </a:cubicBezTo>
                  <a:cubicBezTo>
                    <a:pt x="1025" y="486"/>
                    <a:pt x="1560" y="212"/>
                    <a:pt x="1965" y="141"/>
                  </a:cubicBezTo>
                  <a:cubicBezTo>
                    <a:pt x="2346" y="46"/>
                    <a:pt x="2620" y="93"/>
                    <a:pt x="2620" y="58"/>
                  </a:cubicBezTo>
                  <a:cubicBezTo>
                    <a:pt x="2620" y="49"/>
                    <a:pt x="2476" y="1"/>
                    <a:pt x="2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4517625" y="2280375"/>
              <a:ext cx="28025" cy="52525"/>
            </a:xfrm>
            <a:custGeom>
              <a:avLst/>
              <a:gdLst/>
              <a:ahLst/>
              <a:cxnLst/>
              <a:rect l="l" t="t" r="r" b="b"/>
              <a:pathLst>
                <a:path w="1121" h="2101" extrusionOk="0">
                  <a:moveTo>
                    <a:pt x="66" y="0"/>
                  </a:moveTo>
                  <a:cubicBezTo>
                    <a:pt x="24" y="0"/>
                    <a:pt x="1" y="7"/>
                    <a:pt x="1" y="16"/>
                  </a:cubicBezTo>
                  <a:cubicBezTo>
                    <a:pt x="1" y="40"/>
                    <a:pt x="144" y="64"/>
                    <a:pt x="346" y="195"/>
                  </a:cubicBezTo>
                  <a:cubicBezTo>
                    <a:pt x="549" y="314"/>
                    <a:pt x="799" y="528"/>
                    <a:pt x="894" y="862"/>
                  </a:cubicBezTo>
                  <a:cubicBezTo>
                    <a:pt x="977" y="1183"/>
                    <a:pt x="834" y="1504"/>
                    <a:pt x="715" y="1707"/>
                  </a:cubicBezTo>
                  <a:cubicBezTo>
                    <a:pt x="596" y="1945"/>
                    <a:pt x="501" y="2076"/>
                    <a:pt x="537" y="2100"/>
                  </a:cubicBezTo>
                  <a:cubicBezTo>
                    <a:pt x="537" y="2100"/>
                    <a:pt x="538" y="2101"/>
                    <a:pt x="539" y="2101"/>
                  </a:cubicBezTo>
                  <a:cubicBezTo>
                    <a:pt x="561" y="2101"/>
                    <a:pt x="675" y="1994"/>
                    <a:pt x="822" y="1802"/>
                  </a:cubicBezTo>
                  <a:cubicBezTo>
                    <a:pt x="894" y="1695"/>
                    <a:pt x="965" y="1576"/>
                    <a:pt x="1025" y="1397"/>
                  </a:cubicBezTo>
                  <a:cubicBezTo>
                    <a:pt x="1084" y="1231"/>
                    <a:pt x="1120" y="1028"/>
                    <a:pt x="1061" y="826"/>
                  </a:cubicBezTo>
                  <a:cubicBezTo>
                    <a:pt x="1013" y="635"/>
                    <a:pt x="894" y="457"/>
                    <a:pt x="775" y="338"/>
                  </a:cubicBezTo>
                  <a:cubicBezTo>
                    <a:pt x="656" y="219"/>
                    <a:pt x="525" y="135"/>
                    <a:pt x="406" y="88"/>
                  </a:cubicBezTo>
                  <a:cubicBezTo>
                    <a:pt x="256" y="20"/>
                    <a:pt x="13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4331900" y="2192075"/>
              <a:ext cx="39025" cy="31025"/>
            </a:xfrm>
            <a:custGeom>
              <a:avLst/>
              <a:gdLst/>
              <a:ahLst/>
              <a:cxnLst/>
              <a:rect l="l" t="t" r="r" b="b"/>
              <a:pathLst>
                <a:path w="1561" h="1241" extrusionOk="0">
                  <a:moveTo>
                    <a:pt x="1500" y="0"/>
                  </a:moveTo>
                  <a:cubicBezTo>
                    <a:pt x="1423" y="0"/>
                    <a:pt x="1274" y="16"/>
                    <a:pt x="1084" y="48"/>
                  </a:cubicBezTo>
                  <a:cubicBezTo>
                    <a:pt x="941" y="60"/>
                    <a:pt x="762" y="95"/>
                    <a:pt x="572" y="131"/>
                  </a:cubicBezTo>
                  <a:cubicBezTo>
                    <a:pt x="465" y="155"/>
                    <a:pt x="358" y="179"/>
                    <a:pt x="250" y="238"/>
                  </a:cubicBezTo>
                  <a:cubicBezTo>
                    <a:pt x="155" y="286"/>
                    <a:pt x="36" y="405"/>
                    <a:pt x="12" y="572"/>
                  </a:cubicBezTo>
                  <a:cubicBezTo>
                    <a:pt x="0" y="715"/>
                    <a:pt x="72" y="834"/>
                    <a:pt x="155" y="917"/>
                  </a:cubicBezTo>
                  <a:cubicBezTo>
                    <a:pt x="227" y="1012"/>
                    <a:pt x="322" y="1084"/>
                    <a:pt x="417" y="1131"/>
                  </a:cubicBezTo>
                  <a:cubicBezTo>
                    <a:pt x="584" y="1204"/>
                    <a:pt x="760" y="1241"/>
                    <a:pt x="897" y="1241"/>
                  </a:cubicBezTo>
                  <a:cubicBezTo>
                    <a:pt x="916" y="1241"/>
                    <a:pt x="935" y="1240"/>
                    <a:pt x="953" y="1238"/>
                  </a:cubicBezTo>
                  <a:cubicBezTo>
                    <a:pt x="1251" y="1226"/>
                    <a:pt x="1417" y="1131"/>
                    <a:pt x="1417" y="1119"/>
                  </a:cubicBezTo>
                  <a:cubicBezTo>
                    <a:pt x="1417" y="1109"/>
                    <a:pt x="1402" y="1106"/>
                    <a:pt x="1374" y="1106"/>
                  </a:cubicBezTo>
                  <a:cubicBezTo>
                    <a:pt x="1314" y="1106"/>
                    <a:pt x="1194" y="1121"/>
                    <a:pt x="1037" y="1121"/>
                  </a:cubicBezTo>
                  <a:cubicBezTo>
                    <a:pt x="1006" y="1121"/>
                    <a:pt x="974" y="1121"/>
                    <a:pt x="941" y="1119"/>
                  </a:cubicBezTo>
                  <a:cubicBezTo>
                    <a:pt x="810" y="1107"/>
                    <a:pt x="631" y="1072"/>
                    <a:pt x="477" y="988"/>
                  </a:cubicBezTo>
                  <a:cubicBezTo>
                    <a:pt x="405" y="941"/>
                    <a:pt x="334" y="881"/>
                    <a:pt x="274" y="810"/>
                  </a:cubicBezTo>
                  <a:cubicBezTo>
                    <a:pt x="215" y="726"/>
                    <a:pt x="167" y="643"/>
                    <a:pt x="179" y="572"/>
                  </a:cubicBezTo>
                  <a:cubicBezTo>
                    <a:pt x="179" y="488"/>
                    <a:pt x="239" y="417"/>
                    <a:pt x="334" y="369"/>
                  </a:cubicBezTo>
                  <a:cubicBezTo>
                    <a:pt x="405" y="334"/>
                    <a:pt x="512" y="298"/>
                    <a:pt x="596" y="286"/>
                  </a:cubicBezTo>
                  <a:cubicBezTo>
                    <a:pt x="786" y="238"/>
                    <a:pt x="953" y="191"/>
                    <a:pt x="1108" y="167"/>
                  </a:cubicBezTo>
                  <a:cubicBezTo>
                    <a:pt x="1382" y="95"/>
                    <a:pt x="1560" y="36"/>
                    <a:pt x="1560" y="12"/>
                  </a:cubicBezTo>
                  <a:cubicBezTo>
                    <a:pt x="1560" y="4"/>
                    <a:pt x="1539" y="0"/>
                    <a:pt x="1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4330125" y="2222975"/>
              <a:ext cx="56575" cy="23300"/>
            </a:xfrm>
            <a:custGeom>
              <a:avLst/>
              <a:gdLst/>
              <a:ahLst/>
              <a:cxnLst/>
              <a:rect l="l" t="t" r="r" b="b"/>
              <a:pathLst>
                <a:path w="2263" h="932" extrusionOk="0">
                  <a:moveTo>
                    <a:pt x="2243" y="0"/>
                  </a:moveTo>
                  <a:cubicBezTo>
                    <a:pt x="2208" y="0"/>
                    <a:pt x="2157" y="158"/>
                    <a:pt x="2012" y="348"/>
                  </a:cubicBezTo>
                  <a:cubicBezTo>
                    <a:pt x="1845" y="538"/>
                    <a:pt x="1548" y="764"/>
                    <a:pt x="1155" y="776"/>
                  </a:cubicBezTo>
                  <a:cubicBezTo>
                    <a:pt x="1143" y="777"/>
                    <a:pt x="1132" y="777"/>
                    <a:pt x="1120" y="777"/>
                  </a:cubicBezTo>
                  <a:cubicBezTo>
                    <a:pt x="766" y="777"/>
                    <a:pt x="459" y="604"/>
                    <a:pt x="286" y="431"/>
                  </a:cubicBezTo>
                  <a:cubicBezTo>
                    <a:pt x="107" y="252"/>
                    <a:pt x="24" y="110"/>
                    <a:pt x="12" y="110"/>
                  </a:cubicBezTo>
                  <a:lnTo>
                    <a:pt x="12" y="110"/>
                  </a:lnTo>
                  <a:cubicBezTo>
                    <a:pt x="0" y="110"/>
                    <a:pt x="12" y="276"/>
                    <a:pt x="191" y="502"/>
                  </a:cubicBezTo>
                  <a:cubicBezTo>
                    <a:pt x="286" y="610"/>
                    <a:pt x="417" y="729"/>
                    <a:pt x="583" y="800"/>
                  </a:cubicBezTo>
                  <a:cubicBezTo>
                    <a:pt x="738" y="895"/>
                    <a:pt x="953" y="931"/>
                    <a:pt x="1179" y="931"/>
                  </a:cubicBezTo>
                  <a:cubicBezTo>
                    <a:pt x="1393" y="919"/>
                    <a:pt x="1595" y="848"/>
                    <a:pt x="1750" y="741"/>
                  </a:cubicBezTo>
                  <a:cubicBezTo>
                    <a:pt x="1917" y="633"/>
                    <a:pt x="2036" y="514"/>
                    <a:pt x="2107" y="395"/>
                  </a:cubicBezTo>
                  <a:cubicBezTo>
                    <a:pt x="2262" y="181"/>
                    <a:pt x="2262" y="2"/>
                    <a:pt x="2250" y="2"/>
                  </a:cubicBezTo>
                  <a:cubicBezTo>
                    <a:pt x="2248" y="1"/>
                    <a:pt x="2246" y="0"/>
                    <a:pt x="2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4288750" y="2089075"/>
              <a:ext cx="56575" cy="28300"/>
            </a:xfrm>
            <a:custGeom>
              <a:avLst/>
              <a:gdLst/>
              <a:ahLst/>
              <a:cxnLst/>
              <a:rect l="l" t="t" r="r" b="b"/>
              <a:pathLst>
                <a:path w="2263" h="1132" extrusionOk="0">
                  <a:moveTo>
                    <a:pt x="1131" y="1"/>
                  </a:moveTo>
                  <a:cubicBezTo>
                    <a:pt x="512" y="1"/>
                    <a:pt x="0" y="251"/>
                    <a:pt x="0" y="560"/>
                  </a:cubicBezTo>
                  <a:cubicBezTo>
                    <a:pt x="0" y="870"/>
                    <a:pt x="512" y="1132"/>
                    <a:pt x="1131" y="1132"/>
                  </a:cubicBezTo>
                  <a:cubicBezTo>
                    <a:pt x="1750" y="1132"/>
                    <a:pt x="2262" y="870"/>
                    <a:pt x="2262" y="560"/>
                  </a:cubicBezTo>
                  <a:cubicBezTo>
                    <a:pt x="2262" y="251"/>
                    <a:pt x="1750"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4419100" y="2124575"/>
              <a:ext cx="56300" cy="38550"/>
            </a:xfrm>
            <a:custGeom>
              <a:avLst/>
              <a:gdLst/>
              <a:ahLst/>
              <a:cxnLst/>
              <a:rect l="l" t="t" r="r" b="b"/>
              <a:pathLst>
                <a:path w="2252" h="1542" extrusionOk="0">
                  <a:moveTo>
                    <a:pt x="555" y="1"/>
                  </a:moveTo>
                  <a:cubicBezTo>
                    <a:pt x="377" y="1"/>
                    <a:pt x="238" y="54"/>
                    <a:pt x="168" y="164"/>
                  </a:cubicBezTo>
                  <a:cubicBezTo>
                    <a:pt x="1" y="426"/>
                    <a:pt x="299" y="914"/>
                    <a:pt x="823" y="1248"/>
                  </a:cubicBezTo>
                  <a:cubicBezTo>
                    <a:pt x="1126" y="1441"/>
                    <a:pt x="1446" y="1542"/>
                    <a:pt x="1693" y="1542"/>
                  </a:cubicBezTo>
                  <a:cubicBezTo>
                    <a:pt x="1873" y="1542"/>
                    <a:pt x="2014" y="1489"/>
                    <a:pt x="2085" y="1379"/>
                  </a:cubicBezTo>
                  <a:cubicBezTo>
                    <a:pt x="2251" y="1117"/>
                    <a:pt x="1954" y="628"/>
                    <a:pt x="1430" y="295"/>
                  </a:cubicBezTo>
                  <a:cubicBezTo>
                    <a:pt x="1119" y="102"/>
                    <a:pt x="801" y="1"/>
                    <a:pt x="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24242900" y="2020800"/>
              <a:ext cx="187250" cy="76825"/>
            </a:xfrm>
            <a:custGeom>
              <a:avLst/>
              <a:gdLst/>
              <a:ahLst/>
              <a:cxnLst/>
              <a:rect l="l" t="t" r="r" b="b"/>
              <a:pathLst>
                <a:path w="7490" h="3073" extrusionOk="0">
                  <a:moveTo>
                    <a:pt x="5480" y="0"/>
                  </a:moveTo>
                  <a:cubicBezTo>
                    <a:pt x="5120" y="0"/>
                    <a:pt x="4755" y="35"/>
                    <a:pt x="4406" y="76"/>
                  </a:cubicBezTo>
                  <a:cubicBezTo>
                    <a:pt x="3596" y="184"/>
                    <a:pt x="2763" y="279"/>
                    <a:pt x="1989" y="553"/>
                  </a:cubicBezTo>
                  <a:cubicBezTo>
                    <a:pt x="1215" y="827"/>
                    <a:pt x="465" y="1291"/>
                    <a:pt x="0" y="1981"/>
                  </a:cubicBezTo>
                  <a:lnTo>
                    <a:pt x="405" y="2208"/>
                  </a:lnTo>
                  <a:cubicBezTo>
                    <a:pt x="1012" y="2857"/>
                    <a:pt x="1908" y="3072"/>
                    <a:pt x="2819" y="3072"/>
                  </a:cubicBezTo>
                  <a:cubicBezTo>
                    <a:pt x="3160" y="3072"/>
                    <a:pt x="3504" y="3042"/>
                    <a:pt x="3834" y="2994"/>
                  </a:cubicBezTo>
                  <a:cubicBezTo>
                    <a:pt x="4465" y="2910"/>
                    <a:pt x="5096" y="2755"/>
                    <a:pt x="5704" y="2565"/>
                  </a:cubicBezTo>
                  <a:cubicBezTo>
                    <a:pt x="6466" y="2327"/>
                    <a:pt x="7299" y="1898"/>
                    <a:pt x="7466" y="1112"/>
                  </a:cubicBezTo>
                  <a:cubicBezTo>
                    <a:pt x="7490" y="1005"/>
                    <a:pt x="7490" y="898"/>
                    <a:pt x="7466" y="791"/>
                  </a:cubicBezTo>
                  <a:cubicBezTo>
                    <a:pt x="7430" y="719"/>
                    <a:pt x="7370" y="648"/>
                    <a:pt x="7311" y="588"/>
                  </a:cubicBezTo>
                  <a:cubicBezTo>
                    <a:pt x="6827" y="128"/>
                    <a:pt x="6164" y="0"/>
                    <a:pt x="5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24424175" y="2032225"/>
              <a:ext cx="138425" cy="209925"/>
            </a:xfrm>
            <a:custGeom>
              <a:avLst/>
              <a:gdLst/>
              <a:ahLst/>
              <a:cxnLst/>
              <a:rect l="l" t="t" r="r" b="b"/>
              <a:pathLst>
                <a:path w="5537" h="8397" extrusionOk="0">
                  <a:moveTo>
                    <a:pt x="358" y="0"/>
                  </a:moveTo>
                  <a:lnTo>
                    <a:pt x="0" y="262"/>
                  </a:lnTo>
                  <a:cubicBezTo>
                    <a:pt x="87" y="233"/>
                    <a:pt x="175" y="210"/>
                    <a:pt x="263" y="194"/>
                  </a:cubicBezTo>
                  <a:lnTo>
                    <a:pt x="263" y="194"/>
                  </a:lnTo>
                  <a:cubicBezTo>
                    <a:pt x="114" y="550"/>
                    <a:pt x="70" y="965"/>
                    <a:pt x="60" y="1346"/>
                  </a:cubicBezTo>
                  <a:cubicBezTo>
                    <a:pt x="48" y="2286"/>
                    <a:pt x="215" y="3239"/>
                    <a:pt x="727" y="4013"/>
                  </a:cubicBezTo>
                  <a:cubicBezTo>
                    <a:pt x="1225" y="4750"/>
                    <a:pt x="2059" y="5303"/>
                    <a:pt x="2949" y="5303"/>
                  </a:cubicBezTo>
                  <a:cubicBezTo>
                    <a:pt x="2994" y="5303"/>
                    <a:pt x="3039" y="5302"/>
                    <a:pt x="3084" y="5299"/>
                  </a:cubicBezTo>
                  <a:lnTo>
                    <a:pt x="3084" y="5299"/>
                  </a:lnTo>
                  <a:cubicBezTo>
                    <a:pt x="3025" y="5858"/>
                    <a:pt x="3048" y="6430"/>
                    <a:pt x="3167" y="6989"/>
                  </a:cubicBezTo>
                  <a:cubicBezTo>
                    <a:pt x="3251" y="7382"/>
                    <a:pt x="3382" y="7763"/>
                    <a:pt x="3644" y="8049"/>
                  </a:cubicBezTo>
                  <a:cubicBezTo>
                    <a:pt x="3843" y="8257"/>
                    <a:pt x="4125" y="8396"/>
                    <a:pt x="4401" y="8396"/>
                  </a:cubicBezTo>
                  <a:cubicBezTo>
                    <a:pt x="4504" y="8396"/>
                    <a:pt x="4606" y="8377"/>
                    <a:pt x="4703" y="8335"/>
                  </a:cubicBezTo>
                  <a:cubicBezTo>
                    <a:pt x="5013" y="8192"/>
                    <a:pt x="5192" y="7882"/>
                    <a:pt x="5299" y="7573"/>
                  </a:cubicBezTo>
                  <a:cubicBezTo>
                    <a:pt x="5525" y="6942"/>
                    <a:pt x="5537" y="6275"/>
                    <a:pt x="5453" y="5620"/>
                  </a:cubicBezTo>
                  <a:cubicBezTo>
                    <a:pt x="5227" y="3894"/>
                    <a:pt x="4287" y="2298"/>
                    <a:pt x="2965" y="1167"/>
                  </a:cubicBezTo>
                  <a:cubicBezTo>
                    <a:pt x="2316" y="621"/>
                    <a:pt x="1480" y="157"/>
                    <a:pt x="653" y="157"/>
                  </a:cubicBezTo>
                  <a:cubicBezTo>
                    <a:pt x="522" y="157"/>
                    <a:pt x="392" y="169"/>
                    <a:pt x="263" y="194"/>
                  </a:cubicBezTo>
                  <a:lnTo>
                    <a:pt x="263" y="194"/>
                  </a:lnTo>
                  <a:cubicBezTo>
                    <a:pt x="290" y="127"/>
                    <a:pt x="322" y="62"/>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24402150" y="2405150"/>
              <a:ext cx="67575" cy="190600"/>
            </a:xfrm>
            <a:custGeom>
              <a:avLst/>
              <a:gdLst/>
              <a:ahLst/>
              <a:cxnLst/>
              <a:rect l="l" t="t" r="r" b="b"/>
              <a:pathLst>
                <a:path w="2703" h="7624" extrusionOk="0">
                  <a:moveTo>
                    <a:pt x="2020" y="0"/>
                  </a:moveTo>
                  <a:cubicBezTo>
                    <a:pt x="1997" y="0"/>
                    <a:pt x="1872" y="48"/>
                    <a:pt x="1679" y="145"/>
                  </a:cubicBezTo>
                  <a:cubicBezTo>
                    <a:pt x="1477" y="240"/>
                    <a:pt x="1191" y="454"/>
                    <a:pt x="929" y="776"/>
                  </a:cubicBezTo>
                  <a:cubicBezTo>
                    <a:pt x="643" y="1109"/>
                    <a:pt x="393" y="1550"/>
                    <a:pt x="227" y="2086"/>
                  </a:cubicBezTo>
                  <a:cubicBezTo>
                    <a:pt x="60" y="2621"/>
                    <a:pt x="0" y="3252"/>
                    <a:pt x="107" y="3907"/>
                  </a:cubicBezTo>
                  <a:cubicBezTo>
                    <a:pt x="215" y="4550"/>
                    <a:pt x="453" y="5122"/>
                    <a:pt x="727" y="5598"/>
                  </a:cubicBezTo>
                  <a:cubicBezTo>
                    <a:pt x="1012" y="6074"/>
                    <a:pt x="1322" y="6479"/>
                    <a:pt x="1620" y="6777"/>
                  </a:cubicBezTo>
                  <a:cubicBezTo>
                    <a:pt x="2180" y="7348"/>
                    <a:pt x="2619" y="7623"/>
                    <a:pt x="2664" y="7623"/>
                  </a:cubicBezTo>
                  <a:cubicBezTo>
                    <a:pt x="2666" y="7623"/>
                    <a:pt x="2667" y="7623"/>
                    <a:pt x="2667" y="7622"/>
                  </a:cubicBezTo>
                  <a:cubicBezTo>
                    <a:pt x="2703" y="7598"/>
                    <a:pt x="2298" y="7265"/>
                    <a:pt x="1762" y="6658"/>
                  </a:cubicBezTo>
                  <a:cubicBezTo>
                    <a:pt x="1489" y="6348"/>
                    <a:pt x="1215" y="5955"/>
                    <a:pt x="941" y="5503"/>
                  </a:cubicBezTo>
                  <a:cubicBezTo>
                    <a:pt x="691" y="5038"/>
                    <a:pt x="465" y="4467"/>
                    <a:pt x="358" y="3872"/>
                  </a:cubicBezTo>
                  <a:cubicBezTo>
                    <a:pt x="274" y="3276"/>
                    <a:pt x="322" y="2681"/>
                    <a:pt x="465" y="2169"/>
                  </a:cubicBezTo>
                  <a:cubicBezTo>
                    <a:pt x="619" y="1657"/>
                    <a:pt x="834" y="1228"/>
                    <a:pt x="1072" y="895"/>
                  </a:cubicBezTo>
                  <a:cubicBezTo>
                    <a:pt x="1310" y="585"/>
                    <a:pt x="1572" y="359"/>
                    <a:pt x="1751" y="228"/>
                  </a:cubicBezTo>
                  <a:cubicBezTo>
                    <a:pt x="1929" y="97"/>
                    <a:pt x="2048" y="26"/>
                    <a:pt x="2024" y="2"/>
                  </a:cubicBezTo>
                  <a:cubicBezTo>
                    <a:pt x="2024" y="1"/>
                    <a:pt x="2023" y="0"/>
                    <a:pt x="202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24201825" y="2409050"/>
              <a:ext cx="25325" cy="158975"/>
            </a:xfrm>
            <a:custGeom>
              <a:avLst/>
              <a:gdLst/>
              <a:ahLst/>
              <a:cxnLst/>
              <a:rect l="l" t="t" r="r" b="b"/>
              <a:pathLst>
                <a:path w="1013" h="6359" extrusionOk="0">
                  <a:moveTo>
                    <a:pt x="916" y="0"/>
                  </a:moveTo>
                  <a:cubicBezTo>
                    <a:pt x="887" y="0"/>
                    <a:pt x="723" y="321"/>
                    <a:pt x="548" y="882"/>
                  </a:cubicBezTo>
                  <a:cubicBezTo>
                    <a:pt x="370" y="1430"/>
                    <a:pt x="179" y="2227"/>
                    <a:pt x="84" y="3120"/>
                  </a:cubicBezTo>
                  <a:cubicBezTo>
                    <a:pt x="0" y="4013"/>
                    <a:pt x="24" y="4835"/>
                    <a:pt x="96" y="5418"/>
                  </a:cubicBezTo>
                  <a:cubicBezTo>
                    <a:pt x="155" y="6013"/>
                    <a:pt x="262" y="6359"/>
                    <a:pt x="298" y="6359"/>
                  </a:cubicBezTo>
                  <a:cubicBezTo>
                    <a:pt x="370" y="6335"/>
                    <a:pt x="155" y="4906"/>
                    <a:pt x="334" y="3156"/>
                  </a:cubicBezTo>
                  <a:cubicBezTo>
                    <a:pt x="500" y="1394"/>
                    <a:pt x="1012" y="25"/>
                    <a:pt x="917" y="1"/>
                  </a:cubicBezTo>
                  <a:cubicBezTo>
                    <a:pt x="917" y="1"/>
                    <a:pt x="916" y="0"/>
                    <a:pt x="91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23898500" y="2207875"/>
              <a:ext cx="137250" cy="172325"/>
            </a:xfrm>
            <a:custGeom>
              <a:avLst/>
              <a:gdLst/>
              <a:ahLst/>
              <a:cxnLst/>
              <a:rect l="l" t="t" r="r" b="b"/>
              <a:pathLst>
                <a:path w="5490" h="6893" extrusionOk="0">
                  <a:moveTo>
                    <a:pt x="3839" y="1"/>
                  </a:moveTo>
                  <a:cubicBezTo>
                    <a:pt x="3785" y="1"/>
                    <a:pt x="3736" y="30"/>
                    <a:pt x="3704" y="71"/>
                  </a:cubicBezTo>
                  <a:cubicBezTo>
                    <a:pt x="3644" y="130"/>
                    <a:pt x="3620" y="202"/>
                    <a:pt x="3597" y="273"/>
                  </a:cubicBezTo>
                  <a:cubicBezTo>
                    <a:pt x="3382" y="940"/>
                    <a:pt x="3228" y="1642"/>
                    <a:pt x="3144" y="2345"/>
                  </a:cubicBezTo>
                  <a:cubicBezTo>
                    <a:pt x="3085" y="1702"/>
                    <a:pt x="2918" y="1059"/>
                    <a:pt x="2680" y="464"/>
                  </a:cubicBezTo>
                  <a:cubicBezTo>
                    <a:pt x="2632" y="368"/>
                    <a:pt x="2585" y="249"/>
                    <a:pt x="2501" y="166"/>
                  </a:cubicBezTo>
                  <a:cubicBezTo>
                    <a:pt x="2443" y="122"/>
                    <a:pt x="2372" y="96"/>
                    <a:pt x="2300" y="96"/>
                  </a:cubicBezTo>
                  <a:cubicBezTo>
                    <a:pt x="2255" y="96"/>
                    <a:pt x="2210" y="107"/>
                    <a:pt x="2168" y="130"/>
                  </a:cubicBezTo>
                  <a:cubicBezTo>
                    <a:pt x="2073" y="202"/>
                    <a:pt x="2073" y="344"/>
                    <a:pt x="2073" y="464"/>
                  </a:cubicBezTo>
                  <a:cubicBezTo>
                    <a:pt x="2096" y="1166"/>
                    <a:pt x="2192" y="1868"/>
                    <a:pt x="2335" y="2547"/>
                  </a:cubicBezTo>
                  <a:cubicBezTo>
                    <a:pt x="2168" y="2011"/>
                    <a:pt x="1870" y="1511"/>
                    <a:pt x="1573" y="1035"/>
                  </a:cubicBezTo>
                  <a:cubicBezTo>
                    <a:pt x="1454" y="821"/>
                    <a:pt x="1275" y="606"/>
                    <a:pt x="1037" y="606"/>
                  </a:cubicBezTo>
                  <a:cubicBezTo>
                    <a:pt x="953" y="606"/>
                    <a:pt x="846" y="642"/>
                    <a:pt x="822" y="737"/>
                  </a:cubicBezTo>
                  <a:cubicBezTo>
                    <a:pt x="799" y="785"/>
                    <a:pt x="799" y="821"/>
                    <a:pt x="822" y="868"/>
                  </a:cubicBezTo>
                  <a:cubicBezTo>
                    <a:pt x="882" y="1297"/>
                    <a:pt x="1120" y="1690"/>
                    <a:pt x="1275" y="2107"/>
                  </a:cubicBezTo>
                  <a:cubicBezTo>
                    <a:pt x="1382" y="2392"/>
                    <a:pt x="1454" y="2666"/>
                    <a:pt x="1537" y="2952"/>
                  </a:cubicBezTo>
                  <a:cubicBezTo>
                    <a:pt x="1323" y="2654"/>
                    <a:pt x="1132" y="2345"/>
                    <a:pt x="918" y="2047"/>
                  </a:cubicBezTo>
                  <a:cubicBezTo>
                    <a:pt x="775" y="1821"/>
                    <a:pt x="584" y="1571"/>
                    <a:pt x="299" y="1535"/>
                  </a:cubicBezTo>
                  <a:cubicBezTo>
                    <a:pt x="227" y="1535"/>
                    <a:pt x="132" y="1559"/>
                    <a:pt x="72" y="1618"/>
                  </a:cubicBezTo>
                  <a:cubicBezTo>
                    <a:pt x="1" y="1714"/>
                    <a:pt x="60" y="1857"/>
                    <a:pt x="120" y="1952"/>
                  </a:cubicBezTo>
                  <a:cubicBezTo>
                    <a:pt x="346" y="2357"/>
                    <a:pt x="358" y="2785"/>
                    <a:pt x="441" y="3238"/>
                  </a:cubicBezTo>
                  <a:cubicBezTo>
                    <a:pt x="537" y="3726"/>
                    <a:pt x="549" y="4238"/>
                    <a:pt x="549" y="4738"/>
                  </a:cubicBezTo>
                  <a:cubicBezTo>
                    <a:pt x="549" y="5131"/>
                    <a:pt x="584" y="5512"/>
                    <a:pt x="596" y="5881"/>
                  </a:cubicBezTo>
                  <a:cubicBezTo>
                    <a:pt x="608" y="6226"/>
                    <a:pt x="596" y="6536"/>
                    <a:pt x="680" y="6893"/>
                  </a:cubicBezTo>
                  <a:lnTo>
                    <a:pt x="5490" y="6333"/>
                  </a:lnTo>
                  <a:cubicBezTo>
                    <a:pt x="5121" y="5928"/>
                    <a:pt x="4775" y="5428"/>
                    <a:pt x="4573" y="4916"/>
                  </a:cubicBezTo>
                  <a:cubicBezTo>
                    <a:pt x="4430" y="4607"/>
                    <a:pt x="4180" y="4238"/>
                    <a:pt x="4216" y="3893"/>
                  </a:cubicBezTo>
                  <a:cubicBezTo>
                    <a:pt x="4228" y="3702"/>
                    <a:pt x="4287" y="3512"/>
                    <a:pt x="4359" y="3333"/>
                  </a:cubicBezTo>
                  <a:cubicBezTo>
                    <a:pt x="4537" y="2892"/>
                    <a:pt x="4930" y="2499"/>
                    <a:pt x="5013" y="2047"/>
                  </a:cubicBezTo>
                  <a:cubicBezTo>
                    <a:pt x="5025" y="1999"/>
                    <a:pt x="5025" y="1952"/>
                    <a:pt x="5013" y="1916"/>
                  </a:cubicBezTo>
                  <a:cubicBezTo>
                    <a:pt x="4990" y="1845"/>
                    <a:pt x="4894" y="1797"/>
                    <a:pt x="4811" y="1797"/>
                  </a:cubicBezTo>
                  <a:cubicBezTo>
                    <a:pt x="4609" y="1797"/>
                    <a:pt x="4454" y="1916"/>
                    <a:pt x="4299" y="2035"/>
                  </a:cubicBezTo>
                  <a:cubicBezTo>
                    <a:pt x="4073" y="2214"/>
                    <a:pt x="3870" y="2416"/>
                    <a:pt x="3692" y="2630"/>
                  </a:cubicBezTo>
                  <a:cubicBezTo>
                    <a:pt x="3823" y="2047"/>
                    <a:pt x="3930" y="1464"/>
                    <a:pt x="4001" y="868"/>
                  </a:cubicBezTo>
                  <a:cubicBezTo>
                    <a:pt x="4037" y="654"/>
                    <a:pt x="4049" y="416"/>
                    <a:pt x="4001" y="190"/>
                  </a:cubicBezTo>
                  <a:cubicBezTo>
                    <a:pt x="3990" y="130"/>
                    <a:pt x="3978" y="59"/>
                    <a:pt x="3918" y="23"/>
                  </a:cubicBezTo>
                  <a:cubicBezTo>
                    <a:pt x="3891" y="8"/>
                    <a:pt x="3864" y="1"/>
                    <a:pt x="3839"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24512875" y="2694800"/>
              <a:ext cx="137825" cy="150950"/>
            </a:xfrm>
            <a:custGeom>
              <a:avLst/>
              <a:gdLst/>
              <a:ahLst/>
              <a:cxnLst/>
              <a:rect l="l" t="t" r="r" b="b"/>
              <a:pathLst>
                <a:path w="5513" h="6038" extrusionOk="0">
                  <a:moveTo>
                    <a:pt x="5203" y="1"/>
                  </a:moveTo>
                  <a:lnTo>
                    <a:pt x="1012" y="1096"/>
                  </a:lnTo>
                  <a:cubicBezTo>
                    <a:pt x="1096" y="1810"/>
                    <a:pt x="846" y="2572"/>
                    <a:pt x="334" y="3096"/>
                  </a:cubicBezTo>
                  <a:cubicBezTo>
                    <a:pt x="191" y="3263"/>
                    <a:pt x="0" y="3454"/>
                    <a:pt x="72" y="3656"/>
                  </a:cubicBezTo>
                  <a:cubicBezTo>
                    <a:pt x="123" y="3783"/>
                    <a:pt x="263" y="3837"/>
                    <a:pt x="404" y="3837"/>
                  </a:cubicBezTo>
                  <a:cubicBezTo>
                    <a:pt x="462" y="3837"/>
                    <a:pt x="520" y="3828"/>
                    <a:pt x="572" y="3811"/>
                  </a:cubicBezTo>
                  <a:cubicBezTo>
                    <a:pt x="1001" y="3692"/>
                    <a:pt x="1286" y="3275"/>
                    <a:pt x="1441" y="2858"/>
                  </a:cubicBezTo>
                  <a:lnTo>
                    <a:pt x="1441" y="2858"/>
                  </a:lnTo>
                  <a:cubicBezTo>
                    <a:pt x="1548" y="3596"/>
                    <a:pt x="1334" y="4382"/>
                    <a:pt x="905" y="5013"/>
                  </a:cubicBezTo>
                  <a:cubicBezTo>
                    <a:pt x="798" y="5144"/>
                    <a:pt x="703" y="5359"/>
                    <a:pt x="846" y="5466"/>
                  </a:cubicBezTo>
                  <a:cubicBezTo>
                    <a:pt x="882" y="5490"/>
                    <a:pt x="926" y="5498"/>
                    <a:pt x="971" y="5498"/>
                  </a:cubicBezTo>
                  <a:cubicBezTo>
                    <a:pt x="1015" y="5498"/>
                    <a:pt x="1060" y="5490"/>
                    <a:pt x="1096" y="5478"/>
                  </a:cubicBezTo>
                  <a:cubicBezTo>
                    <a:pt x="1489" y="5347"/>
                    <a:pt x="1715" y="4989"/>
                    <a:pt x="1917" y="4620"/>
                  </a:cubicBezTo>
                  <a:cubicBezTo>
                    <a:pt x="2155" y="4180"/>
                    <a:pt x="2334" y="3704"/>
                    <a:pt x="2453" y="3192"/>
                  </a:cubicBezTo>
                  <a:lnTo>
                    <a:pt x="2453" y="3192"/>
                  </a:lnTo>
                  <a:cubicBezTo>
                    <a:pt x="2465" y="4001"/>
                    <a:pt x="2298" y="4823"/>
                    <a:pt x="1941" y="5537"/>
                  </a:cubicBezTo>
                  <a:cubicBezTo>
                    <a:pt x="1870" y="5704"/>
                    <a:pt x="1810" y="5918"/>
                    <a:pt x="1965" y="6013"/>
                  </a:cubicBezTo>
                  <a:cubicBezTo>
                    <a:pt x="2001" y="6037"/>
                    <a:pt x="2060" y="6037"/>
                    <a:pt x="2120" y="6037"/>
                  </a:cubicBezTo>
                  <a:cubicBezTo>
                    <a:pt x="2406" y="6001"/>
                    <a:pt x="2620" y="5728"/>
                    <a:pt x="2751" y="5478"/>
                  </a:cubicBezTo>
                  <a:cubicBezTo>
                    <a:pt x="3108" y="4847"/>
                    <a:pt x="3346" y="4180"/>
                    <a:pt x="3477" y="3477"/>
                  </a:cubicBezTo>
                  <a:lnTo>
                    <a:pt x="3477" y="3477"/>
                  </a:lnTo>
                  <a:cubicBezTo>
                    <a:pt x="3418" y="4037"/>
                    <a:pt x="3358" y="4597"/>
                    <a:pt x="3310" y="5144"/>
                  </a:cubicBezTo>
                  <a:cubicBezTo>
                    <a:pt x="3298" y="5359"/>
                    <a:pt x="3275" y="5585"/>
                    <a:pt x="3334" y="5787"/>
                  </a:cubicBezTo>
                  <a:cubicBezTo>
                    <a:pt x="3346" y="5847"/>
                    <a:pt x="3370" y="5906"/>
                    <a:pt x="3429" y="5942"/>
                  </a:cubicBezTo>
                  <a:cubicBezTo>
                    <a:pt x="3444" y="5946"/>
                    <a:pt x="3459" y="5948"/>
                    <a:pt x="3474" y="5948"/>
                  </a:cubicBezTo>
                  <a:cubicBezTo>
                    <a:pt x="3542" y="5948"/>
                    <a:pt x="3607" y="5907"/>
                    <a:pt x="3656" y="5859"/>
                  </a:cubicBezTo>
                  <a:cubicBezTo>
                    <a:pt x="4001" y="5549"/>
                    <a:pt x="4120" y="5061"/>
                    <a:pt x="4191" y="4597"/>
                  </a:cubicBezTo>
                  <a:cubicBezTo>
                    <a:pt x="4251" y="4275"/>
                    <a:pt x="4299" y="3954"/>
                    <a:pt x="4322" y="3632"/>
                  </a:cubicBezTo>
                  <a:lnTo>
                    <a:pt x="4465" y="4966"/>
                  </a:lnTo>
                  <a:cubicBezTo>
                    <a:pt x="4477" y="5192"/>
                    <a:pt x="4501" y="5430"/>
                    <a:pt x="4620" y="5609"/>
                  </a:cubicBezTo>
                  <a:cubicBezTo>
                    <a:pt x="4656" y="5656"/>
                    <a:pt x="4680" y="5704"/>
                    <a:pt x="4739" y="5716"/>
                  </a:cubicBezTo>
                  <a:cubicBezTo>
                    <a:pt x="4757" y="5723"/>
                    <a:pt x="4775" y="5726"/>
                    <a:pt x="4792" y="5726"/>
                  </a:cubicBezTo>
                  <a:cubicBezTo>
                    <a:pt x="4921" y="5726"/>
                    <a:pt x="5016" y="5544"/>
                    <a:pt x="5037" y="5418"/>
                  </a:cubicBezTo>
                  <a:cubicBezTo>
                    <a:pt x="5156" y="4763"/>
                    <a:pt x="5037" y="4096"/>
                    <a:pt x="5073" y="3418"/>
                  </a:cubicBezTo>
                  <a:cubicBezTo>
                    <a:pt x="5096" y="2275"/>
                    <a:pt x="5513" y="1096"/>
                    <a:pt x="5203"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24394100" y="2174200"/>
              <a:ext cx="77725" cy="71225"/>
            </a:xfrm>
            <a:custGeom>
              <a:avLst/>
              <a:gdLst/>
              <a:ahLst/>
              <a:cxnLst/>
              <a:rect l="l" t="t" r="r" b="b"/>
              <a:pathLst>
                <a:path w="3109" h="2849" extrusionOk="0">
                  <a:moveTo>
                    <a:pt x="1586" y="1"/>
                  </a:moveTo>
                  <a:cubicBezTo>
                    <a:pt x="988" y="1"/>
                    <a:pt x="425" y="406"/>
                    <a:pt x="239" y="1013"/>
                  </a:cubicBezTo>
                  <a:cubicBezTo>
                    <a:pt x="1" y="1763"/>
                    <a:pt x="406" y="2561"/>
                    <a:pt x="1132" y="2787"/>
                  </a:cubicBezTo>
                  <a:cubicBezTo>
                    <a:pt x="1265" y="2828"/>
                    <a:pt x="1400" y="2848"/>
                    <a:pt x="1533" y="2848"/>
                  </a:cubicBezTo>
                  <a:cubicBezTo>
                    <a:pt x="2125" y="2848"/>
                    <a:pt x="2676" y="2456"/>
                    <a:pt x="2870" y="1834"/>
                  </a:cubicBezTo>
                  <a:cubicBezTo>
                    <a:pt x="3108" y="1084"/>
                    <a:pt x="2704" y="287"/>
                    <a:pt x="1977" y="60"/>
                  </a:cubicBezTo>
                  <a:cubicBezTo>
                    <a:pt x="1848" y="20"/>
                    <a:pt x="1716"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24259875" y="2132800"/>
              <a:ext cx="78000" cy="71525"/>
            </a:xfrm>
            <a:custGeom>
              <a:avLst/>
              <a:gdLst/>
              <a:ahLst/>
              <a:cxnLst/>
              <a:rect l="l" t="t" r="r" b="b"/>
              <a:pathLst>
                <a:path w="3120" h="2861" extrusionOk="0">
                  <a:moveTo>
                    <a:pt x="1587" y="1"/>
                  </a:moveTo>
                  <a:cubicBezTo>
                    <a:pt x="988" y="1"/>
                    <a:pt x="433" y="400"/>
                    <a:pt x="238" y="1014"/>
                  </a:cubicBezTo>
                  <a:cubicBezTo>
                    <a:pt x="0" y="1776"/>
                    <a:pt x="405" y="2562"/>
                    <a:pt x="1131" y="2800"/>
                  </a:cubicBezTo>
                  <a:cubicBezTo>
                    <a:pt x="1265" y="2841"/>
                    <a:pt x="1400" y="2860"/>
                    <a:pt x="1532" y="2860"/>
                  </a:cubicBezTo>
                  <a:cubicBezTo>
                    <a:pt x="2132" y="2860"/>
                    <a:pt x="2686" y="2462"/>
                    <a:pt x="2881" y="1847"/>
                  </a:cubicBezTo>
                  <a:cubicBezTo>
                    <a:pt x="3120" y="1085"/>
                    <a:pt x="2715" y="299"/>
                    <a:pt x="1988" y="61"/>
                  </a:cubicBezTo>
                  <a:cubicBezTo>
                    <a:pt x="1855" y="20"/>
                    <a:pt x="1720" y="1"/>
                    <a:pt x="1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24396200" y="2175700"/>
              <a:ext cx="38125" cy="57475"/>
            </a:xfrm>
            <a:custGeom>
              <a:avLst/>
              <a:gdLst/>
              <a:ahLst/>
              <a:cxnLst/>
              <a:rect l="l" t="t" r="r" b="b"/>
              <a:pathLst>
                <a:path w="1525" h="2299" extrusionOk="0">
                  <a:moveTo>
                    <a:pt x="1119" y="0"/>
                  </a:moveTo>
                  <a:cubicBezTo>
                    <a:pt x="679" y="119"/>
                    <a:pt x="298" y="477"/>
                    <a:pt x="155" y="953"/>
                  </a:cubicBezTo>
                  <a:cubicBezTo>
                    <a:pt x="0" y="1441"/>
                    <a:pt x="107" y="1941"/>
                    <a:pt x="405" y="2298"/>
                  </a:cubicBezTo>
                  <a:cubicBezTo>
                    <a:pt x="857" y="2179"/>
                    <a:pt x="1227" y="1822"/>
                    <a:pt x="1369" y="1346"/>
                  </a:cubicBezTo>
                  <a:cubicBezTo>
                    <a:pt x="1524" y="846"/>
                    <a:pt x="1417" y="357"/>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24261650" y="2133725"/>
              <a:ext cx="37825" cy="57175"/>
            </a:xfrm>
            <a:custGeom>
              <a:avLst/>
              <a:gdLst/>
              <a:ahLst/>
              <a:cxnLst/>
              <a:rect l="l" t="t" r="r" b="b"/>
              <a:pathLst>
                <a:path w="1513" h="2287" extrusionOk="0">
                  <a:moveTo>
                    <a:pt x="1120" y="1"/>
                  </a:moveTo>
                  <a:cubicBezTo>
                    <a:pt x="667" y="120"/>
                    <a:pt x="298" y="477"/>
                    <a:pt x="143" y="953"/>
                  </a:cubicBezTo>
                  <a:cubicBezTo>
                    <a:pt x="1" y="1441"/>
                    <a:pt x="108" y="1929"/>
                    <a:pt x="405" y="2287"/>
                  </a:cubicBezTo>
                  <a:cubicBezTo>
                    <a:pt x="846" y="2167"/>
                    <a:pt x="1215" y="1810"/>
                    <a:pt x="1370" y="1334"/>
                  </a:cubicBezTo>
                  <a:cubicBezTo>
                    <a:pt x="1513" y="846"/>
                    <a:pt x="1394" y="358"/>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24408700" y="2164375"/>
              <a:ext cx="30375" cy="11350"/>
            </a:xfrm>
            <a:custGeom>
              <a:avLst/>
              <a:gdLst/>
              <a:ahLst/>
              <a:cxnLst/>
              <a:rect l="l" t="t" r="r" b="b"/>
              <a:pathLst>
                <a:path w="1215" h="454" extrusionOk="0">
                  <a:moveTo>
                    <a:pt x="839" y="0"/>
                  </a:moveTo>
                  <a:cubicBezTo>
                    <a:pt x="749" y="0"/>
                    <a:pt x="649" y="15"/>
                    <a:pt x="548" y="48"/>
                  </a:cubicBezTo>
                  <a:cubicBezTo>
                    <a:pt x="369" y="108"/>
                    <a:pt x="215" y="203"/>
                    <a:pt x="131" y="287"/>
                  </a:cubicBezTo>
                  <a:cubicBezTo>
                    <a:pt x="36" y="382"/>
                    <a:pt x="0" y="453"/>
                    <a:pt x="12" y="453"/>
                  </a:cubicBezTo>
                  <a:cubicBezTo>
                    <a:pt x="12" y="454"/>
                    <a:pt x="13" y="454"/>
                    <a:pt x="13" y="454"/>
                  </a:cubicBezTo>
                  <a:cubicBezTo>
                    <a:pt x="35" y="454"/>
                    <a:pt x="246" y="225"/>
                    <a:pt x="572" y="144"/>
                  </a:cubicBezTo>
                  <a:cubicBezTo>
                    <a:pt x="716" y="99"/>
                    <a:pt x="852" y="87"/>
                    <a:pt x="961" y="87"/>
                  </a:cubicBezTo>
                  <a:cubicBezTo>
                    <a:pt x="1078" y="87"/>
                    <a:pt x="1164" y="101"/>
                    <a:pt x="1199" y="101"/>
                  </a:cubicBezTo>
                  <a:cubicBezTo>
                    <a:pt x="1209" y="101"/>
                    <a:pt x="1215" y="99"/>
                    <a:pt x="1215" y="96"/>
                  </a:cubicBezTo>
                  <a:cubicBezTo>
                    <a:pt x="1215" y="84"/>
                    <a:pt x="1143" y="37"/>
                    <a:pt x="1024" y="25"/>
                  </a:cubicBezTo>
                  <a:cubicBezTo>
                    <a:pt x="972" y="9"/>
                    <a:pt x="909"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24317025" y="2128250"/>
              <a:ext cx="20550" cy="24850"/>
            </a:xfrm>
            <a:custGeom>
              <a:avLst/>
              <a:gdLst/>
              <a:ahLst/>
              <a:cxnLst/>
              <a:rect l="l" t="t" r="r" b="b"/>
              <a:pathLst>
                <a:path w="822" h="994" extrusionOk="0">
                  <a:moveTo>
                    <a:pt x="12" y="1"/>
                  </a:moveTo>
                  <a:cubicBezTo>
                    <a:pt x="4" y="1"/>
                    <a:pt x="0" y="2"/>
                    <a:pt x="0" y="5"/>
                  </a:cubicBezTo>
                  <a:cubicBezTo>
                    <a:pt x="0" y="41"/>
                    <a:pt x="286" y="124"/>
                    <a:pt x="512" y="410"/>
                  </a:cubicBezTo>
                  <a:cubicBezTo>
                    <a:pt x="726" y="696"/>
                    <a:pt x="762" y="993"/>
                    <a:pt x="786" y="993"/>
                  </a:cubicBezTo>
                  <a:cubicBezTo>
                    <a:pt x="810" y="993"/>
                    <a:pt x="822" y="922"/>
                    <a:pt x="774" y="779"/>
                  </a:cubicBezTo>
                  <a:cubicBezTo>
                    <a:pt x="750" y="660"/>
                    <a:pt x="691" y="505"/>
                    <a:pt x="572" y="350"/>
                  </a:cubicBezTo>
                  <a:cubicBezTo>
                    <a:pt x="453" y="208"/>
                    <a:pt x="310" y="100"/>
                    <a:pt x="191" y="53"/>
                  </a:cubicBezTo>
                  <a:cubicBezTo>
                    <a:pt x="100" y="16"/>
                    <a:pt x="37"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24289925" y="2116450"/>
              <a:ext cx="3300" cy="18500"/>
            </a:xfrm>
            <a:custGeom>
              <a:avLst/>
              <a:gdLst/>
              <a:ahLst/>
              <a:cxnLst/>
              <a:rect l="l" t="t" r="r" b="b"/>
              <a:pathLst>
                <a:path w="132" h="740" extrusionOk="0">
                  <a:moveTo>
                    <a:pt x="72" y="1"/>
                  </a:moveTo>
                  <a:cubicBezTo>
                    <a:pt x="48" y="1"/>
                    <a:pt x="48" y="168"/>
                    <a:pt x="24" y="382"/>
                  </a:cubicBezTo>
                  <a:cubicBezTo>
                    <a:pt x="24" y="572"/>
                    <a:pt x="1" y="739"/>
                    <a:pt x="24" y="739"/>
                  </a:cubicBezTo>
                  <a:cubicBezTo>
                    <a:pt x="48" y="739"/>
                    <a:pt x="108" y="584"/>
                    <a:pt x="120" y="382"/>
                  </a:cubicBezTo>
                  <a:cubicBezTo>
                    <a:pt x="132" y="168"/>
                    <a:pt x="108"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24270575" y="2122100"/>
              <a:ext cx="11050" cy="15825"/>
            </a:xfrm>
            <a:custGeom>
              <a:avLst/>
              <a:gdLst/>
              <a:ahLst/>
              <a:cxnLst/>
              <a:rect l="l" t="t" r="r" b="b"/>
              <a:pathLst>
                <a:path w="442" h="633" extrusionOk="0">
                  <a:moveTo>
                    <a:pt x="15" y="0"/>
                  </a:moveTo>
                  <a:cubicBezTo>
                    <a:pt x="14" y="0"/>
                    <a:pt x="13" y="1"/>
                    <a:pt x="13" y="1"/>
                  </a:cubicBezTo>
                  <a:cubicBezTo>
                    <a:pt x="1" y="13"/>
                    <a:pt x="84" y="156"/>
                    <a:pt x="203" y="335"/>
                  </a:cubicBezTo>
                  <a:cubicBezTo>
                    <a:pt x="306" y="484"/>
                    <a:pt x="410" y="633"/>
                    <a:pt x="428" y="633"/>
                  </a:cubicBezTo>
                  <a:cubicBezTo>
                    <a:pt x="428" y="633"/>
                    <a:pt x="429" y="633"/>
                    <a:pt x="429" y="632"/>
                  </a:cubicBezTo>
                  <a:cubicBezTo>
                    <a:pt x="441" y="632"/>
                    <a:pt x="382" y="466"/>
                    <a:pt x="263" y="287"/>
                  </a:cubicBezTo>
                  <a:cubicBezTo>
                    <a:pt x="149" y="117"/>
                    <a:pt x="36"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24256300" y="2134000"/>
              <a:ext cx="17275" cy="10200"/>
            </a:xfrm>
            <a:custGeom>
              <a:avLst/>
              <a:gdLst/>
              <a:ahLst/>
              <a:cxnLst/>
              <a:rect l="l" t="t" r="r" b="b"/>
              <a:pathLst>
                <a:path w="691" h="408" extrusionOk="0">
                  <a:moveTo>
                    <a:pt x="8" y="0"/>
                  </a:moveTo>
                  <a:cubicBezTo>
                    <a:pt x="4" y="0"/>
                    <a:pt x="2" y="1"/>
                    <a:pt x="0" y="1"/>
                  </a:cubicBezTo>
                  <a:cubicBezTo>
                    <a:pt x="0" y="37"/>
                    <a:pt x="143" y="132"/>
                    <a:pt x="322" y="240"/>
                  </a:cubicBezTo>
                  <a:cubicBezTo>
                    <a:pt x="485" y="349"/>
                    <a:pt x="629" y="408"/>
                    <a:pt x="670" y="408"/>
                  </a:cubicBezTo>
                  <a:cubicBezTo>
                    <a:pt x="674" y="408"/>
                    <a:pt x="677" y="407"/>
                    <a:pt x="679" y="406"/>
                  </a:cubicBezTo>
                  <a:cubicBezTo>
                    <a:pt x="691" y="371"/>
                    <a:pt x="536" y="275"/>
                    <a:pt x="357" y="168"/>
                  </a:cubicBezTo>
                  <a:cubicBezTo>
                    <a:pt x="192" y="69"/>
                    <a:pt x="47"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24466150" y="2206750"/>
              <a:ext cx="20550" cy="2775"/>
            </a:xfrm>
            <a:custGeom>
              <a:avLst/>
              <a:gdLst/>
              <a:ahLst/>
              <a:cxnLst/>
              <a:rect l="l" t="t" r="r" b="b"/>
              <a:pathLst>
                <a:path w="822" h="111" extrusionOk="0">
                  <a:moveTo>
                    <a:pt x="170" y="1"/>
                  </a:moveTo>
                  <a:cubicBezTo>
                    <a:pt x="70" y="1"/>
                    <a:pt x="0" y="6"/>
                    <a:pt x="0" y="20"/>
                  </a:cubicBezTo>
                  <a:cubicBezTo>
                    <a:pt x="0" y="56"/>
                    <a:pt x="179" y="80"/>
                    <a:pt x="405" y="104"/>
                  </a:cubicBezTo>
                  <a:cubicBezTo>
                    <a:pt x="492" y="108"/>
                    <a:pt x="571" y="111"/>
                    <a:pt x="637" y="111"/>
                  </a:cubicBezTo>
                  <a:cubicBezTo>
                    <a:pt x="750" y="111"/>
                    <a:pt x="822" y="103"/>
                    <a:pt x="822" y="80"/>
                  </a:cubicBezTo>
                  <a:cubicBezTo>
                    <a:pt x="822" y="56"/>
                    <a:pt x="643" y="20"/>
                    <a:pt x="417" y="8"/>
                  </a:cubicBezTo>
                  <a:cubicBezTo>
                    <a:pt x="328" y="4"/>
                    <a:pt x="241"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24467025" y="2186925"/>
              <a:ext cx="13125" cy="10850"/>
            </a:xfrm>
            <a:custGeom>
              <a:avLst/>
              <a:gdLst/>
              <a:ahLst/>
              <a:cxnLst/>
              <a:rect l="l" t="t" r="r" b="b"/>
              <a:pathLst>
                <a:path w="525" h="434" extrusionOk="0">
                  <a:moveTo>
                    <a:pt x="494" y="0"/>
                  </a:moveTo>
                  <a:cubicBezTo>
                    <a:pt x="464" y="0"/>
                    <a:pt x="356" y="88"/>
                    <a:pt x="239" y="194"/>
                  </a:cubicBezTo>
                  <a:cubicBezTo>
                    <a:pt x="108" y="313"/>
                    <a:pt x="1" y="420"/>
                    <a:pt x="13" y="432"/>
                  </a:cubicBezTo>
                  <a:cubicBezTo>
                    <a:pt x="14" y="433"/>
                    <a:pt x="15" y="434"/>
                    <a:pt x="17" y="434"/>
                  </a:cubicBezTo>
                  <a:cubicBezTo>
                    <a:pt x="42" y="434"/>
                    <a:pt x="154" y="364"/>
                    <a:pt x="287" y="254"/>
                  </a:cubicBezTo>
                  <a:cubicBezTo>
                    <a:pt x="430" y="135"/>
                    <a:pt x="525" y="16"/>
                    <a:pt x="501" y="4"/>
                  </a:cubicBezTo>
                  <a:cubicBezTo>
                    <a:pt x="500" y="1"/>
                    <a:pt x="497"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24458100" y="2172050"/>
              <a:ext cx="10750" cy="15000"/>
            </a:xfrm>
            <a:custGeom>
              <a:avLst/>
              <a:gdLst/>
              <a:ahLst/>
              <a:cxnLst/>
              <a:rect l="l" t="t" r="r" b="b"/>
              <a:pathLst>
                <a:path w="430" h="600" extrusionOk="0">
                  <a:moveTo>
                    <a:pt x="407" y="0"/>
                  </a:moveTo>
                  <a:cubicBezTo>
                    <a:pt x="365" y="0"/>
                    <a:pt x="277" y="113"/>
                    <a:pt x="179" y="265"/>
                  </a:cubicBezTo>
                  <a:cubicBezTo>
                    <a:pt x="72" y="432"/>
                    <a:pt x="1" y="575"/>
                    <a:pt x="13" y="599"/>
                  </a:cubicBezTo>
                  <a:cubicBezTo>
                    <a:pt x="14" y="599"/>
                    <a:pt x="16" y="600"/>
                    <a:pt x="18" y="600"/>
                  </a:cubicBezTo>
                  <a:cubicBezTo>
                    <a:pt x="57" y="600"/>
                    <a:pt x="149" y="484"/>
                    <a:pt x="251" y="325"/>
                  </a:cubicBezTo>
                  <a:cubicBezTo>
                    <a:pt x="358" y="158"/>
                    <a:pt x="429" y="15"/>
                    <a:pt x="417" y="3"/>
                  </a:cubicBezTo>
                  <a:cubicBezTo>
                    <a:pt x="414" y="1"/>
                    <a:pt x="411"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24398875" y="2173025"/>
              <a:ext cx="71150" cy="50625"/>
            </a:xfrm>
            <a:custGeom>
              <a:avLst/>
              <a:gdLst/>
              <a:ahLst/>
              <a:cxnLst/>
              <a:rect l="l" t="t" r="r" b="b"/>
              <a:pathLst>
                <a:path w="2846" h="2025" extrusionOk="0">
                  <a:moveTo>
                    <a:pt x="1370" y="0"/>
                  </a:moveTo>
                  <a:cubicBezTo>
                    <a:pt x="1203" y="24"/>
                    <a:pt x="1060" y="48"/>
                    <a:pt x="917" y="95"/>
                  </a:cubicBezTo>
                  <a:cubicBezTo>
                    <a:pt x="655" y="203"/>
                    <a:pt x="429" y="357"/>
                    <a:pt x="298" y="524"/>
                  </a:cubicBezTo>
                  <a:cubicBezTo>
                    <a:pt x="167" y="703"/>
                    <a:pt x="72" y="857"/>
                    <a:pt x="48" y="976"/>
                  </a:cubicBezTo>
                  <a:cubicBezTo>
                    <a:pt x="12" y="1072"/>
                    <a:pt x="0" y="1155"/>
                    <a:pt x="12" y="1155"/>
                  </a:cubicBezTo>
                  <a:cubicBezTo>
                    <a:pt x="13" y="1155"/>
                    <a:pt x="14" y="1155"/>
                    <a:pt x="15" y="1155"/>
                  </a:cubicBezTo>
                  <a:cubicBezTo>
                    <a:pt x="51" y="1155"/>
                    <a:pt x="114" y="887"/>
                    <a:pt x="417" y="584"/>
                  </a:cubicBezTo>
                  <a:cubicBezTo>
                    <a:pt x="548" y="453"/>
                    <a:pt x="739" y="298"/>
                    <a:pt x="1000" y="226"/>
                  </a:cubicBezTo>
                  <a:cubicBezTo>
                    <a:pt x="1130" y="189"/>
                    <a:pt x="1273" y="168"/>
                    <a:pt x="1420" y="168"/>
                  </a:cubicBezTo>
                  <a:cubicBezTo>
                    <a:pt x="1556" y="168"/>
                    <a:pt x="1697" y="186"/>
                    <a:pt x="1834" y="226"/>
                  </a:cubicBezTo>
                  <a:cubicBezTo>
                    <a:pt x="1977" y="274"/>
                    <a:pt x="2096" y="334"/>
                    <a:pt x="2215" y="417"/>
                  </a:cubicBezTo>
                  <a:cubicBezTo>
                    <a:pt x="2334" y="512"/>
                    <a:pt x="2429" y="619"/>
                    <a:pt x="2501" y="715"/>
                  </a:cubicBezTo>
                  <a:cubicBezTo>
                    <a:pt x="2632" y="941"/>
                    <a:pt x="2703" y="1179"/>
                    <a:pt x="2727" y="1369"/>
                  </a:cubicBezTo>
                  <a:cubicBezTo>
                    <a:pt x="2763" y="1774"/>
                    <a:pt x="2632" y="2012"/>
                    <a:pt x="2667" y="2024"/>
                  </a:cubicBezTo>
                  <a:cubicBezTo>
                    <a:pt x="2667" y="2024"/>
                    <a:pt x="2703" y="1965"/>
                    <a:pt x="2751" y="1858"/>
                  </a:cubicBezTo>
                  <a:cubicBezTo>
                    <a:pt x="2798" y="1750"/>
                    <a:pt x="2846" y="1584"/>
                    <a:pt x="2846" y="1357"/>
                  </a:cubicBezTo>
                  <a:cubicBezTo>
                    <a:pt x="2834" y="1131"/>
                    <a:pt x="2775" y="881"/>
                    <a:pt x="2620" y="631"/>
                  </a:cubicBezTo>
                  <a:cubicBezTo>
                    <a:pt x="2536" y="512"/>
                    <a:pt x="2441" y="393"/>
                    <a:pt x="2310" y="286"/>
                  </a:cubicBezTo>
                  <a:cubicBezTo>
                    <a:pt x="2179" y="191"/>
                    <a:pt x="2024" y="107"/>
                    <a:pt x="1858" y="60"/>
                  </a:cubicBezTo>
                  <a:cubicBezTo>
                    <a:pt x="1691" y="24"/>
                    <a:pt x="1536"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24263150" y="2130975"/>
              <a:ext cx="70250" cy="49200"/>
            </a:xfrm>
            <a:custGeom>
              <a:avLst/>
              <a:gdLst/>
              <a:ahLst/>
              <a:cxnLst/>
              <a:rect l="l" t="t" r="r" b="b"/>
              <a:pathLst>
                <a:path w="2810" h="1968" extrusionOk="0">
                  <a:moveTo>
                    <a:pt x="1360" y="0"/>
                  </a:moveTo>
                  <a:cubicBezTo>
                    <a:pt x="1331" y="0"/>
                    <a:pt x="1303" y="1"/>
                    <a:pt x="1274" y="3"/>
                  </a:cubicBezTo>
                  <a:cubicBezTo>
                    <a:pt x="1119" y="3"/>
                    <a:pt x="965" y="51"/>
                    <a:pt x="834" y="111"/>
                  </a:cubicBezTo>
                  <a:cubicBezTo>
                    <a:pt x="560" y="230"/>
                    <a:pt x="357" y="408"/>
                    <a:pt x="238" y="587"/>
                  </a:cubicBezTo>
                  <a:cubicBezTo>
                    <a:pt x="119" y="765"/>
                    <a:pt x="60" y="932"/>
                    <a:pt x="24" y="1051"/>
                  </a:cubicBezTo>
                  <a:cubicBezTo>
                    <a:pt x="0" y="1146"/>
                    <a:pt x="0" y="1230"/>
                    <a:pt x="12" y="1230"/>
                  </a:cubicBezTo>
                  <a:cubicBezTo>
                    <a:pt x="48" y="1230"/>
                    <a:pt x="72" y="956"/>
                    <a:pt x="322" y="646"/>
                  </a:cubicBezTo>
                  <a:cubicBezTo>
                    <a:pt x="441" y="492"/>
                    <a:pt x="643" y="337"/>
                    <a:pt x="881" y="241"/>
                  </a:cubicBezTo>
                  <a:cubicBezTo>
                    <a:pt x="1012" y="194"/>
                    <a:pt x="1143" y="158"/>
                    <a:pt x="1274" y="158"/>
                  </a:cubicBezTo>
                  <a:cubicBezTo>
                    <a:pt x="1429" y="158"/>
                    <a:pt x="1560" y="170"/>
                    <a:pt x="1715" y="218"/>
                  </a:cubicBezTo>
                  <a:cubicBezTo>
                    <a:pt x="1988" y="301"/>
                    <a:pt x="2227" y="480"/>
                    <a:pt x="2393" y="694"/>
                  </a:cubicBezTo>
                  <a:cubicBezTo>
                    <a:pt x="2560" y="884"/>
                    <a:pt x="2643" y="1123"/>
                    <a:pt x="2679" y="1313"/>
                  </a:cubicBezTo>
                  <a:cubicBezTo>
                    <a:pt x="2739" y="1718"/>
                    <a:pt x="2643" y="1968"/>
                    <a:pt x="2679" y="1968"/>
                  </a:cubicBezTo>
                  <a:cubicBezTo>
                    <a:pt x="2691" y="1968"/>
                    <a:pt x="2727" y="1908"/>
                    <a:pt x="2750" y="1837"/>
                  </a:cubicBezTo>
                  <a:cubicBezTo>
                    <a:pt x="2786" y="1718"/>
                    <a:pt x="2810" y="1551"/>
                    <a:pt x="2798" y="1325"/>
                  </a:cubicBezTo>
                  <a:cubicBezTo>
                    <a:pt x="2786" y="1111"/>
                    <a:pt x="2703" y="849"/>
                    <a:pt x="2524" y="611"/>
                  </a:cubicBezTo>
                  <a:cubicBezTo>
                    <a:pt x="2441" y="492"/>
                    <a:pt x="2334" y="372"/>
                    <a:pt x="2203" y="289"/>
                  </a:cubicBezTo>
                  <a:cubicBezTo>
                    <a:pt x="2084" y="194"/>
                    <a:pt x="1929" y="122"/>
                    <a:pt x="1774" y="63"/>
                  </a:cubicBezTo>
                  <a:cubicBezTo>
                    <a:pt x="1636" y="23"/>
                    <a:pt x="1498" y="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1"/>
          <p:cNvGrpSpPr/>
          <p:nvPr/>
        </p:nvGrpSpPr>
        <p:grpSpPr>
          <a:xfrm>
            <a:off x="786685" y="213847"/>
            <a:ext cx="1216200" cy="1216200"/>
            <a:chOff x="786685" y="213847"/>
            <a:chExt cx="1216200" cy="1216200"/>
          </a:xfrm>
        </p:grpSpPr>
        <p:sp>
          <p:nvSpPr>
            <p:cNvPr id="996" name="Google Shape;996;p31"/>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1"/>
            <p:cNvGrpSpPr/>
            <p:nvPr/>
          </p:nvGrpSpPr>
          <p:grpSpPr>
            <a:xfrm>
              <a:off x="1120050" y="556963"/>
              <a:ext cx="549450" cy="529975"/>
              <a:chOff x="720000" y="1682150"/>
              <a:chExt cx="549450" cy="529975"/>
            </a:xfrm>
          </p:grpSpPr>
          <p:sp>
            <p:nvSpPr>
              <p:cNvPr id="998" name="Google Shape;998;p31"/>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smtClean="0">
                <a:latin typeface="Calibri" panose="020F0502020204030204" pitchFamily="34" charset="0"/>
                <a:cs typeface="Calibri" panose="020F0502020204030204" pitchFamily="34" charset="0"/>
              </a:rPr>
              <a:t>C</a:t>
            </a:r>
            <a:r>
              <a:rPr lang="en" sz="3600" b="1" smtClean="0">
                <a:latin typeface="Calibri" panose="020F0502020204030204" pitchFamily="34" charset="0"/>
                <a:cs typeface="Calibri" panose="020F0502020204030204" pitchFamily="34" charset="0"/>
              </a:rPr>
              <a:t>âu chuyện “Bạn của Nai Nhỏ”</a:t>
            </a:r>
            <a:endParaRPr sz="3600" b="1">
              <a:latin typeface="Calibri" panose="020F0502020204030204" pitchFamily="34" charset="0"/>
              <a:cs typeface="Calibri" panose="020F0502020204030204" pitchFamily="34" charset="0"/>
            </a:endParaRPr>
          </a:p>
        </p:txBody>
      </p:sp>
      <p:sp>
        <p:nvSpPr>
          <p:cNvPr id="1037" name="Google Shape;1037;p32"/>
          <p:cNvSpPr txBox="1"/>
          <p:nvPr/>
        </p:nvSpPr>
        <p:spPr>
          <a:xfrm>
            <a:off x="1379700" y="976900"/>
            <a:ext cx="6384600" cy="39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smtClean="0">
                <a:solidFill>
                  <a:schemeClr val="accent5"/>
                </a:solidFill>
                <a:latin typeface="Calibri" panose="020F0502020204030204" pitchFamily="34" charset="0"/>
                <a:ea typeface="Englebert"/>
                <a:cs typeface="Calibri" panose="020F0502020204030204" pitchFamily="34" charset="0"/>
                <a:sym typeface="Englebert"/>
              </a:rPr>
              <a:t>Điền các từ còn thiếu vào trong ô trống</a:t>
            </a:r>
            <a:endParaRPr sz="1600">
              <a:solidFill>
                <a:schemeClr val="accent5"/>
              </a:solidFill>
              <a:latin typeface="Calibri" panose="020F0502020204030204" pitchFamily="34" charset="0"/>
              <a:ea typeface="Englebert"/>
              <a:cs typeface="Calibri" panose="020F0502020204030204" pitchFamily="34" charset="0"/>
              <a:sym typeface="Englebert"/>
            </a:endParaRPr>
          </a:p>
        </p:txBody>
      </p:sp>
      <p:sp>
        <p:nvSpPr>
          <p:cNvPr id="1038" name="Google Shape;1038;p32">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86949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2"/>
          <p:cNvGrpSpPr/>
          <p:nvPr/>
        </p:nvGrpSpPr>
        <p:grpSpPr>
          <a:xfrm rot="1623533" flipH="1">
            <a:off x="7924347" y="317888"/>
            <a:ext cx="1730556" cy="1383895"/>
            <a:chOff x="15524550" y="1548900"/>
            <a:chExt cx="1307925" cy="1045925"/>
          </a:xfrm>
        </p:grpSpPr>
        <p:sp>
          <p:nvSpPr>
            <p:cNvPr id="1043" name="Google Shape;1043;p32"/>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2"/>
          <p:cNvGrpSpPr/>
          <p:nvPr/>
        </p:nvGrpSpPr>
        <p:grpSpPr>
          <a:xfrm>
            <a:off x="-352661" y="4116225"/>
            <a:ext cx="1251586" cy="1261996"/>
            <a:chOff x="-352661" y="4116225"/>
            <a:chExt cx="1251586" cy="1261996"/>
          </a:xfrm>
        </p:grpSpPr>
        <p:grpSp>
          <p:nvGrpSpPr>
            <p:cNvPr id="1089" name="Google Shape;1089;p32"/>
            <p:cNvGrpSpPr/>
            <p:nvPr/>
          </p:nvGrpSpPr>
          <p:grpSpPr>
            <a:xfrm>
              <a:off x="324425" y="4116225"/>
              <a:ext cx="574500" cy="623675"/>
              <a:chOff x="324425" y="4221475"/>
              <a:chExt cx="574500" cy="623675"/>
            </a:xfrm>
          </p:grpSpPr>
          <p:sp>
            <p:nvSpPr>
              <p:cNvPr id="1090" name="Google Shape;1090;p32"/>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2"/>
            <p:cNvGrpSpPr/>
            <p:nvPr/>
          </p:nvGrpSpPr>
          <p:grpSpPr>
            <a:xfrm rot="2906756" flipH="1">
              <a:off x="-93773" y="4613915"/>
              <a:ext cx="252390" cy="805459"/>
              <a:chOff x="8478897" y="4127025"/>
              <a:chExt cx="252400" cy="805492"/>
            </a:xfrm>
          </p:grpSpPr>
          <p:sp>
            <p:nvSpPr>
              <p:cNvPr id="1096" name="Google Shape;1096;p32"/>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670172" y="1582691"/>
            <a:ext cx="6389431" cy="2354491"/>
          </a:xfrm>
          <a:prstGeom prst="rect">
            <a:avLst/>
          </a:prstGeom>
          <a:noFill/>
        </p:spPr>
        <p:txBody>
          <a:bodyPr wrap="square" rtlCol="0">
            <a:spAutoFit/>
          </a:bodyPr>
          <a:lstStyle/>
          <a:p>
            <a:pPr marL="342900" indent="-342900">
              <a:lnSpc>
                <a:spcPct val="150000"/>
              </a:lnSpc>
              <a:buAutoNum type="arabicPeriod"/>
            </a:pPr>
            <a:r>
              <a:rPr lang="en-US" smtClean="0"/>
              <a:t>Nai nhỏ xin phép____được đi chơi xa cùng bạn. Cha Nai Nhỏ nói:</a:t>
            </a:r>
          </a:p>
          <a:p>
            <a:pPr>
              <a:lnSpc>
                <a:spcPct val="150000"/>
              </a:lnSpc>
            </a:pPr>
            <a:r>
              <a:rPr lang="en-US" smtClean="0"/>
              <a:t>- Cha không ngăn cản con. Nhưng con hãy kể cho cha nghe về người____của con.</a:t>
            </a:r>
          </a:p>
          <a:p>
            <a:pPr>
              <a:lnSpc>
                <a:spcPct val="150000"/>
              </a:lnSpc>
            </a:pPr>
            <a:r>
              <a:rPr lang="en-US" smtClean="0"/>
              <a:t>2.  Vâng! Nai Nhỏ đáp – Có lần, chúng con_____một_____to chặn lối. _____con chỉ hích vai, hòn đá đã lăn sang một bên.</a:t>
            </a:r>
          </a:p>
          <a:p>
            <a:pPr>
              <a:lnSpc>
                <a:spcPct val="150000"/>
              </a:lnSpc>
            </a:pPr>
            <a:r>
              <a:rPr lang="en-US" smtClean="0"/>
              <a:t>Cha Nai Nhỏ hài long nói:</a:t>
            </a:r>
          </a:p>
          <a:p>
            <a:pPr>
              <a:lnSpc>
                <a:spcPct val="150000"/>
              </a:lnSpc>
            </a:pPr>
            <a:r>
              <a:rPr lang="en-US" smtClean="0"/>
              <a:t>- Bạn con thật khỏe. Nhưng cha vẫn lo cho con.</a:t>
            </a:r>
          </a:p>
        </p:txBody>
      </p:sp>
      <p:sp>
        <p:nvSpPr>
          <p:cNvPr id="3" name="TextBox 2"/>
          <p:cNvSpPr txBox="1"/>
          <p:nvPr/>
        </p:nvSpPr>
        <p:spPr>
          <a:xfrm>
            <a:off x="3414576" y="1657271"/>
            <a:ext cx="404389" cy="307777"/>
          </a:xfrm>
          <a:prstGeom prst="rect">
            <a:avLst/>
          </a:prstGeom>
          <a:noFill/>
        </p:spPr>
        <p:txBody>
          <a:bodyPr wrap="square" rtlCol="0">
            <a:spAutoFit/>
          </a:bodyPr>
          <a:lstStyle/>
          <a:p>
            <a:r>
              <a:rPr lang="en-US" smtClean="0">
                <a:solidFill>
                  <a:srgbClr val="FF0000"/>
                </a:solidFill>
              </a:rPr>
              <a:t>(1)</a:t>
            </a:r>
            <a:endParaRPr lang="en-US">
              <a:solidFill>
                <a:srgbClr val="FF0000"/>
              </a:solidFill>
            </a:endParaRPr>
          </a:p>
        </p:txBody>
      </p:sp>
      <p:sp>
        <p:nvSpPr>
          <p:cNvPr id="94" name="TextBox 93"/>
          <p:cNvSpPr txBox="1"/>
          <p:nvPr/>
        </p:nvSpPr>
        <p:spPr>
          <a:xfrm>
            <a:off x="7252333" y="1965048"/>
            <a:ext cx="511967" cy="307777"/>
          </a:xfrm>
          <a:prstGeom prst="rect">
            <a:avLst/>
          </a:prstGeom>
          <a:noFill/>
        </p:spPr>
        <p:txBody>
          <a:bodyPr wrap="square" rtlCol="0">
            <a:spAutoFit/>
          </a:bodyPr>
          <a:lstStyle/>
          <a:p>
            <a:r>
              <a:rPr lang="en-US" smtClean="0">
                <a:solidFill>
                  <a:srgbClr val="FF0000"/>
                </a:solidFill>
              </a:rPr>
              <a:t>(2)</a:t>
            </a:r>
            <a:endParaRPr lang="en-US">
              <a:solidFill>
                <a:srgbClr val="FF0000"/>
              </a:solidFill>
            </a:endParaRPr>
          </a:p>
        </p:txBody>
      </p:sp>
      <p:sp>
        <p:nvSpPr>
          <p:cNvPr id="95" name="TextBox 94"/>
          <p:cNvSpPr txBox="1"/>
          <p:nvPr/>
        </p:nvSpPr>
        <p:spPr>
          <a:xfrm>
            <a:off x="5144424" y="2606045"/>
            <a:ext cx="511967" cy="307777"/>
          </a:xfrm>
          <a:prstGeom prst="rect">
            <a:avLst/>
          </a:prstGeom>
          <a:noFill/>
        </p:spPr>
        <p:txBody>
          <a:bodyPr wrap="square" rtlCol="0">
            <a:spAutoFit/>
          </a:bodyPr>
          <a:lstStyle/>
          <a:p>
            <a:r>
              <a:rPr lang="en-US" smtClean="0">
                <a:solidFill>
                  <a:srgbClr val="FF0000"/>
                </a:solidFill>
              </a:rPr>
              <a:t>(3)</a:t>
            </a:r>
            <a:endParaRPr lang="en-US">
              <a:solidFill>
                <a:srgbClr val="FF0000"/>
              </a:solidFill>
            </a:endParaRPr>
          </a:p>
        </p:txBody>
      </p:sp>
      <p:sp>
        <p:nvSpPr>
          <p:cNvPr id="96" name="TextBox 95"/>
          <p:cNvSpPr txBox="1"/>
          <p:nvPr/>
        </p:nvSpPr>
        <p:spPr>
          <a:xfrm>
            <a:off x="5930809" y="2606046"/>
            <a:ext cx="421188" cy="307777"/>
          </a:xfrm>
          <a:prstGeom prst="rect">
            <a:avLst/>
          </a:prstGeom>
          <a:noFill/>
        </p:spPr>
        <p:txBody>
          <a:bodyPr wrap="square" rtlCol="0">
            <a:spAutoFit/>
          </a:bodyPr>
          <a:lstStyle/>
          <a:p>
            <a:r>
              <a:rPr lang="en-US" smtClean="0">
                <a:solidFill>
                  <a:srgbClr val="FF0000"/>
                </a:solidFill>
              </a:rPr>
              <a:t>(4)</a:t>
            </a:r>
            <a:endParaRPr lang="en-US">
              <a:solidFill>
                <a:srgbClr val="FF0000"/>
              </a:solidFill>
            </a:endParaRPr>
          </a:p>
        </p:txBody>
      </p:sp>
      <p:sp>
        <p:nvSpPr>
          <p:cNvPr id="97" name="TextBox 96"/>
          <p:cNvSpPr txBox="1"/>
          <p:nvPr/>
        </p:nvSpPr>
        <p:spPr>
          <a:xfrm>
            <a:off x="1768655" y="2901032"/>
            <a:ext cx="511967" cy="307777"/>
          </a:xfrm>
          <a:prstGeom prst="rect">
            <a:avLst/>
          </a:prstGeom>
          <a:noFill/>
        </p:spPr>
        <p:txBody>
          <a:bodyPr wrap="square" rtlCol="0">
            <a:spAutoFit/>
          </a:bodyPr>
          <a:lstStyle/>
          <a:p>
            <a:r>
              <a:rPr lang="en-US" smtClean="0">
                <a:solidFill>
                  <a:srgbClr val="FF0000"/>
                </a:solidFill>
              </a:rPr>
              <a:t>(5)</a:t>
            </a:r>
            <a:endParaRPr lang="en-US">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ol Melly Daily Activities by Slidesgo">
  <a:themeElements>
    <a:clrScheme name="Simple Light">
      <a:dk1>
        <a:srgbClr val="3B2774"/>
      </a:dk1>
      <a:lt1>
        <a:srgbClr val="FFFFFF"/>
      </a:lt1>
      <a:dk2>
        <a:srgbClr val="562B74"/>
      </a:dk2>
      <a:lt2>
        <a:srgbClr val="FCF2D2"/>
      </a:lt2>
      <a:accent1>
        <a:srgbClr val="26C2CA"/>
      </a:accent1>
      <a:accent2>
        <a:srgbClr val="800180"/>
      </a:accent2>
      <a:accent3>
        <a:srgbClr val="F8D45A"/>
      </a:accent3>
      <a:accent4>
        <a:srgbClr val="FF73D3"/>
      </a:accent4>
      <a:accent5>
        <a:srgbClr val="004DAB"/>
      </a:accent5>
      <a:accent6>
        <a:srgbClr val="FCA009"/>
      </a:accent6>
      <a:hlink>
        <a:srgbClr val="562B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1120</Words>
  <PresentationFormat>On-screen Show (16:9)</PresentationFormat>
  <Paragraphs>363</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Proxima Nova</vt:lpstr>
      <vt:lpstr>Luckiest Guy</vt:lpstr>
      <vt:lpstr>Proxima Nova Semibold</vt:lpstr>
      <vt:lpstr>Calibri</vt:lpstr>
      <vt:lpstr>Roboto Condensed</vt:lpstr>
      <vt:lpstr>Englebert</vt:lpstr>
      <vt:lpstr>Tahoma</vt:lpstr>
      <vt:lpstr>Cool Melly Daily Activities by Slidesgo</vt:lpstr>
      <vt:lpstr>Slidesgo Final Pages</vt:lpstr>
      <vt:lpstr>HOẠT ĐỘNG HÀNG NGÀY  CỦA BẠN</vt:lpstr>
      <vt:lpstr>Whoa!</vt:lpstr>
      <vt:lpstr>Nội dung</vt:lpstr>
      <vt:lpstr>THỬ THÁCH ĐỐ CHỮ</vt:lpstr>
      <vt:lpstr>THỬ THÁCH ĐỐ CHỮ</vt:lpstr>
      <vt:lpstr>THỬ THÁCH ĐỐ CHỮ</vt:lpstr>
      <vt:lpstr>THỬ THÁCH ĐỐ CHỮ</vt:lpstr>
      <vt:lpstr>TẬP ĐỌC</vt:lpstr>
      <vt:lpstr>Câu chuyện “Bạn của Nai Nhỏ”</vt:lpstr>
      <vt:lpstr>Câu chuyện “Bạn của Nai Nhỏ”</vt:lpstr>
      <vt:lpstr>PHÉP NHÂN BA CHỮ SỐ</vt:lpstr>
      <vt:lpstr>Luyện tập</vt:lpstr>
      <vt:lpstr>Multiplication Practice</vt:lpstr>
      <vt:lpstr>Shape Multiplication</vt:lpstr>
      <vt:lpstr>BIỂU TƯỢNG CẢM XÚC</vt:lpstr>
      <vt:lpstr>BIỂU TƯỢNG CẢM XÚC</vt:lpstr>
      <vt:lpstr>CÂU HỎI THỰC HÀNH</vt:lpstr>
      <vt:lpstr>CÂU HỎI THỰC HÀNH</vt:lpstr>
      <vt:lpstr>Questions Practice</vt:lpstr>
      <vt:lpstr>CẢM ƠN!</vt:lpstr>
      <vt:lpstr>MẪU ICON</vt:lpstr>
      <vt:lpstr>...and our sets of editable icons</vt:lpstr>
      <vt:lpstr>Educational Icons</vt:lpstr>
      <vt:lpstr>Business Icons</vt:lpstr>
      <vt:lpstr>Help &amp; Support Icons</vt:lpstr>
      <vt:lpstr>Creative Process Icons</vt:lpstr>
      <vt:lpstr>Nature Icons</vt:lpstr>
      <vt:lpstr>SEO &amp; Marketing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2021-05-20T10:34:28Z</dcterms:modified>
</cp:coreProperties>
</file>