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50" r:id="rId6"/>
    <p:sldId id="279" r:id="rId7"/>
    <p:sldId id="351" r:id="rId8"/>
    <p:sldId id="281" r:id="rId9"/>
    <p:sldId id="348" r:id="rId10"/>
    <p:sldId id="342" r:id="rId11"/>
    <p:sldId id="352" r:id="rId12"/>
    <p:sldId id="349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8A80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D18ED9-64DC-40AC-BD80-9A915973AE71}"/>
    <pc:docChg chg="undo custSel addSld delSld modSld sldOrd">
      <pc:chgData name="Thuy Linh Do" userId="f60f9f76584ec879" providerId="LiveId" clId="{F1D18ED9-64DC-40AC-BD80-9A915973AE71}" dt="2022-03-01T09:59:04.889" v="551" actId="20577"/>
      <pc:docMkLst>
        <pc:docMk/>
      </pc:docMkLst>
      <pc:sldChg chg="addSp delSp modSp mod">
        <pc:chgData name="Thuy Linh Do" userId="f60f9f76584ec879" providerId="LiveId" clId="{F1D18ED9-64DC-40AC-BD80-9A915973AE71}" dt="2022-03-01T08:42:41.585" v="28" actId="1076"/>
        <pc:sldMkLst>
          <pc:docMk/>
          <pc:sldMk cId="252621157" sldId="256"/>
        </pc:sldMkLst>
        <pc:spChg chg="mod">
          <ac:chgData name="Thuy Linh Do" userId="f60f9f76584ec879" providerId="LiveId" clId="{F1D18ED9-64DC-40AC-BD80-9A915973AE71}" dt="2022-03-01T08:41:27.639" v="2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1:18.861" v="1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8:42:41.585" v="28" actId="1076"/>
          <ac:picMkLst>
            <pc:docMk/>
            <pc:sldMk cId="252621157" sldId="256"/>
            <ac:picMk id="2" creationId="{CB746350-52C6-4A5A-BDF6-3C2D4656E810}"/>
          </ac:picMkLst>
        </pc:picChg>
        <pc:picChg chg="del">
          <ac:chgData name="Thuy Linh Do" userId="f60f9f76584ec879" providerId="LiveId" clId="{F1D18ED9-64DC-40AC-BD80-9A915973AE71}" dt="2022-03-01T08:42:30.009" v="23" actId="478"/>
          <ac:picMkLst>
            <pc:docMk/>
            <pc:sldMk cId="252621157" sldId="256"/>
            <ac:picMk id="6146" creationId="{C072DE5E-7706-4721-883C-D7130FEEA284}"/>
          </ac:picMkLst>
        </pc:picChg>
        <pc:picChg chg="del">
          <ac:chgData name="Thuy Linh Do" userId="f60f9f76584ec879" providerId="LiveId" clId="{F1D18ED9-64DC-40AC-BD80-9A915973AE71}" dt="2022-03-01T08:42:30.986" v="24" actId="478"/>
          <ac:picMkLst>
            <pc:docMk/>
            <pc:sldMk cId="252621157" sldId="256"/>
            <ac:picMk id="6148" creationId="{C394A12C-8745-470E-9885-CACCA9363EE1}"/>
          </ac:picMkLst>
        </pc:picChg>
        <pc:picChg chg="del">
          <ac:chgData name="Thuy Linh Do" userId="f60f9f76584ec879" providerId="LiveId" clId="{F1D18ED9-64DC-40AC-BD80-9A915973AE71}" dt="2022-03-01T08:42:31.995" v="25" actId="478"/>
          <ac:picMkLst>
            <pc:docMk/>
            <pc:sldMk cId="252621157" sldId="256"/>
            <ac:picMk id="6150" creationId="{FA408A3A-D10A-4177-ABEE-3177A01FCC9A}"/>
          </ac:picMkLst>
        </pc:picChg>
      </pc:sldChg>
      <pc:sldChg chg="modSp mod">
        <pc:chgData name="Thuy Linh Do" userId="f60f9f76584ec879" providerId="LiveId" clId="{F1D18ED9-64DC-40AC-BD80-9A915973AE71}" dt="2022-03-01T08:43:53.246" v="40" actId="14100"/>
        <pc:sldMkLst>
          <pc:docMk/>
          <pc:sldMk cId="2021924275" sldId="275"/>
        </pc:sldMkLst>
        <pc:spChg chg="mod">
          <ac:chgData name="Thuy Linh Do" userId="f60f9f76584ec879" providerId="LiveId" clId="{F1D18ED9-64DC-40AC-BD80-9A915973AE71}" dt="2022-03-01T08:43:53.246" v="40" actId="14100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F1D18ED9-64DC-40AC-BD80-9A915973AE71}" dt="2022-03-01T08:50:27.031" v="124" actId="26606"/>
        <pc:sldMkLst>
          <pc:docMk/>
          <pc:sldMk cId="3404845292" sldId="279"/>
        </pc:sldMkLst>
        <pc:spChg chg="del">
          <ac:chgData name="Thuy Linh Do" userId="f60f9f76584ec879" providerId="LiveId" clId="{F1D18ED9-64DC-40AC-BD80-9A915973AE71}" dt="2022-03-01T08:50:07.365" v="120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49:58.737" v="117" actId="478"/>
          <ac:spMkLst>
            <pc:docMk/>
            <pc:sldMk cId="3404845292" sldId="279"/>
            <ac:spMk id="6" creationId="{7FB410C1-C94F-43C2-8C59-8ACF993BA3F7}"/>
          </ac:spMkLst>
        </pc:spChg>
        <pc:spChg chg="mod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8" creationId="{23D09407-53BC-485E-B4CE-BC5E4FC4B25B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20" creationId="{921DB988-49FC-4608-B0A2-E2F3A4019041}"/>
          </ac:spMkLst>
        </pc:s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2" creationId="{E9B930FD-8671-4C4C-ADCF-73AC1D0CD417}"/>
          </ac:grpSpMkLst>
        </pc:gr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8" creationId="{383C2651-AE0C-4AE4-8725-E2F9414FE219}"/>
          </ac:grpSpMkLst>
        </pc:grpChg>
        <pc:picChg chg="add mo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3" creationId="{9455A152-F6DF-490D-BA5B-51EC15BB1402}"/>
          </ac:picMkLst>
        </pc:picChg>
        <pc:picChg chg="del">
          <ac:chgData name="Thuy Linh Do" userId="f60f9f76584ec879" providerId="LiveId" clId="{F1D18ED9-64DC-40AC-BD80-9A915973AE71}" dt="2022-03-01T08:50:04.520" v="119" actId="478"/>
          <ac:picMkLst>
            <pc:docMk/>
            <pc:sldMk cId="3404845292" sldId="279"/>
            <ac:picMk id="11" creationId="{D794A3BB-8EA9-4354-8B3C-8A1CD03D3F21}"/>
          </ac:picMkLst>
        </pc:picChg>
        <pc:picChg chg="or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12" creationId="{00000000-0000-0000-0000-000000000000}"/>
          </ac:picMkLst>
        </pc:picChg>
      </pc:sldChg>
      <pc:sldChg chg="addSp delSp modSp mod modAnim">
        <pc:chgData name="Thuy Linh Do" userId="f60f9f76584ec879" providerId="LiveId" clId="{F1D18ED9-64DC-40AC-BD80-9A915973AE71}" dt="2022-03-01T08:58:27.255" v="189" actId="1037"/>
        <pc:sldMkLst>
          <pc:docMk/>
          <pc:sldMk cId="3563799751" sldId="281"/>
        </pc:sldMkLst>
        <pc:spChg chg="mod">
          <ac:chgData name="Thuy Linh Do" userId="f60f9f76584ec879" providerId="LiveId" clId="{F1D18ED9-64DC-40AC-BD80-9A915973AE71}" dt="2022-03-01T08:52:35.500" v="132"/>
          <ac:spMkLst>
            <pc:docMk/>
            <pc:sldMk cId="3563799751" sldId="281"/>
            <ac:spMk id="8" creationId="{58837C03-15B0-4F4A-8CD7-DE20B1C80534}"/>
          </ac:spMkLst>
        </pc:spChg>
        <pc:spChg chg="add mod">
          <ac:chgData name="Thuy Linh Do" userId="f60f9f76584ec879" providerId="LiveId" clId="{F1D18ED9-64DC-40AC-BD80-9A915973AE71}" dt="2022-03-01T08:58:06.279" v="146" actId="255"/>
          <ac:spMkLst>
            <pc:docMk/>
            <pc:sldMk cId="3563799751" sldId="281"/>
            <ac:spMk id="11" creationId="{1E55E0B8-D59E-49CC-BC79-9894E65B1AA4}"/>
          </ac:spMkLst>
        </pc:spChg>
        <pc:spChg chg="add mod">
          <ac:chgData name="Thuy Linh Do" userId="f60f9f76584ec879" providerId="LiveId" clId="{F1D18ED9-64DC-40AC-BD80-9A915973AE71}" dt="2022-03-01T08:58:27.255" v="189" actId="1037"/>
          <ac:spMkLst>
            <pc:docMk/>
            <pc:sldMk cId="3563799751" sldId="281"/>
            <ac:spMk id="12" creationId="{7D318E46-C3C1-44A6-B5B3-547CC1DED0BC}"/>
          </ac:spMkLst>
        </pc:spChg>
        <pc:spChg chg="del">
          <ac:chgData name="Thuy Linh Do" userId="f60f9f76584ec879" providerId="LiveId" clId="{F1D18ED9-64DC-40AC-BD80-9A915973AE71}" dt="2022-03-01T08:52:37.593" v="133" actId="478"/>
          <ac:spMkLst>
            <pc:docMk/>
            <pc:sldMk cId="3563799751" sldId="281"/>
            <ac:spMk id="14" creationId="{919EBEE4-68F4-4528-B5D9-C637CEE94398}"/>
          </ac:spMkLst>
        </pc:spChg>
        <pc:picChg chg="add mod">
          <ac:chgData name="Thuy Linh Do" userId="f60f9f76584ec879" providerId="LiveId" clId="{F1D18ED9-64DC-40AC-BD80-9A915973AE71}" dt="2022-03-01T08:54:02.084" v="137" actId="1076"/>
          <ac:picMkLst>
            <pc:docMk/>
            <pc:sldMk cId="3563799751" sldId="281"/>
            <ac:picMk id="3" creationId="{CA48236A-CDF9-48F9-A713-F74A5C9DE7C4}"/>
          </ac:picMkLst>
        </pc:picChg>
        <pc:picChg chg="mod">
          <ac:chgData name="Thuy Linh Do" userId="f60f9f76584ec879" providerId="LiveId" clId="{F1D18ED9-64DC-40AC-BD80-9A915973AE71}" dt="2022-03-01T08:52:41.498" v="134" actId="1076"/>
          <ac:picMkLst>
            <pc:docMk/>
            <pc:sldMk cId="3563799751" sldId="281"/>
            <ac:picMk id="16" creationId="{78099567-692C-4586-83B3-4C60480C0BC3}"/>
          </ac:picMkLst>
        </pc:picChg>
      </pc:sldChg>
      <pc:sldChg chg="addSp delSp modSp mod">
        <pc:chgData name="Thuy Linh Do" userId="f60f9f76584ec879" providerId="LiveId" clId="{F1D18ED9-64DC-40AC-BD80-9A915973AE71}" dt="2022-03-01T08:51:03.546" v="127" actId="1076"/>
        <pc:sldMkLst>
          <pc:docMk/>
          <pc:sldMk cId="1899537031" sldId="308"/>
        </pc:sldMkLst>
        <pc:spChg chg="mod">
          <ac:chgData name="Thuy Linh Do" userId="f60f9f76584ec879" providerId="LiveId" clId="{F1D18ED9-64DC-40AC-BD80-9A915973AE71}" dt="2022-03-01T08:49:25.476" v="116"/>
          <ac:spMkLst>
            <pc:docMk/>
            <pc:sldMk cId="1899537031" sldId="308"/>
            <ac:spMk id="13" creationId="{867BA8B6-A54B-41FA-923E-275DD02489C0}"/>
          </ac:spMkLst>
        </pc:spChg>
        <pc:spChg chg="mod">
          <ac:chgData name="Thuy Linh Do" userId="f60f9f76584ec879" providerId="LiveId" clId="{F1D18ED9-64DC-40AC-BD80-9A915973AE71}" dt="2022-03-01T08:48:53.471" v="11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F1D18ED9-64DC-40AC-BD80-9A915973AE71}" dt="2022-03-01T08:51:00.006" v="126" actId="478"/>
          <ac:picMkLst>
            <pc:docMk/>
            <pc:sldMk cId="1899537031" sldId="308"/>
            <ac:picMk id="2" creationId="{CA82F093-F667-46D6-96ED-511A17E47792}"/>
          </ac:picMkLst>
        </pc:picChg>
        <pc:picChg chg="add mod">
          <ac:chgData name="Thuy Linh Do" userId="f60f9f76584ec879" providerId="LiveId" clId="{F1D18ED9-64DC-40AC-BD80-9A915973AE71}" dt="2022-03-01T08:51:03.546" v="127" actId="1076"/>
          <ac:picMkLst>
            <pc:docMk/>
            <pc:sldMk cId="1899537031" sldId="308"/>
            <ac:picMk id="3" creationId="{D981A916-5675-4F9D-8125-9C006E8DAF12}"/>
          </ac:picMkLst>
        </pc:picChg>
      </pc:sldChg>
      <pc:sldChg chg="modSp mod">
        <pc:chgData name="Thuy Linh Do" userId="f60f9f76584ec879" providerId="LiveId" clId="{F1D18ED9-64DC-40AC-BD80-9A915973AE71}" dt="2022-03-01T09:59:04.889" v="551" actId="20577"/>
        <pc:sldMkLst>
          <pc:docMk/>
          <pc:sldMk cId="2275727840" sldId="314"/>
        </pc:sldMkLst>
        <pc:spChg chg="mod">
          <ac:chgData name="Thuy Linh Do" userId="f60f9f76584ec879" providerId="LiveId" clId="{F1D18ED9-64DC-40AC-BD80-9A915973AE71}" dt="2022-03-01T09:59:04.889" v="551" actId="20577"/>
          <ac:spMkLst>
            <pc:docMk/>
            <pc:sldMk cId="2275727840" sldId="314"/>
            <ac:spMk id="9" creationId="{B2625C90-98A3-4878-9F0E-449447B45580}"/>
          </ac:spMkLst>
        </pc:spChg>
      </pc:sldChg>
      <pc:sldChg chg="addSp delSp modSp mod">
        <pc:chgData name="Thuy Linh Do" userId="f60f9f76584ec879" providerId="LiveId" clId="{F1D18ED9-64DC-40AC-BD80-9A915973AE71}" dt="2022-03-01T08:52:11.301" v="131"/>
        <pc:sldMkLst>
          <pc:docMk/>
          <pc:sldMk cId="3935826542" sldId="339"/>
        </pc:sldMkLst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4" creationId="{FF56A220-A837-4654-B575-08F0BF61E079}"/>
          </ac:spMkLst>
        </pc:spChg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5" creationId="{9C1F7B1D-ED7E-475A-A3E8-4A59CF010FF9}"/>
          </ac:spMkLst>
        </pc:spChg>
        <pc:spChg chg="del">
          <ac:chgData name="Thuy Linh Do" userId="f60f9f76584ec879" providerId="LiveId" clId="{F1D18ED9-64DC-40AC-BD80-9A915973AE71}" dt="2022-03-01T08:51:49.883" v="128" actId="478"/>
          <ac:spMkLst>
            <pc:docMk/>
            <pc:sldMk cId="3935826542" sldId="339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51:50.933" v="129" actId="478"/>
          <ac:spMkLst>
            <pc:docMk/>
            <pc:sldMk cId="3935826542" sldId="339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52:11.301" v="131"/>
          <ac:spMkLst>
            <pc:docMk/>
            <pc:sldMk cId="3935826542" sldId="339"/>
            <ac:spMk id="22" creationId="{5010F1ED-87C8-44FA-BF92-93C4C674AFB3}"/>
          </ac:spMkLst>
        </pc:spChg>
      </pc:sldChg>
      <pc:sldChg chg="delSp modSp mod">
        <pc:chgData name="Thuy Linh Do" userId="f60f9f76584ec879" providerId="LiveId" clId="{F1D18ED9-64DC-40AC-BD80-9A915973AE71}" dt="2022-03-01T08:48:28.333" v="105" actId="1076"/>
        <pc:sldMkLst>
          <pc:docMk/>
          <pc:sldMk cId="1765095052" sldId="340"/>
        </pc:sldMkLst>
        <pc:spChg chg="del">
          <ac:chgData name="Thuy Linh Do" userId="f60f9f76584ec879" providerId="LiveId" clId="{F1D18ED9-64DC-40AC-BD80-9A915973AE71}" dt="2022-03-01T08:48:14.084" v="101" actId="478"/>
          <ac:spMkLst>
            <pc:docMk/>
            <pc:sldMk cId="1765095052" sldId="340"/>
            <ac:spMk id="19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6:43.140" v="89" actId="14100"/>
          <ac:spMkLst>
            <pc:docMk/>
            <pc:sldMk cId="1765095052" sldId="340"/>
            <ac:spMk id="20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5.926" v="104" actId="14100"/>
          <ac:spMkLst>
            <pc:docMk/>
            <pc:sldMk cId="1765095052" sldId="340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11.497" v="100" actId="1076"/>
          <ac:spMkLst>
            <pc:docMk/>
            <pc:sldMk cId="1765095052" sldId="340"/>
            <ac:spMk id="23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1.630" v="103" actId="1076"/>
          <ac:spMkLst>
            <pc:docMk/>
            <pc:sldMk cId="1765095052" sldId="340"/>
            <ac:spMk id="2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8.333" v="105" actId="1076"/>
          <ac:spMkLst>
            <pc:docMk/>
            <pc:sldMk cId="1765095052" sldId="340"/>
            <ac:spMk id="29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8:48:07.742" v="99" actId="478"/>
          <ac:spMkLst>
            <pc:docMk/>
            <pc:sldMk cId="1765095052" sldId="340"/>
            <ac:spMk id="30" creationId="{00000000-0000-0000-0000-000000000000}"/>
          </ac:spMkLst>
        </pc:spChg>
        <pc:cxnChg chg="mod">
          <ac:chgData name="Thuy Linh Do" userId="f60f9f76584ec879" providerId="LiveId" clId="{F1D18ED9-64DC-40AC-BD80-9A915973AE71}" dt="2022-03-01T08:48:14.084" v="101" actId="478"/>
          <ac:cxnSpMkLst>
            <pc:docMk/>
            <pc:sldMk cId="1765095052" sldId="340"/>
            <ac:cxnSpMk id="26" creationId="{00000000-0000-0000-0000-000000000000}"/>
          </ac:cxnSpMkLst>
        </pc:cxnChg>
        <pc:cxnChg chg="del">
          <ac:chgData name="Thuy Linh Do" userId="f60f9f76584ec879" providerId="LiveId" clId="{F1D18ED9-64DC-40AC-BD80-9A915973AE71}" dt="2022-03-01T08:48:16.590" v="102" actId="478"/>
          <ac:cxnSpMkLst>
            <pc:docMk/>
            <pc:sldMk cId="1765095052" sldId="340"/>
            <ac:cxnSpMk id="28" creationId="{00000000-0000-0000-0000-000000000000}"/>
          </ac:cxnSpMkLst>
        </pc:cxnChg>
      </pc:sldChg>
      <pc:sldChg chg="del ord">
        <pc:chgData name="Thuy Linh Do" userId="f60f9f76584ec879" providerId="LiveId" clId="{F1D18ED9-64DC-40AC-BD80-9A915973AE71}" dt="2022-03-01T09:05:10.089" v="207" actId="2696"/>
        <pc:sldMkLst>
          <pc:docMk/>
          <pc:sldMk cId="3556583148" sldId="341"/>
        </pc:sldMkLst>
      </pc:sldChg>
      <pc:sldChg chg="addSp delSp modSp mod modAnim">
        <pc:chgData name="Thuy Linh Do" userId="f60f9f76584ec879" providerId="LiveId" clId="{F1D18ED9-64DC-40AC-BD80-9A915973AE71}" dt="2022-03-01T09:41:47.548" v="331" actId="1076"/>
        <pc:sldMkLst>
          <pc:docMk/>
          <pc:sldMk cId="2607266152" sldId="342"/>
        </pc:sldMkLst>
        <pc:spChg chg="del mod">
          <ac:chgData name="Thuy Linh Do" userId="f60f9f76584ec879" providerId="LiveId" clId="{F1D18ED9-64DC-40AC-BD80-9A915973AE71}" dt="2022-03-01T09:15:56.752" v="296" actId="478"/>
          <ac:spMkLst>
            <pc:docMk/>
            <pc:sldMk cId="2607266152" sldId="342"/>
            <ac:spMk id="3" creationId="{55E5518B-C7F0-443F-926E-C048BBDE0FBE}"/>
          </ac:spMkLst>
        </pc:spChg>
        <pc:spChg chg="add mod">
          <ac:chgData name="Thuy Linh Do" userId="f60f9f76584ec879" providerId="LiveId" clId="{F1D18ED9-64DC-40AC-BD80-9A915973AE71}" dt="2022-03-01T09:18:17.483" v="310" actId="1076"/>
          <ac:spMkLst>
            <pc:docMk/>
            <pc:sldMk cId="2607266152" sldId="342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15:24.749" v="291" actId="14100"/>
          <ac:spMkLst>
            <pc:docMk/>
            <pc:sldMk cId="2607266152" sldId="342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15:37.443" v="294" actId="478"/>
          <ac:spMkLst>
            <pc:docMk/>
            <pc:sldMk cId="2607266152" sldId="342"/>
            <ac:spMk id="11" creationId="{42EBA88D-4927-4FD8-A7D4-F575D1A5B905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2" creationId="{6A1491EE-B418-429A-805A-631B814DC0E9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7" creationId="{E19F0AB3-4111-409A-BE32-91D7A19DF44E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8" creationId="{49444887-E733-475B-850A-7B1B8AF76800}"/>
          </ac:spMkLst>
        </pc:spChg>
        <pc:spChg chg="add mod">
          <ac:chgData name="Thuy Linh Do" userId="f60f9f76584ec879" providerId="LiveId" clId="{F1D18ED9-64DC-40AC-BD80-9A915973AE71}" dt="2022-03-01T09:18:54.833" v="313"/>
          <ac:spMkLst>
            <pc:docMk/>
            <pc:sldMk cId="2607266152" sldId="342"/>
            <ac:spMk id="19" creationId="{DBA69309-64F4-4A13-BAD1-604D0793EACE}"/>
          </ac:spMkLst>
        </pc:spChg>
        <pc:spChg chg="add mod">
          <ac:chgData name="Thuy Linh Do" userId="f60f9f76584ec879" providerId="LiveId" clId="{F1D18ED9-64DC-40AC-BD80-9A915973AE71}" dt="2022-03-01T09:19:26.344" v="316"/>
          <ac:spMkLst>
            <pc:docMk/>
            <pc:sldMk cId="2607266152" sldId="342"/>
            <ac:spMk id="20" creationId="{EAAF1099-6699-4B6B-B8BC-489BC71B7C40}"/>
          </ac:spMkLst>
        </pc:spChg>
        <pc:spChg chg="add mod">
          <ac:chgData name="Thuy Linh Do" userId="f60f9f76584ec879" providerId="LiveId" clId="{F1D18ED9-64DC-40AC-BD80-9A915973AE71}" dt="2022-03-01T09:20:37.103" v="323"/>
          <ac:spMkLst>
            <pc:docMk/>
            <pc:sldMk cId="2607266152" sldId="342"/>
            <ac:spMk id="21" creationId="{586F76DB-B347-474E-BD23-3F5F8A45F851}"/>
          </ac:spMkLst>
        </pc:spChg>
        <pc:picChg chg="add del">
          <ac:chgData name="Thuy Linh Do" userId="f60f9f76584ec879" providerId="LiveId" clId="{F1D18ED9-64DC-40AC-BD80-9A915973AE71}" dt="2022-03-01T09:16:29.771" v="298" actId="22"/>
          <ac:picMkLst>
            <pc:docMk/>
            <pc:sldMk cId="2607266152" sldId="342"/>
            <ac:picMk id="4" creationId="{4FDF4666-ED1A-4722-B9C5-4A9BCC84CD1F}"/>
          </ac:picMkLst>
        </pc:picChg>
        <pc:picChg chg="add mod">
          <ac:chgData name="Thuy Linh Do" userId="f60f9f76584ec879" providerId="LiveId" clId="{F1D18ED9-64DC-40AC-BD80-9A915973AE71}" dt="2022-03-01T09:16:55.077" v="303" actId="14100"/>
          <ac:picMkLst>
            <pc:docMk/>
            <pc:sldMk cId="2607266152" sldId="342"/>
            <ac:picMk id="6" creationId="{1E52E546-6306-4015-94D3-D32C3CDDE048}"/>
          </ac:picMkLst>
        </pc:picChg>
        <pc:picChg chg="add mod">
          <ac:chgData name="Thuy Linh Do" userId="f60f9f76584ec879" providerId="LiveId" clId="{F1D18ED9-64DC-40AC-BD80-9A915973AE71}" dt="2022-03-01T09:41:47.548" v="331" actId="1076"/>
          <ac:picMkLst>
            <pc:docMk/>
            <pc:sldMk cId="2607266152" sldId="342"/>
            <ac:picMk id="14" creationId="{8F741051-50D5-4233-AB36-69137AE98D2A}"/>
          </ac:picMkLst>
        </pc:picChg>
      </pc:sldChg>
      <pc:sldChg chg="addSp delSp modSp mod">
        <pc:chgData name="Thuy Linh Do" userId="f60f9f76584ec879" providerId="LiveId" clId="{F1D18ED9-64DC-40AC-BD80-9A915973AE71}" dt="2022-03-01T09:50:21.339" v="367"/>
        <pc:sldMkLst>
          <pc:docMk/>
          <pc:sldMk cId="1114855536" sldId="343"/>
        </pc:sldMkLst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19" creationId="{093BD907-CABE-4939-A566-0F9294F7A42E}"/>
          </ac:spMkLst>
        </pc:spChg>
        <pc:spChg chg="del">
          <ac:chgData name="Thuy Linh Do" userId="f60f9f76584ec879" providerId="LiveId" clId="{F1D18ED9-64DC-40AC-BD80-9A915973AE71}" dt="2022-03-01T09:49:51.662" v="363" actId="478"/>
          <ac:spMkLst>
            <pc:docMk/>
            <pc:sldMk cId="1114855536" sldId="343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9:49:53.354" v="364" actId="478"/>
          <ac:spMkLst>
            <pc:docMk/>
            <pc:sldMk cId="1114855536" sldId="343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9:50:21.339" v="367"/>
          <ac:spMkLst>
            <pc:docMk/>
            <pc:sldMk cId="1114855536" sldId="343"/>
            <ac:spMk id="22" creationId="{0E14C896-A152-42EA-A78C-F9D50C4ED407}"/>
          </ac:spMkLst>
        </pc:spChg>
        <pc:spChg chg="del">
          <ac:chgData name="Thuy Linh Do" userId="f60f9f76584ec879" providerId="LiveId" clId="{F1D18ED9-64DC-40AC-BD80-9A915973AE71}" dt="2022-03-01T09:49:54.382" v="365" actId="478"/>
          <ac:spMkLst>
            <pc:docMk/>
            <pc:sldMk cId="1114855536" sldId="343"/>
            <ac:spMk id="23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6" creationId="{48F65509-6264-4DA5-B6FC-E4574D09D15A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7" creationId="{C62D7AAF-2578-46B6-8615-8ED54CE0B136}"/>
          </ac:spMkLst>
        </pc:spChg>
      </pc:sldChg>
      <pc:sldChg chg="addSp delSp modSp mod">
        <pc:chgData name="Thuy Linh Do" userId="f60f9f76584ec879" providerId="LiveId" clId="{F1D18ED9-64DC-40AC-BD80-9A915973AE71}" dt="2022-03-01T09:55:02.615" v="442" actId="1076"/>
        <pc:sldMkLst>
          <pc:docMk/>
          <pc:sldMk cId="3409532850" sldId="344"/>
        </pc:sldMkLst>
        <pc:spChg chg="add mod">
          <ac:chgData name="Thuy Linh Do" userId="f60f9f76584ec879" providerId="LiveId" clId="{F1D18ED9-64DC-40AC-BD80-9A915973AE71}" dt="2022-03-01T09:53:42.763" v="381" actId="13822"/>
          <ac:spMkLst>
            <pc:docMk/>
            <pc:sldMk cId="3409532850" sldId="344"/>
            <ac:spMk id="2" creationId="{1B5CFE2B-A909-45F5-BF0E-ED2AC709532E}"/>
          </ac:spMkLst>
        </pc:spChg>
        <pc:spChg chg="add mod">
          <ac:chgData name="Thuy Linh Do" userId="f60f9f76584ec879" providerId="LiveId" clId="{F1D18ED9-64DC-40AC-BD80-9A915973AE71}" dt="2022-03-01T09:54:07.254" v="387" actId="14100"/>
          <ac:spMkLst>
            <pc:docMk/>
            <pc:sldMk cId="3409532850" sldId="344"/>
            <ac:spMk id="3" creationId="{E15479D9-B8EE-4E17-9453-5CE41ABBB38C}"/>
          </ac:spMkLst>
        </pc:spChg>
        <pc:spChg chg="add mod">
          <ac:chgData name="Thuy Linh Do" userId="f60f9f76584ec879" providerId="LiveId" clId="{F1D18ED9-64DC-40AC-BD80-9A915973AE71}" dt="2022-03-01T09:55:02.615" v="442" actId="1076"/>
          <ac:spMkLst>
            <pc:docMk/>
            <pc:sldMk cId="3409532850" sldId="344"/>
            <ac:spMk id="6" creationId="{38DB0265-FC9D-4604-B3B7-B88B83857BE2}"/>
          </ac:spMkLst>
        </pc:spChg>
        <pc:spChg chg="mod">
          <ac:chgData name="Thuy Linh Do" userId="f60f9f76584ec879" providerId="LiveId" clId="{F1D18ED9-64DC-40AC-BD80-9A915973AE71}" dt="2022-03-01T09:50:49.876" v="370"/>
          <ac:spMkLst>
            <pc:docMk/>
            <pc:sldMk cId="3409532850" sldId="344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0:32.418" v="369" actId="20577"/>
          <ac:spMkLst>
            <pc:docMk/>
            <pc:sldMk cId="3409532850" sldId="344"/>
            <ac:spMk id="10" creationId="{5F65E3ED-02EC-4DEA-B1D6-6965B40AAA46}"/>
          </ac:spMkLst>
        </pc:spChg>
        <pc:graphicFrameChg chg="add mod">
          <ac:chgData name="Thuy Linh Do" userId="f60f9f76584ec879" providerId="LiveId" clId="{F1D18ED9-64DC-40AC-BD80-9A915973AE71}" dt="2022-03-01T09:54:07.254" v="387" actId="14100"/>
          <ac:graphicFrameMkLst>
            <pc:docMk/>
            <pc:sldMk cId="3409532850" sldId="344"/>
            <ac:graphicFrameMk id="5" creationId="{9224F158-6725-4F68-B726-2446760628EF}"/>
          </ac:graphicFrameMkLst>
        </pc:graphicFrameChg>
        <pc:picChg chg="del">
          <ac:chgData name="Thuy Linh Do" userId="f60f9f76584ec879" providerId="LiveId" clId="{F1D18ED9-64DC-40AC-BD80-9A915973AE71}" dt="2022-03-01T09:50:51.880" v="371" actId="478"/>
          <ac:picMkLst>
            <pc:docMk/>
            <pc:sldMk cId="3409532850" sldId="344"/>
            <ac:picMk id="4" creationId="{C5F90873-0D82-43DE-B303-A33AA642DCB4}"/>
          </ac:picMkLst>
        </pc:picChg>
        <pc:picChg chg="add mod">
          <ac:chgData name="Thuy Linh Do" userId="f60f9f76584ec879" providerId="LiveId" clId="{F1D18ED9-64DC-40AC-BD80-9A915973AE71}" dt="2022-03-01T09:53:30.916" v="379" actId="1076"/>
          <ac:picMkLst>
            <pc:docMk/>
            <pc:sldMk cId="3409532850" sldId="344"/>
            <ac:picMk id="1026" creationId="{3DE478C4-89E0-433B-BB83-F935477AB24C}"/>
          </ac:picMkLst>
        </pc:picChg>
      </pc:sldChg>
      <pc:sldChg chg="addSp delSp modSp mod">
        <pc:chgData name="Thuy Linh Do" userId="f60f9f76584ec879" providerId="LiveId" clId="{F1D18ED9-64DC-40AC-BD80-9A915973AE71}" dt="2022-03-01T09:57:13.418" v="459" actId="1076"/>
        <pc:sldMkLst>
          <pc:docMk/>
          <pc:sldMk cId="3971969394" sldId="345"/>
        </pc:sldMkLst>
        <pc:spChg chg="mod">
          <ac:chgData name="Thuy Linh Do" userId="f60f9f76584ec879" providerId="LiveId" clId="{F1D18ED9-64DC-40AC-BD80-9A915973AE71}" dt="2022-03-01T09:55:45.464" v="445"/>
          <ac:spMkLst>
            <pc:docMk/>
            <pc:sldMk cId="3971969394" sldId="345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5:15.368" v="444" actId="20577"/>
          <ac:spMkLst>
            <pc:docMk/>
            <pc:sldMk cId="3971969394" sldId="345"/>
            <ac:spMk id="10" creationId="{5F65E3ED-02EC-4DEA-B1D6-6965B40AAA46}"/>
          </ac:spMkLst>
        </pc:spChg>
        <pc:spChg chg="del">
          <ac:chgData name="Thuy Linh Do" userId="f60f9f76584ec879" providerId="LiveId" clId="{F1D18ED9-64DC-40AC-BD80-9A915973AE71}" dt="2022-03-01T09:56:39.891" v="447" actId="478"/>
          <ac:spMkLst>
            <pc:docMk/>
            <pc:sldMk cId="3971969394" sldId="345"/>
            <ac:spMk id="11" creationId="{385EAF25-6FBE-4A6B-9CF6-B1DBDDC0DD86}"/>
          </ac:spMkLst>
        </pc:spChg>
        <pc:spChg chg="del">
          <ac:chgData name="Thuy Linh Do" userId="f60f9f76584ec879" providerId="LiveId" clId="{F1D18ED9-64DC-40AC-BD80-9A915973AE71}" dt="2022-03-01T09:55:49.689" v="446" actId="478"/>
          <ac:spMkLst>
            <pc:docMk/>
            <pc:sldMk cId="3971969394" sldId="345"/>
            <ac:spMk id="12" creationId="{36D0C908-52DE-4C0F-A46C-00C64243FACF}"/>
          </ac:spMkLst>
        </pc:spChg>
        <pc:graphicFrameChg chg="add mod">
          <ac:chgData name="Thuy Linh Do" userId="f60f9f76584ec879" providerId="LiveId" clId="{F1D18ED9-64DC-40AC-BD80-9A915973AE71}" dt="2022-03-01T09:57:13.418" v="459" actId="1076"/>
          <ac:graphicFrameMkLst>
            <pc:docMk/>
            <pc:sldMk cId="3971969394" sldId="345"/>
            <ac:graphicFrameMk id="14" creationId="{ED42F351-A9C5-4FCD-B66D-DDA1E1E44CEA}"/>
          </ac:graphicFrameMkLst>
        </pc:graphicFrameChg>
        <pc:picChg chg="del">
          <ac:chgData name="Thuy Linh Do" userId="f60f9f76584ec879" providerId="LiveId" clId="{F1D18ED9-64DC-40AC-BD80-9A915973AE71}" dt="2022-03-01T09:56:41.727" v="448" actId="478"/>
          <ac:picMkLst>
            <pc:docMk/>
            <pc:sldMk cId="3971969394" sldId="345"/>
            <ac:picMk id="3" creationId="{A8B4D8A1-64C7-49BD-A801-88053F3E3B85}"/>
          </ac:picMkLst>
        </pc:picChg>
        <pc:picChg chg="mod">
          <ac:chgData name="Thuy Linh Do" userId="f60f9f76584ec879" providerId="LiveId" clId="{F1D18ED9-64DC-40AC-BD80-9A915973AE71}" dt="2022-03-01T09:56:47.337" v="450" actId="1076"/>
          <ac:picMkLst>
            <pc:docMk/>
            <pc:sldMk cId="3971969394" sldId="345"/>
            <ac:picMk id="6" creationId="{DB86B0DA-A293-4B5A-AC50-01EAC78BCD65}"/>
          </ac:picMkLst>
        </pc:picChg>
      </pc:sldChg>
      <pc:sldChg chg="modSp mod">
        <pc:chgData name="Thuy Linh Do" userId="f60f9f76584ec879" providerId="LiveId" clId="{F1D18ED9-64DC-40AC-BD80-9A915973AE71}" dt="2022-03-01T09:57:55.758" v="499" actId="20577"/>
        <pc:sldMkLst>
          <pc:docMk/>
          <pc:sldMk cId="3365668052" sldId="346"/>
        </pc:sldMkLst>
        <pc:spChg chg="mod">
          <ac:chgData name="Thuy Linh Do" userId="f60f9f76584ec879" providerId="LiveId" clId="{F1D18ED9-64DC-40AC-BD80-9A915973AE71}" dt="2022-03-01T09:57:55.758" v="499" actId="20577"/>
          <ac:spMkLst>
            <pc:docMk/>
            <pc:sldMk cId="3365668052" sldId="346"/>
            <ac:spMk id="15" creationId="{00000000-0000-0000-0000-000000000000}"/>
          </ac:spMkLst>
        </pc:spChg>
      </pc:sldChg>
      <pc:sldChg chg="addSp delSp modSp add mod">
        <pc:chgData name="Thuy Linh Do" userId="f60f9f76584ec879" providerId="LiveId" clId="{F1D18ED9-64DC-40AC-BD80-9A915973AE71}" dt="2022-03-01T09:11:52.322" v="234" actId="1076"/>
        <pc:sldMkLst>
          <pc:docMk/>
          <pc:sldMk cId="2464889281" sldId="347"/>
        </pc:sldMkLst>
        <pc:spChg chg="mod">
          <ac:chgData name="Thuy Linh Do" userId="f60f9f76584ec879" providerId="LiveId" clId="{F1D18ED9-64DC-40AC-BD80-9A915973AE71}" dt="2022-03-01T09:00:49.400" v="197"/>
          <ac:spMkLst>
            <pc:docMk/>
            <pc:sldMk cId="2464889281" sldId="347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02:29.546" v="199" actId="478"/>
          <ac:spMkLst>
            <pc:docMk/>
            <pc:sldMk cId="2464889281" sldId="347"/>
            <ac:spMk id="14" creationId="{919EBEE4-68F4-4528-B5D9-C637CEE94398}"/>
          </ac:spMkLst>
        </pc:spChg>
        <pc:spChg chg="mod">
          <ac:chgData name="Thuy Linh Do" userId="f60f9f76584ec879" providerId="LiveId" clId="{F1D18ED9-64DC-40AC-BD80-9A915973AE71}" dt="2022-03-01T09:00:36.182" v="196" actId="20577"/>
          <ac:spMkLst>
            <pc:docMk/>
            <pc:sldMk cId="2464889281" sldId="347"/>
            <ac:spMk id="15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9:04:29.406" v="204" actId="1076"/>
          <ac:picMkLst>
            <pc:docMk/>
            <pc:sldMk cId="2464889281" sldId="347"/>
            <ac:picMk id="3" creationId="{7B85D828-5711-46FB-91A8-E866C831F646}"/>
          </ac:picMkLst>
        </pc:picChg>
        <pc:picChg chg="mod">
          <ac:chgData name="Thuy Linh Do" userId="f60f9f76584ec879" providerId="LiveId" clId="{F1D18ED9-64DC-40AC-BD80-9A915973AE71}" dt="2022-03-01T09:11:52.322" v="234" actId="1076"/>
          <ac:picMkLst>
            <pc:docMk/>
            <pc:sldMk cId="2464889281" sldId="347"/>
            <ac:picMk id="16" creationId="{78099567-692C-4586-83B3-4C60480C0BC3}"/>
          </ac:picMkLst>
        </pc:picChg>
      </pc:sldChg>
      <pc:sldChg chg="addSp modSp add mod modAnim">
        <pc:chgData name="Thuy Linh Do" userId="f60f9f76584ec879" providerId="LiveId" clId="{F1D18ED9-64DC-40AC-BD80-9A915973AE71}" dt="2022-03-01T09:14:34.731" v="289" actId="1076"/>
        <pc:sldMkLst>
          <pc:docMk/>
          <pc:sldMk cId="1756774524" sldId="348"/>
        </pc:sldMkLst>
        <pc:spChg chg="add mod">
          <ac:chgData name="Thuy Linh Do" userId="f60f9f76584ec879" providerId="LiveId" clId="{F1D18ED9-64DC-40AC-BD80-9A915973AE71}" dt="2022-03-01T09:12:34.716" v="236" actId="1076"/>
          <ac:spMkLst>
            <pc:docMk/>
            <pc:sldMk cId="1756774524" sldId="348"/>
            <ac:spMk id="11" creationId="{9BE7E9AA-6433-4D28-824C-6C0FBFD7FC00}"/>
          </ac:spMkLst>
        </pc:spChg>
        <pc:spChg chg="add mod">
          <ac:chgData name="Thuy Linh Do" userId="f60f9f76584ec879" providerId="LiveId" clId="{F1D18ED9-64DC-40AC-BD80-9A915973AE71}" dt="2022-03-01T09:14:16.363" v="288" actId="1076"/>
          <ac:spMkLst>
            <pc:docMk/>
            <pc:sldMk cId="1756774524" sldId="348"/>
            <ac:spMk id="12" creationId="{49F873E8-D0DA-446F-B16B-2DF8F81158CF}"/>
          </ac:spMkLst>
        </pc:spChg>
        <pc:spChg chg="add mod">
          <ac:chgData name="Thuy Linh Do" userId="f60f9f76584ec879" providerId="LiveId" clId="{F1D18ED9-64DC-40AC-BD80-9A915973AE71}" dt="2022-03-01T09:13:10.226" v="285" actId="1038"/>
          <ac:spMkLst>
            <pc:docMk/>
            <pc:sldMk cId="1756774524" sldId="348"/>
            <ac:spMk id="14" creationId="{EBE7CD8D-B142-4FA3-A668-03A89E7B8AA3}"/>
          </ac:spMkLst>
        </pc:spChg>
        <pc:spChg chg="mod">
          <ac:chgData name="Thuy Linh Do" userId="f60f9f76584ec879" providerId="LiveId" clId="{F1D18ED9-64DC-40AC-BD80-9A915973AE71}" dt="2022-03-01T09:05:34.934" v="230" actId="20577"/>
          <ac:spMkLst>
            <pc:docMk/>
            <pc:sldMk cId="1756774524" sldId="348"/>
            <ac:spMk id="15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14:34.731" v="289" actId="1076"/>
          <ac:spMkLst>
            <pc:docMk/>
            <pc:sldMk cId="1756774524" sldId="348"/>
            <ac:spMk id="17" creationId="{FCFFB005-EF68-4C4E-BE1D-1A74EB7E02EA}"/>
          </ac:spMkLst>
        </pc:spChg>
        <pc:picChg chg="add mod">
          <ac:chgData name="Thuy Linh Do" userId="f60f9f76584ec879" providerId="LiveId" clId="{F1D18ED9-64DC-40AC-BD80-9A915973AE71}" dt="2022-03-01T09:09:32.726" v="233" actId="1076"/>
          <ac:picMkLst>
            <pc:docMk/>
            <pc:sldMk cId="1756774524" sldId="348"/>
            <ac:picMk id="2" creationId="{0103534F-322B-47FC-9C6C-C64B5CA0F4AA}"/>
          </ac:picMkLst>
        </pc:picChg>
      </pc:sldChg>
      <pc:sldChg chg="addSp delSp modSp add mod delAnim">
        <pc:chgData name="Thuy Linh Do" userId="f60f9f76584ec879" providerId="LiveId" clId="{F1D18ED9-64DC-40AC-BD80-9A915973AE71}" dt="2022-03-01T09:48:52.756" v="362" actId="1076"/>
        <pc:sldMkLst>
          <pc:docMk/>
          <pc:sldMk cId="3980994802" sldId="349"/>
        </pc:sldMkLst>
        <pc:spChg chg="del mod">
          <ac:chgData name="Thuy Linh Do" userId="f60f9f76584ec879" providerId="LiveId" clId="{F1D18ED9-64DC-40AC-BD80-9A915973AE71}" dt="2022-03-01T09:47:12.093" v="339" actId="478"/>
          <ac:spMkLst>
            <pc:docMk/>
            <pc:sldMk cId="3980994802" sldId="349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46:57.890" v="335"/>
          <ac:spMkLst>
            <pc:docMk/>
            <pc:sldMk cId="3980994802" sldId="349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46:37.081" v="334" actId="20577"/>
          <ac:spMkLst>
            <pc:docMk/>
            <pc:sldMk cId="3980994802" sldId="349"/>
            <ac:spMk id="10" creationId="{5F65E3ED-02EC-4DEA-B1D6-6965B40AAA46}"/>
          </ac:spMkLst>
        </pc:spChg>
        <pc:spChg chg="mod">
          <ac:chgData name="Thuy Linh Do" userId="f60f9f76584ec879" providerId="LiveId" clId="{F1D18ED9-64DC-40AC-BD80-9A915973AE71}" dt="2022-03-01T09:47:28.732" v="359" actId="20577"/>
          <ac:spMkLst>
            <pc:docMk/>
            <pc:sldMk cId="3980994802" sldId="349"/>
            <ac:spMk id="15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9:47:14.973" v="341" actId="478"/>
          <ac:spMkLst>
            <pc:docMk/>
            <pc:sldMk cId="3980994802" sldId="349"/>
            <ac:spMk id="19" creationId="{DBA69309-64F4-4A13-BAD1-604D0793EACE}"/>
          </ac:spMkLst>
        </pc:spChg>
        <pc:spChg chg="del">
          <ac:chgData name="Thuy Linh Do" userId="f60f9f76584ec879" providerId="LiveId" clId="{F1D18ED9-64DC-40AC-BD80-9A915973AE71}" dt="2022-03-01T09:47:16.793" v="342" actId="478"/>
          <ac:spMkLst>
            <pc:docMk/>
            <pc:sldMk cId="3980994802" sldId="349"/>
            <ac:spMk id="20" creationId="{EAAF1099-6699-4B6B-B8BC-489BC71B7C40}"/>
          </ac:spMkLst>
        </pc:spChg>
        <pc:spChg chg="del mod">
          <ac:chgData name="Thuy Linh Do" userId="f60f9f76584ec879" providerId="LiveId" clId="{F1D18ED9-64DC-40AC-BD80-9A915973AE71}" dt="2022-03-01T09:47:18.483" v="344" actId="478"/>
          <ac:spMkLst>
            <pc:docMk/>
            <pc:sldMk cId="3980994802" sldId="349"/>
            <ac:spMk id="21" creationId="{586F76DB-B347-474E-BD23-3F5F8A45F851}"/>
          </ac:spMkLst>
        </pc:spChg>
        <pc:picChg chg="add mod">
          <ac:chgData name="Thuy Linh Do" userId="f60f9f76584ec879" providerId="LiveId" clId="{F1D18ED9-64DC-40AC-BD80-9A915973AE71}" dt="2022-03-01T09:48:52.756" v="362" actId="1076"/>
          <ac:picMkLst>
            <pc:docMk/>
            <pc:sldMk cId="3980994802" sldId="349"/>
            <ac:picMk id="3" creationId="{4D6EEB94-C219-4032-BC1F-A3E2CAFA735D}"/>
          </ac:picMkLst>
        </pc:picChg>
        <pc:picChg chg="del">
          <ac:chgData name="Thuy Linh Do" userId="f60f9f76584ec879" providerId="LiveId" clId="{F1D18ED9-64DC-40AC-BD80-9A915973AE71}" dt="2022-03-01T09:47:06.862" v="337" actId="478"/>
          <ac:picMkLst>
            <pc:docMk/>
            <pc:sldMk cId="3980994802" sldId="349"/>
            <ac:picMk id="6" creationId="{1E52E546-6306-4015-94D3-D32C3CDDE048}"/>
          </ac:picMkLst>
        </pc:picChg>
        <pc:picChg chg="del">
          <ac:chgData name="Thuy Linh Do" userId="f60f9f76584ec879" providerId="LiveId" clId="{F1D18ED9-64DC-40AC-BD80-9A915973AE71}" dt="2022-03-01T09:47:03.480" v="336" actId="478"/>
          <ac:picMkLst>
            <pc:docMk/>
            <pc:sldMk cId="3980994802" sldId="349"/>
            <ac:picMk id="14" creationId="{8F741051-50D5-4233-AB36-69137AE98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14042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</a:t>
            </a:r>
            <a:r>
              <a:rPr lang="en-US" sz="2600" b="1" dirty="0" smtClean="0">
                <a:cs typeface="Arial" panose="020B0604020202020204" pitchFamily="34" charset="0"/>
              </a:rPr>
              <a:t>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862491" y="290934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862491" y="402136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862491" y="513339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862491" y="613578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42474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067" y="1923665"/>
            <a:ext cx="9070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room?</a:t>
            </a:r>
            <a:endParaRPr lang="en-US" sz="2800" dirty="0" smtClean="0">
              <a:solidFill>
                <a:srgbClr val="242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415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8" y="2765523"/>
            <a:ext cx="11450444" cy="2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31307" y="1364527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Những kiến thức cơ bản về COVID-19 - Phần 1 | Vinmec">
            <a:extLst>
              <a:ext uri="{FF2B5EF4-FFF2-40B4-BE49-F238E27FC236}">
                <a16:creationId xmlns:a16="http://schemas.microsoft.com/office/drawing/2014/main" id="{3DE478C4-89E0-433B-BB83-F935477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" y="2188584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B5CFE2B-A909-45F5-BF0E-ED2AC709532E}"/>
              </a:ext>
            </a:extLst>
          </p:cNvPr>
          <p:cNvSpPr/>
          <p:nvPr/>
        </p:nvSpPr>
        <p:spPr>
          <a:xfrm>
            <a:off x="5377040" y="3107194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B0265-FC9D-4604-B3B7-B88B83857BE2}"/>
              </a:ext>
            </a:extLst>
          </p:cNvPr>
          <p:cNvSpPr txBox="1"/>
          <p:nvPr/>
        </p:nvSpPr>
        <p:spPr>
          <a:xfrm>
            <a:off x="3532480" y="4845570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latin typeface="ChronicaPro-Book"/>
              </a:rPr>
              <a:t>How to avoid viruses???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278" y="1856970"/>
            <a:ext cx="4962781" cy="2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58646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9" y="2341224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532" y="2564248"/>
            <a:ext cx="5610029" cy="3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138627" y="1566559"/>
            <a:ext cx="391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6" y="2706196"/>
            <a:ext cx="3335768" cy="3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418973" y="2457491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72145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passage on the notebook.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342256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706"/>
          <a:stretch/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</a:t>
            </a:r>
            <a:r>
              <a:rPr lang="en-US" sz="2800" dirty="0" smtClean="0">
                <a:latin typeface="Calibri (Body)"/>
              </a:rPr>
              <a:t>viruses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8017" y="4700700"/>
            <a:ext cx="1572039" cy="102651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04689" y="5727219"/>
            <a:ext cx="1950733" cy="6883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6615" y="5730567"/>
            <a:ext cx="6112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1A916-5675-4F9D-8125-9C006E8D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99"/>
          <a:stretch/>
        </p:blipFill>
        <p:spPr>
          <a:xfrm>
            <a:off x="481896" y="2511199"/>
            <a:ext cx="4122637" cy="30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706"/>
          <a:stretch/>
        </p:blipFill>
        <p:spPr>
          <a:xfrm>
            <a:off x="3398075" y="1536289"/>
            <a:ext cx="4448175" cy="4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10F1ED-87C8-44FA-BF92-93C4C674AFB3}"/>
              </a:ext>
            </a:extLst>
          </p:cNvPr>
          <p:cNvSpPr/>
          <p:nvPr/>
        </p:nvSpPr>
        <p:spPr>
          <a:xfrm>
            <a:off x="5470113" y="3991859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Ss brainstorm the topic and prepare for the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Headphones with solid fill">
            <a:extLst>
              <a:ext uri="{FF2B5EF4-FFF2-40B4-BE49-F238E27FC236}">
                <a16:creationId xmlns:a16="http://schemas.microsoft.com/office/drawing/2014/main" id="{A20B4E49-A5EB-4EDC-BF77-F1A7F6CD6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05430" y="3844698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580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53924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1854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308" y="2521685"/>
            <a:ext cx="7724775" cy="20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02891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57" y="2277294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8625" y="12505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091"/>
          <a:stretch/>
        </p:blipFill>
        <p:spPr>
          <a:xfrm>
            <a:off x="1638929" y="1753405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2654433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3800635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4346876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5512174"/>
            <a:ext cx="490348" cy="4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2861</TotalTime>
  <Words>551</Words>
  <PresentationFormat>Widescreen</PresentationFormat>
  <Paragraphs>102</Paragraphs>
  <Slides>18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2023-04-19T03:35:31Z</dcterms:modified>
</cp:coreProperties>
</file>