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3"/>
  </p:sldMasterIdLst>
  <p:notesMasterIdLst>
    <p:notesMasterId r:id="rId5"/>
  </p:notesMasterIdLst>
  <p:sldIdLst>
    <p:sldId id="256" r:id="rId4"/>
    <p:sldId id="294" r:id="rId6"/>
    <p:sldId id="258" r:id="rId7"/>
    <p:sldId id="296" r:id="rId8"/>
    <p:sldId id="297" r:id="rId9"/>
    <p:sldId id="298" r:id="rId10"/>
    <p:sldId id="299" r:id="rId11"/>
    <p:sldId id="310" r:id="rId12"/>
    <p:sldId id="313" r:id="rId13"/>
    <p:sldId id="302" r:id="rId14"/>
    <p:sldId id="306" r:id="rId15"/>
    <p:sldId id="311" r:id="rId16"/>
    <p:sldId id="308" r:id="rId17"/>
    <p:sldId id="312" r:id="rId18"/>
    <p:sldId id="263" r:id="rId19"/>
    <p:sldId id="259" r:id="rId20"/>
    <p:sldId id="289" r:id="rId21"/>
    <p:sldId id="290" r:id="rId22"/>
    <p:sldId id="276" r:id="rId23"/>
    <p:sldId id="292" r:id="rId24"/>
    <p:sldId id="273" r:id="rId25"/>
    <p:sldId id="293" r:id="rId26"/>
    <p:sldId id="277" r:id="rId27"/>
    <p:sldId id="295" r:id="rId28"/>
    <p:sldId id="285" r:id="rId29"/>
  </p:sldIdLst>
  <p:sldSz cx="9144000" cy="5143500" type="screen16x9"/>
  <p:notesSz cx="6858000" cy="9144000"/>
  <p:embeddedFontLst>
    <p:embeddedFont>
      <p:font typeface="Roboto" panose="02000000000000000000"/>
      <p:regular r:id="rId33"/>
    </p:embeddedFont>
    <p:embeddedFont>
      <p:font typeface="Anton"/>
      <p:regular r:id="rId34"/>
    </p:embeddedFont>
    <p:embeddedFont>
      <p:font typeface="Advent Pro" panose="020B0604020202020204"/>
      <p:regular r:id="rId35"/>
    </p:embeddedFont>
    <p:embeddedFont>
      <p:font typeface="Fira Sans Extra Condensed" panose="020B0503050000020004"/>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Fira Sans" panose="020B0503050000020004" pitchFamily="34" charset="0"/>
      <p:regular r:id="rId48"/>
      <p:bold r:id="rId49"/>
      <p:italic r:id="rId50"/>
      <p:boldItalic r:id="rId51"/>
    </p:embeddedFont>
    <p:embeddedFont>
      <p:font typeface="Fira Sans Extra Condensed" panose="020B0503050000020004" pitchFamily="34" charset="0"/>
      <p:regular r:id="rId52"/>
      <p:bold r:id="rId53"/>
      <p:italic r:id="rId54"/>
      <p:boldItalic r:id="rId55"/>
    </p:embeddedFont>
    <p:embeddedFont>
      <p:font typeface="Raleway" pitchFamily="34" charset="0"/>
      <p:regular r:id="rId56"/>
      <p:bold r:id="rId57"/>
      <p:italic r:id="rId58"/>
      <p:boldItalic r:id="rId59"/>
    </p:embeddedFont>
    <p:embeddedFont>
      <p:font typeface="Broadway" panose="04040905080B02020502" pitchFamily="82"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003300"/>
    <a:srgbClr val="00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94679"/>
  </p:normalViewPr>
  <p:slideViewPr>
    <p:cSldViewPr snapToGrid="0">
      <p:cViewPr varScale="1">
        <p:scale>
          <a:sx n="139" d="100"/>
          <a:sy n="139" d="100"/>
        </p:scale>
        <p:origin x="6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font" Target="fonts/font28.fntdata"/><Relationship Id="rId6" Type="http://schemas.openxmlformats.org/officeDocument/2006/relationships/slide" Target="slides/slide2.xml"/><Relationship Id="rId59" Type="http://schemas.openxmlformats.org/officeDocument/2006/relationships/font" Target="fonts/font27.fntdata"/><Relationship Id="rId58" Type="http://schemas.openxmlformats.org/officeDocument/2006/relationships/font" Target="fonts/font26.fntdata"/><Relationship Id="rId57" Type="http://schemas.openxmlformats.org/officeDocument/2006/relationships/font" Target="fonts/font25.fntdata"/><Relationship Id="rId56" Type="http://schemas.openxmlformats.org/officeDocument/2006/relationships/font" Target="fonts/font24.fntdata"/><Relationship Id="rId55" Type="http://schemas.openxmlformats.org/officeDocument/2006/relationships/font" Target="fonts/font23.fntdata"/><Relationship Id="rId54" Type="http://schemas.openxmlformats.org/officeDocument/2006/relationships/font" Target="fonts/font22.fntdata"/><Relationship Id="rId53" Type="http://schemas.openxmlformats.org/officeDocument/2006/relationships/font" Target="fonts/font21.fntdata"/><Relationship Id="rId52" Type="http://schemas.openxmlformats.org/officeDocument/2006/relationships/font" Target="fonts/font20.fntdata"/><Relationship Id="rId51" Type="http://schemas.openxmlformats.org/officeDocument/2006/relationships/font" Target="fonts/font19.fntdata"/><Relationship Id="rId50" Type="http://schemas.openxmlformats.org/officeDocument/2006/relationships/font" Target="fonts/font18.fntdata"/><Relationship Id="rId5" Type="http://schemas.openxmlformats.org/officeDocument/2006/relationships/notesMaster" Target="notesMasters/notesMaster1.xml"/><Relationship Id="rId49" Type="http://schemas.openxmlformats.org/officeDocument/2006/relationships/font" Target="fonts/font17.fntdata"/><Relationship Id="rId48" Type="http://schemas.openxmlformats.org/officeDocument/2006/relationships/font" Target="fonts/font16.fntdata"/><Relationship Id="rId47" Type="http://schemas.openxmlformats.org/officeDocument/2006/relationships/font" Target="fonts/font15.fntdata"/><Relationship Id="rId46" Type="http://schemas.openxmlformats.org/officeDocument/2006/relationships/font" Target="fonts/font14.fntdata"/><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6"/>
        <p:cNvGrpSpPr/>
        <p:nvPr/>
      </p:nvGrpSpPr>
      <p:grpSpPr>
        <a:xfrm>
          <a:off x="0" y="0"/>
          <a:ext cx="0" cy="0"/>
          <a:chOff x="0" y="0"/>
          <a:chExt cx="0" cy="0"/>
        </a:xfrm>
      </p:grpSpPr>
      <p:sp>
        <p:nvSpPr>
          <p:cNvPr id="677" name="Google Shape;677;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82"/>
        <p:cNvGrpSpPr/>
        <p:nvPr/>
      </p:nvGrpSpPr>
      <p:grpSpPr>
        <a:xfrm>
          <a:off x="0" y="0"/>
          <a:ext cx="0" cy="0"/>
          <a:chOff x="0" y="0"/>
          <a:chExt cx="0" cy="0"/>
        </a:xfrm>
      </p:grpSpPr>
      <p:sp>
        <p:nvSpPr>
          <p:cNvPr id="1883" name="Google Shape;1883;g992982cd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992982cd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4"/>
        <p:cNvGrpSpPr/>
        <p:nvPr/>
      </p:nvGrpSpPr>
      <p:grpSpPr>
        <a:xfrm>
          <a:off x="0" y="0"/>
          <a:ext cx="0" cy="0"/>
          <a:chOff x="0" y="0"/>
          <a:chExt cx="0" cy="0"/>
        </a:xfrm>
      </p:grpSpPr>
      <p:sp>
        <p:nvSpPr>
          <p:cNvPr id="2625" name="Google Shape;2625;g9c8214152b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9c8214152b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gbae14fc71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e14fc71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5"/>
        <p:cNvGrpSpPr/>
        <p:nvPr/>
      </p:nvGrpSpPr>
      <p:grpSpPr>
        <a:xfrm>
          <a:off x="0" y="0"/>
          <a:ext cx="0" cy="0"/>
          <a:chOff x="0" y="0"/>
          <a:chExt cx="0" cy="0"/>
        </a:xfrm>
      </p:grpSpPr>
      <p:sp>
        <p:nvSpPr>
          <p:cNvPr id="566" name="Google Shape;566;g9a44eb3b41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9a44eb3b41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4"/>
        <p:cNvGrpSpPr/>
        <p:nvPr/>
      </p:nvGrpSpPr>
      <p:grpSpPr>
        <a:xfrm>
          <a:off x="0" y="0"/>
          <a:ext cx="0" cy="0"/>
          <a:chOff x="0" y="0"/>
          <a:chExt cx="0" cy="0"/>
        </a:xfrm>
      </p:grpSpPr>
      <p:sp>
        <p:nvSpPr>
          <p:cNvPr id="275" name="Google Shape;275;g992982cd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92982cd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040213"/>
            <a:ext cx="3946500" cy="2672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0" name="Google Shape;10;p2"/>
          <p:cNvSpPr txBox="1">
            <a:spLocks noGrp="1"/>
          </p:cNvSpPr>
          <p:nvPr>
            <p:ph type="subTitle" idx="1"/>
          </p:nvPr>
        </p:nvSpPr>
        <p:spPr>
          <a:xfrm>
            <a:off x="4648550" y="3678788"/>
            <a:ext cx="41181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ening slide">
  <p:cSld name="Opening slide">
    <p:bg>
      <p:bgPr>
        <a:noFill/>
        <a:effectLst/>
      </p:bgPr>
    </p:bg>
    <p:spTree>
      <p:nvGrpSpPr>
        <p:cNvPr id="1" name="Shape 8"/>
        <p:cNvGrpSpPr/>
        <p:nvPr/>
      </p:nvGrpSpPr>
      <p:grpSpPr>
        <a:xfrm>
          <a:off x="0" y="0"/>
          <a:ext cx="0" cy="0"/>
          <a:chOff x="0" y="0"/>
          <a:chExt cx="0" cy="0"/>
        </a:xfrm>
      </p:grpSpPr>
      <p:sp>
        <p:nvSpPr>
          <p:cNvPr id="9" name="Google Shape;9;p2"/>
          <p:cNvSpPr/>
          <p:nvPr/>
        </p:nvSpPr>
        <p:spPr>
          <a:xfrm>
            <a:off x="3218258" y="0"/>
            <a:ext cx="5925780" cy="4511204"/>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3014474" y="4198424"/>
            <a:ext cx="6129578" cy="945126"/>
          </a:xfrm>
          <a:custGeom>
            <a:avLst/>
            <a:gdLst/>
            <a:ahLst/>
            <a:cxnLst/>
            <a:rect l="l" t="t" r="r" b="b"/>
            <a:pathLst>
              <a:path w="29564" h="46535" extrusionOk="0">
                <a:moveTo>
                  <a:pt x="0" y="0"/>
                </a:moveTo>
                <a:lnTo>
                  <a:pt x="0" y="46534"/>
                </a:lnTo>
                <a:lnTo>
                  <a:pt x="29563" y="46534"/>
                </a:lnTo>
                <a:lnTo>
                  <a:pt x="2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0" y="0"/>
            <a:ext cx="3421887" cy="5143501"/>
          </a:xfrm>
          <a:custGeom>
            <a:avLst/>
            <a:gdLst/>
            <a:ahLst/>
            <a:cxnLst/>
            <a:rect l="l" t="t" r="r" b="b"/>
            <a:pathLst>
              <a:path w="36436" h="101907" extrusionOk="0">
                <a:moveTo>
                  <a:pt x="0" y="0"/>
                </a:moveTo>
                <a:lnTo>
                  <a:pt x="0" y="101906"/>
                </a:lnTo>
                <a:lnTo>
                  <a:pt x="36435" y="101906"/>
                </a:lnTo>
                <a:lnTo>
                  <a:pt x="36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a:spLocks noGrp="1"/>
          </p:cNvSpPr>
          <p:nvPr>
            <p:ph type="ctrTitle"/>
          </p:nvPr>
        </p:nvSpPr>
        <p:spPr>
          <a:xfrm>
            <a:off x="3725175" y="1582225"/>
            <a:ext cx="5048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p:txBody>
      </p:sp>
      <p:sp>
        <p:nvSpPr>
          <p:cNvPr id="13" name="Google Shape;13;p2"/>
          <p:cNvSpPr txBox="1">
            <a:spLocks noGrp="1"/>
          </p:cNvSpPr>
          <p:nvPr>
            <p:ph type="subTitle" idx="1"/>
          </p:nvPr>
        </p:nvSpPr>
        <p:spPr>
          <a:xfrm>
            <a:off x="4813218" y="1942050"/>
            <a:ext cx="28725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2pPr>
            <a:lvl3pPr lvl="2"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3pPr>
            <a:lvl4pPr lvl="3"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4pPr>
            <a:lvl5pPr lvl="4"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5pPr>
            <a:lvl6pPr lvl="5"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6pPr>
            <a:lvl7pPr lvl="6"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7pPr>
            <a:lvl8pPr lvl="7"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8pPr>
            <a:lvl9pPr lvl="8"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p:nvPr/>
        </p:nvSpPr>
        <p:spPr>
          <a:xfrm>
            <a:off x="3420000" y="0"/>
            <a:ext cx="5724130" cy="2571714"/>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3"/>
          <p:cNvSpPr txBox="1">
            <a:spLocks noGrp="1"/>
          </p:cNvSpPr>
          <p:nvPr>
            <p:ph type="title" hasCustomPrompt="1"/>
          </p:nvPr>
        </p:nvSpPr>
        <p:spPr>
          <a:xfrm>
            <a:off x="3718050" y="48203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7" name="Google Shape;17;p3"/>
          <p:cNvSpPr/>
          <p:nvPr/>
        </p:nvSpPr>
        <p:spPr>
          <a:xfrm>
            <a:off x="3420000" y="2571728"/>
            <a:ext cx="5724130" cy="258757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3"/>
          <p:cNvSpPr txBox="1">
            <a:spLocks noGrp="1"/>
          </p:cNvSpPr>
          <p:nvPr>
            <p:ph type="ctrTitle" idx="2"/>
          </p:nvPr>
        </p:nvSpPr>
        <p:spPr>
          <a:xfrm>
            <a:off x="3718050" y="1014474"/>
            <a:ext cx="3858000" cy="28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p:txBody>
      </p:sp>
      <p:sp>
        <p:nvSpPr>
          <p:cNvPr id="19" name="Google Shape;19;p3"/>
          <p:cNvSpPr txBox="1">
            <a:spLocks noGrp="1"/>
          </p:cNvSpPr>
          <p:nvPr>
            <p:ph type="subTitle" idx="1"/>
          </p:nvPr>
        </p:nvSpPr>
        <p:spPr>
          <a:xfrm>
            <a:off x="3718051" y="1140059"/>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20" name="Google Shape;20;p3"/>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txBox="1">
            <a:spLocks noGrp="1"/>
          </p:cNvSpPr>
          <p:nvPr>
            <p:ph type="ctrTitle" idx="3"/>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p:txBody>
      </p:sp>
      <p:sp>
        <p:nvSpPr>
          <p:cNvPr id="22" name="Google Shape;22;p3"/>
          <p:cNvSpPr txBox="1">
            <a:spLocks noGrp="1"/>
          </p:cNvSpPr>
          <p:nvPr>
            <p:ph type="title" idx="4" hasCustomPrompt="1"/>
          </p:nvPr>
        </p:nvSpPr>
        <p:spPr>
          <a:xfrm>
            <a:off x="3718050" y="1499392"/>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23" name="Google Shape;23;p3"/>
          <p:cNvSpPr txBox="1">
            <a:spLocks noGrp="1"/>
          </p:cNvSpPr>
          <p:nvPr>
            <p:ph type="ctrTitle" idx="5"/>
          </p:nvPr>
        </p:nvSpPr>
        <p:spPr>
          <a:xfrm>
            <a:off x="3718050" y="1999803"/>
            <a:ext cx="3858000" cy="32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p:txBody>
      </p:sp>
      <p:sp>
        <p:nvSpPr>
          <p:cNvPr id="24" name="Google Shape;24;p3"/>
          <p:cNvSpPr txBox="1">
            <a:spLocks noGrp="1"/>
          </p:cNvSpPr>
          <p:nvPr>
            <p:ph type="subTitle" idx="6"/>
          </p:nvPr>
        </p:nvSpPr>
        <p:spPr>
          <a:xfrm>
            <a:off x="3718051" y="2157413"/>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25" name="Google Shape;25;p3"/>
          <p:cNvSpPr txBox="1">
            <a:spLocks noGrp="1"/>
          </p:cNvSpPr>
          <p:nvPr>
            <p:ph type="title" idx="7" hasCustomPrompt="1"/>
          </p:nvPr>
        </p:nvSpPr>
        <p:spPr>
          <a:xfrm>
            <a:off x="3718050" y="257807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26" name="Google Shape;26;p3"/>
          <p:cNvSpPr txBox="1">
            <a:spLocks noGrp="1"/>
          </p:cNvSpPr>
          <p:nvPr>
            <p:ph type="ctrTitle" idx="8"/>
          </p:nvPr>
        </p:nvSpPr>
        <p:spPr>
          <a:xfrm>
            <a:off x="3718050" y="3078451"/>
            <a:ext cx="3858000" cy="32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p:txBody>
      </p:sp>
      <p:sp>
        <p:nvSpPr>
          <p:cNvPr id="27" name="Google Shape;27;p3"/>
          <p:cNvSpPr txBox="1">
            <a:spLocks noGrp="1"/>
          </p:cNvSpPr>
          <p:nvPr>
            <p:ph type="subTitle" idx="9"/>
          </p:nvPr>
        </p:nvSpPr>
        <p:spPr>
          <a:xfrm>
            <a:off x="3718051" y="3236099"/>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28" name="Google Shape;28;p3"/>
          <p:cNvSpPr txBox="1">
            <a:spLocks noGrp="1"/>
          </p:cNvSpPr>
          <p:nvPr>
            <p:ph type="title" idx="13" hasCustomPrompt="1"/>
          </p:nvPr>
        </p:nvSpPr>
        <p:spPr>
          <a:xfrm>
            <a:off x="3718050" y="363210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rtl="0">
              <a:spcBef>
                <a:spcPts val="0"/>
              </a:spcBef>
              <a:spcAft>
                <a:spcPts val="0"/>
              </a:spcAft>
              <a:buClr>
                <a:schemeClr val="lt1"/>
              </a:buClr>
              <a:buSzPts val="4800"/>
              <a:buFont typeface="Fira Sans Extra Condensed" panose="020B0503050000020004"/>
              <a:buNone/>
              <a:defRPr sz="4800" b="0">
                <a:solidFill>
                  <a:schemeClr val="lt1"/>
                </a:solidFill>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29" name="Google Shape;29;p3"/>
          <p:cNvSpPr txBox="1">
            <a:spLocks noGrp="1"/>
          </p:cNvSpPr>
          <p:nvPr>
            <p:ph type="ctrTitle" idx="14"/>
          </p:nvPr>
        </p:nvSpPr>
        <p:spPr>
          <a:xfrm>
            <a:off x="3718050" y="4107556"/>
            <a:ext cx="3858000" cy="345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p:txBody>
      </p:sp>
      <p:sp>
        <p:nvSpPr>
          <p:cNvPr id="30" name="Google Shape;30;p3"/>
          <p:cNvSpPr txBox="1">
            <a:spLocks noGrp="1"/>
          </p:cNvSpPr>
          <p:nvPr>
            <p:ph type="subTitle" idx="15"/>
          </p:nvPr>
        </p:nvSpPr>
        <p:spPr>
          <a:xfrm>
            <a:off x="3718051" y="4290128"/>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
  <p:cSld name="Title + text ">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3420000" y="0"/>
            <a:ext cx="5724130" cy="514350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4"/>
          <p:cNvSpPr txBox="1">
            <a:spLocks noGrp="1"/>
          </p:cNvSpPr>
          <p:nvPr>
            <p:ph type="subTitle" idx="1"/>
          </p:nvPr>
        </p:nvSpPr>
        <p:spPr>
          <a:xfrm>
            <a:off x="5115400" y="1679550"/>
            <a:ext cx="3130500" cy="178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1200"/>
              <a:buNone/>
              <a:defRPr>
                <a:solidFill>
                  <a:schemeClr val="accent1"/>
                </a:solidFill>
              </a:defRPr>
            </a:lvl1pPr>
            <a:lvl2pPr lvl="1" algn="r" rtl="0">
              <a:lnSpc>
                <a:spcPct val="100000"/>
              </a:lnSpc>
              <a:spcBef>
                <a:spcPts val="0"/>
              </a:spcBef>
              <a:spcAft>
                <a:spcPts val="0"/>
              </a:spcAft>
              <a:buClr>
                <a:schemeClr val="accent1"/>
              </a:buClr>
              <a:buSzPts val="1200"/>
              <a:buNone/>
              <a:defRPr>
                <a:solidFill>
                  <a:schemeClr val="accent1"/>
                </a:solidFill>
              </a:defRPr>
            </a:lvl2pPr>
            <a:lvl3pPr lvl="2" algn="r" rtl="0">
              <a:lnSpc>
                <a:spcPct val="100000"/>
              </a:lnSpc>
              <a:spcBef>
                <a:spcPts val="0"/>
              </a:spcBef>
              <a:spcAft>
                <a:spcPts val="0"/>
              </a:spcAft>
              <a:buClr>
                <a:schemeClr val="accent1"/>
              </a:buClr>
              <a:buSzPts val="1200"/>
              <a:buNone/>
              <a:defRPr>
                <a:solidFill>
                  <a:schemeClr val="accent1"/>
                </a:solidFill>
              </a:defRPr>
            </a:lvl3pPr>
            <a:lvl4pPr lvl="3" algn="r" rtl="0">
              <a:lnSpc>
                <a:spcPct val="100000"/>
              </a:lnSpc>
              <a:spcBef>
                <a:spcPts val="0"/>
              </a:spcBef>
              <a:spcAft>
                <a:spcPts val="0"/>
              </a:spcAft>
              <a:buClr>
                <a:schemeClr val="accent1"/>
              </a:buClr>
              <a:buSzPts val="1200"/>
              <a:buNone/>
              <a:defRPr>
                <a:solidFill>
                  <a:schemeClr val="accent1"/>
                </a:solidFill>
              </a:defRPr>
            </a:lvl4pPr>
            <a:lvl5pPr lvl="4" algn="r" rtl="0">
              <a:lnSpc>
                <a:spcPct val="100000"/>
              </a:lnSpc>
              <a:spcBef>
                <a:spcPts val="0"/>
              </a:spcBef>
              <a:spcAft>
                <a:spcPts val="0"/>
              </a:spcAft>
              <a:buClr>
                <a:schemeClr val="accent1"/>
              </a:buClr>
              <a:buSzPts val="1200"/>
              <a:buNone/>
              <a:defRPr>
                <a:solidFill>
                  <a:schemeClr val="accent1"/>
                </a:solidFill>
              </a:defRPr>
            </a:lvl5pPr>
            <a:lvl6pPr lvl="5" algn="r" rtl="0">
              <a:lnSpc>
                <a:spcPct val="100000"/>
              </a:lnSpc>
              <a:spcBef>
                <a:spcPts val="0"/>
              </a:spcBef>
              <a:spcAft>
                <a:spcPts val="0"/>
              </a:spcAft>
              <a:buClr>
                <a:schemeClr val="accent1"/>
              </a:buClr>
              <a:buSzPts val="1200"/>
              <a:buNone/>
              <a:defRPr>
                <a:solidFill>
                  <a:schemeClr val="accent1"/>
                </a:solidFill>
              </a:defRPr>
            </a:lvl6pPr>
            <a:lvl7pPr lvl="6" algn="r" rtl="0">
              <a:lnSpc>
                <a:spcPct val="100000"/>
              </a:lnSpc>
              <a:spcBef>
                <a:spcPts val="0"/>
              </a:spcBef>
              <a:spcAft>
                <a:spcPts val="0"/>
              </a:spcAft>
              <a:buClr>
                <a:schemeClr val="accent1"/>
              </a:buClr>
              <a:buSzPts val="1200"/>
              <a:buNone/>
              <a:defRPr>
                <a:solidFill>
                  <a:schemeClr val="accent1"/>
                </a:solidFill>
              </a:defRPr>
            </a:lvl7pPr>
            <a:lvl8pPr lvl="7" algn="r" rtl="0">
              <a:lnSpc>
                <a:spcPct val="100000"/>
              </a:lnSpc>
              <a:spcBef>
                <a:spcPts val="0"/>
              </a:spcBef>
              <a:spcAft>
                <a:spcPts val="0"/>
              </a:spcAft>
              <a:buClr>
                <a:schemeClr val="accent1"/>
              </a:buClr>
              <a:buSzPts val="1200"/>
              <a:buNone/>
              <a:defRPr>
                <a:solidFill>
                  <a:schemeClr val="accent1"/>
                </a:solidFill>
              </a:defRPr>
            </a:lvl8pPr>
            <a:lvl9pPr lvl="8" algn="r" rtl="0">
              <a:lnSpc>
                <a:spcPct val="100000"/>
              </a:lnSpc>
              <a:spcBef>
                <a:spcPts val="0"/>
              </a:spcBef>
              <a:spcAft>
                <a:spcPts val="0"/>
              </a:spcAft>
              <a:buClr>
                <a:schemeClr val="accent1"/>
              </a:buClr>
              <a:buSzPts val="1200"/>
              <a:buNone/>
              <a:defRPr>
                <a:solidFill>
                  <a:schemeClr val="accent1"/>
                </a:solidFill>
              </a:defRPr>
            </a:lvl9pPr>
          </a:lstStyle>
          <a:p/>
        </p:txBody>
      </p:sp>
      <p:sp>
        <p:nvSpPr>
          <p:cNvPr id="34" name="Google Shape;34;p4"/>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4"/>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36"/>
        <p:cNvGrpSpPr/>
        <p:nvPr/>
      </p:nvGrpSpPr>
      <p:grpSpPr>
        <a:xfrm>
          <a:off x="0" y="0"/>
          <a:ext cx="0" cy="0"/>
          <a:chOff x="0" y="0"/>
          <a:chExt cx="0" cy="0"/>
        </a:xfrm>
      </p:grpSpPr>
      <p:sp>
        <p:nvSpPr>
          <p:cNvPr id="37" name="Google Shape;37;p5"/>
          <p:cNvSpPr/>
          <p:nvPr/>
        </p:nvSpPr>
        <p:spPr>
          <a:xfrm rot="10800000" flipH="1">
            <a:off x="0" y="900"/>
            <a:ext cx="3423000" cy="514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BF4A"/>
              </a:solidFill>
            </a:endParaRPr>
          </a:p>
        </p:txBody>
      </p:sp>
      <p:sp>
        <p:nvSpPr>
          <p:cNvPr id="38" name="Google Shape;38;p5"/>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5"/>
          <p:cNvSpPr txBox="1">
            <a:spLocks noGrp="1"/>
          </p:cNvSpPr>
          <p:nvPr>
            <p:ph type="ctrTitle"/>
          </p:nvPr>
        </p:nvSpPr>
        <p:spPr>
          <a:xfrm>
            <a:off x="2847125" y="2881975"/>
            <a:ext cx="2364300" cy="70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200"/>
              <a:buNone/>
              <a:defRPr sz="1200" b="0">
                <a:solidFill>
                  <a:schemeClr val="accent1"/>
                </a:solidFill>
              </a:defRPr>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40" name="Google Shape;40;p5"/>
          <p:cNvSpPr txBox="1">
            <a:spLocks noGrp="1"/>
          </p:cNvSpPr>
          <p:nvPr>
            <p:ph type="subTitle" idx="1"/>
          </p:nvPr>
        </p:nvSpPr>
        <p:spPr>
          <a:xfrm>
            <a:off x="2847125" y="2334500"/>
            <a:ext cx="42249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200"/>
              <a:buNone/>
              <a:defRPr>
                <a:solidFill>
                  <a:schemeClr val="accent1"/>
                </a:solidFill>
              </a:defRPr>
            </a:lvl2pPr>
            <a:lvl3pPr lvl="2" rtl="0">
              <a:lnSpc>
                <a:spcPct val="100000"/>
              </a:lnSpc>
              <a:spcBef>
                <a:spcPts val="0"/>
              </a:spcBef>
              <a:spcAft>
                <a:spcPts val="0"/>
              </a:spcAft>
              <a:buClr>
                <a:schemeClr val="accent1"/>
              </a:buClr>
              <a:buSzPts val="1200"/>
              <a:buNone/>
              <a:defRPr>
                <a:solidFill>
                  <a:schemeClr val="accent1"/>
                </a:solidFill>
              </a:defRPr>
            </a:lvl3pPr>
            <a:lvl4pPr lvl="3" rtl="0">
              <a:lnSpc>
                <a:spcPct val="100000"/>
              </a:lnSpc>
              <a:spcBef>
                <a:spcPts val="0"/>
              </a:spcBef>
              <a:spcAft>
                <a:spcPts val="0"/>
              </a:spcAft>
              <a:buClr>
                <a:schemeClr val="accent1"/>
              </a:buClr>
              <a:buSzPts val="1200"/>
              <a:buNone/>
              <a:defRPr>
                <a:solidFill>
                  <a:schemeClr val="accent1"/>
                </a:solidFill>
              </a:defRPr>
            </a:lvl4pPr>
            <a:lvl5pPr lvl="4" rtl="0">
              <a:lnSpc>
                <a:spcPct val="100000"/>
              </a:lnSpc>
              <a:spcBef>
                <a:spcPts val="0"/>
              </a:spcBef>
              <a:spcAft>
                <a:spcPts val="0"/>
              </a:spcAft>
              <a:buClr>
                <a:schemeClr val="accent1"/>
              </a:buClr>
              <a:buSzPts val="1200"/>
              <a:buNone/>
              <a:defRPr>
                <a:solidFill>
                  <a:schemeClr val="accent1"/>
                </a:solidFill>
              </a:defRPr>
            </a:lvl5pPr>
            <a:lvl6pPr lvl="5" rtl="0">
              <a:lnSpc>
                <a:spcPct val="100000"/>
              </a:lnSpc>
              <a:spcBef>
                <a:spcPts val="0"/>
              </a:spcBef>
              <a:spcAft>
                <a:spcPts val="0"/>
              </a:spcAft>
              <a:buClr>
                <a:schemeClr val="accent1"/>
              </a:buClr>
              <a:buSzPts val="1200"/>
              <a:buNone/>
              <a:defRPr>
                <a:solidFill>
                  <a:schemeClr val="accent1"/>
                </a:solidFill>
              </a:defRPr>
            </a:lvl6pPr>
            <a:lvl7pPr lvl="6" rtl="0">
              <a:lnSpc>
                <a:spcPct val="100000"/>
              </a:lnSpc>
              <a:spcBef>
                <a:spcPts val="0"/>
              </a:spcBef>
              <a:spcAft>
                <a:spcPts val="0"/>
              </a:spcAft>
              <a:buClr>
                <a:schemeClr val="accent1"/>
              </a:buClr>
              <a:buSzPts val="1200"/>
              <a:buNone/>
              <a:defRPr>
                <a:solidFill>
                  <a:schemeClr val="accent1"/>
                </a:solidFill>
              </a:defRPr>
            </a:lvl7pPr>
            <a:lvl8pPr lvl="7" rtl="0">
              <a:lnSpc>
                <a:spcPct val="100000"/>
              </a:lnSpc>
              <a:spcBef>
                <a:spcPts val="0"/>
              </a:spcBef>
              <a:spcAft>
                <a:spcPts val="0"/>
              </a:spcAft>
              <a:buClr>
                <a:schemeClr val="accent1"/>
              </a:buClr>
              <a:buSzPts val="1200"/>
              <a:buNone/>
              <a:defRPr>
                <a:solidFill>
                  <a:schemeClr val="accent1"/>
                </a:solidFill>
              </a:defRPr>
            </a:lvl8pPr>
            <a:lvl9pPr lvl="8" rtl="0">
              <a:lnSpc>
                <a:spcPct val="100000"/>
              </a:lnSpc>
              <a:spcBef>
                <a:spcPts val="0"/>
              </a:spcBef>
              <a:spcAft>
                <a:spcPts val="0"/>
              </a:spcAft>
              <a:buClr>
                <a:schemeClr val="accent1"/>
              </a:buClr>
              <a:buSzPts val="1200"/>
              <a:buNone/>
              <a:defRPr>
                <a:solidFill>
                  <a:schemeClr val="accent1"/>
                </a:solidFill>
              </a:defRPr>
            </a:lvl9pPr>
          </a:lstStyle>
          <a:p/>
        </p:txBody>
      </p:sp>
      <p:sp>
        <p:nvSpPr>
          <p:cNvPr id="41" name="Google Shape;41;p5"/>
          <p:cNvSpPr/>
          <p:nvPr/>
        </p:nvSpPr>
        <p:spPr>
          <a:xfrm>
            <a:off x="4572000" y="4356142"/>
            <a:ext cx="4572167" cy="787356"/>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1"/>
        </a:solidFill>
        <a:effectLst/>
      </p:bgPr>
    </p:bg>
    <p:spTree>
      <p:nvGrpSpPr>
        <p:cNvPr id="1" name="Shape 42"/>
        <p:cNvGrpSpPr/>
        <p:nvPr/>
      </p:nvGrpSpPr>
      <p:grpSpPr>
        <a:xfrm>
          <a:off x="0" y="0"/>
          <a:ext cx="0" cy="0"/>
          <a:chOff x="0" y="0"/>
          <a:chExt cx="0" cy="0"/>
        </a:xfrm>
      </p:grpSpPr>
      <p:sp>
        <p:nvSpPr>
          <p:cNvPr id="43" name="Google Shape;43;p6"/>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6"/>
          <p:cNvSpPr txBox="1">
            <a:spLocks noGrp="1"/>
          </p:cNvSpPr>
          <p:nvPr>
            <p:ph type="ctrTitle"/>
          </p:nvPr>
        </p:nvSpPr>
        <p:spPr>
          <a:xfrm>
            <a:off x="2995062" y="2209425"/>
            <a:ext cx="3992700" cy="48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None/>
              <a:defRPr sz="2400" b="0">
                <a:solidFill>
                  <a:schemeClr val="dk2"/>
                </a:solidFill>
              </a:defRPr>
            </a:lvl1pPr>
            <a:lvl2pPr lvl="1" algn="ctr" rtl="0">
              <a:spcBef>
                <a:spcPts val="0"/>
              </a:spcBef>
              <a:spcAft>
                <a:spcPts val="0"/>
              </a:spcAft>
              <a:buClr>
                <a:schemeClr val="dk2"/>
              </a:buClr>
              <a:buSzPts val="1800"/>
              <a:buNone/>
              <a:defRPr sz="1800" b="0">
                <a:solidFill>
                  <a:schemeClr val="dk2"/>
                </a:solidFill>
              </a:defRPr>
            </a:lvl2pPr>
            <a:lvl3pPr lvl="2" algn="ctr" rtl="0">
              <a:spcBef>
                <a:spcPts val="0"/>
              </a:spcBef>
              <a:spcAft>
                <a:spcPts val="0"/>
              </a:spcAft>
              <a:buClr>
                <a:schemeClr val="dk2"/>
              </a:buClr>
              <a:buSzPts val="1800"/>
              <a:buNone/>
              <a:defRPr sz="1800" b="0">
                <a:solidFill>
                  <a:schemeClr val="dk2"/>
                </a:solidFill>
              </a:defRPr>
            </a:lvl3pPr>
            <a:lvl4pPr lvl="3" algn="ctr" rtl="0">
              <a:spcBef>
                <a:spcPts val="0"/>
              </a:spcBef>
              <a:spcAft>
                <a:spcPts val="0"/>
              </a:spcAft>
              <a:buClr>
                <a:schemeClr val="dk2"/>
              </a:buClr>
              <a:buSzPts val="1800"/>
              <a:buNone/>
              <a:defRPr sz="1800" b="0">
                <a:solidFill>
                  <a:schemeClr val="dk2"/>
                </a:solidFill>
              </a:defRPr>
            </a:lvl4pPr>
            <a:lvl5pPr lvl="4" algn="ctr" rtl="0">
              <a:spcBef>
                <a:spcPts val="0"/>
              </a:spcBef>
              <a:spcAft>
                <a:spcPts val="0"/>
              </a:spcAft>
              <a:buClr>
                <a:schemeClr val="dk2"/>
              </a:buClr>
              <a:buSzPts val="1800"/>
              <a:buNone/>
              <a:defRPr sz="1800" b="0">
                <a:solidFill>
                  <a:schemeClr val="dk2"/>
                </a:solidFill>
              </a:defRPr>
            </a:lvl5pPr>
            <a:lvl6pPr lvl="5" algn="ctr" rtl="0">
              <a:spcBef>
                <a:spcPts val="0"/>
              </a:spcBef>
              <a:spcAft>
                <a:spcPts val="0"/>
              </a:spcAft>
              <a:buClr>
                <a:schemeClr val="dk2"/>
              </a:buClr>
              <a:buSzPts val="1800"/>
              <a:buNone/>
              <a:defRPr sz="1800" b="0">
                <a:solidFill>
                  <a:schemeClr val="dk2"/>
                </a:solidFill>
              </a:defRPr>
            </a:lvl6pPr>
            <a:lvl7pPr lvl="6" algn="ctr" rtl="0">
              <a:spcBef>
                <a:spcPts val="0"/>
              </a:spcBef>
              <a:spcAft>
                <a:spcPts val="0"/>
              </a:spcAft>
              <a:buClr>
                <a:schemeClr val="dk2"/>
              </a:buClr>
              <a:buSzPts val="1800"/>
              <a:buNone/>
              <a:defRPr sz="1800" b="0">
                <a:solidFill>
                  <a:schemeClr val="dk2"/>
                </a:solidFill>
              </a:defRPr>
            </a:lvl7pPr>
            <a:lvl8pPr lvl="7" algn="ctr" rtl="0">
              <a:spcBef>
                <a:spcPts val="0"/>
              </a:spcBef>
              <a:spcAft>
                <a:spcPts val="0"/>
              </a:spcAft>
              <a:buClr>
                <a:schemeClr val="dk2"/>
              </a:buClr>
              <a:buSzPts val="1800"/>
              <a:buNone/>
              <a:defRPr sz="1800" b="0">
                <a:solidFill>
                  <a:schemeClr val="dk2"/>
                </a:solidFill>
              </a:defRPr>
            </a:lvl8pPr>
            <a:lvl9pPr lvl="8" algn="ctr" rtl="0">
              <a:spcBef>
                <a:spcPts val="0"/>
              </a:spcBef>
              <a:spcAft>
                <a:spcPts val="0"/>
              </a:spcAft>
              <a:buClr>
                <a:schemeClr val="dk2"/>
              </a:buClr>
              <a:buSzPts val="1800"/>
              <a:buNone/>
              <a:defRPr sz="1800" b="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p:cSld name="Three columns">
    <p:bg>
      <p:bgPr>
        <a:solidFill>
          <a:schemeClr val="accent1"/>
        </a:solidFill>
        <a:effectLst/>
      </p:bgPr>
    </p:bg>
    <p:spTree>
      <p:nvGrpSpPr>
        <p:cNvPr id="1" name="Shape 45"/>
        <p:cNvGrpSpPr/>
        <p:nvPr/>
      </p:nvGrpSpPr>
      <p:grpSpPr>
        <a:xfrm>
          <a:off x="0" y="0"/>
          <a:ext cx="0" cy="0"/>
          <a:chOff x="0" y="0"/>
          <a:chExt cx="0" cy="0"/>
        </a:xfrm>
      </p:grpSpPr>
      <p:sp>
        <p:nvSpPr>
          <p:cNvPr id="46" name="Google Shape;46;p7"/>
          <p:cNvSpPr/>
          <p:nvPr/>
        </p:nvSpPr>
        <p:spPr>
          <a:xfrm>
            <a:off x="0" y="0"/>
            <a:ext cx="4572167" cy="2788958"/>
          </a:xfrm>
          <a:custGeom>
            <a:avLst/>
            <a:gdLst/>
            <a:ahLst/>
            <a:cxnLst/>
            <a:rect l="l" t="t" r="r" b="b"/>
            <a:pathLst>
              <a:path w="65471" h="29229" extrusionOk="0">
                <a:moveTo>
                  <a:pt x="0" y="1"/>
                </a:moveTo>
                <a:lnTo>
                  <a:pt x="0" y="29228"/>
                </a:lnTo>
                <a:lnTo>
                  <a:pt x="65471" y="29228"/>
                </a:lnTo>
                <a:lnTo>
                  <a:pt x="6547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7"/>
          <p:cNvSpPr/>
          <p:nvPr/>
        </p:nvSpPr>
        <p:spPr>
          <a:xfrm>
            <a:off x="4572008" y="0"/>
            <a:ext cx="4572167" cy="2788958"/>
          </a:xfrm>
          <a:custGeom>
            <a:avLst/>
            <a:gdLst/>
            <a:ahLst/>
            <a:cxnLst/>
            <a:rect l="l" t="t" r="r" b="b"/>
            <a:pathLst>
              <a:path w="65471" h="29229" extrusionOk="0">
                <a:moveTo>
                  <a:pt x="0" y="1"/>
                </a:moveTo>
                <a:lnTo>
                  <a:pt x="0" y="29228"/>
                </a:lnTo>
                <a:lnTo>
                  <a:pt x="65471" y="29228"/>
                </a:lnTo>
                <a:lnTo>
                  <a:pt x="65471" y="1"/>
                </a:lnTo>
                <a:close/>
              </a:path>
            </a:pathLst>
          </a:custGeom>
          <a:solidFill>
            <a:srgbClr val="2D4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8" name="Google Shape;48;p7"/>
          <p:cNvSpPr txBox="1">
            <a:spLocks noGrp="1"/>
          </p:cNvSpPr>
          <p:nvPr>
            <p:ph type="ctrTitle"/>
          </p:nvPr>
        </p:nvSpPr>
        <p:spPr>
          <a:xfrm>
            <a:off x="4826858" y="1145568"/>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1600"/>
              <a:buNone/>
              <a:defRPr sz="1600" b="0">
                <a:solidFill>
                  <a:schemeClr val="accent1"/>
                </a:solidFill>
              </a:defRPr>
            </a:lvl1pPr>
            <a:lvl2pPr lvl="1"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2pPr>
            <a:lvl3pPr lvl="2"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3pPr>
            <a:lvl4pPr lvl="3"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4pPr>
            <a:lvl5pPr lvl="4"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5pPr>
            <a:lvl6pPr lvl="5"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6pPr>
            <a:lvl7pPr lvl="6"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7pPr>
            <a:lvl8pPr lvl="7"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8pPr>
            <a:lvl9pPr lvl="8"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9pPr>
          </a:lstStyle>
          <a:p/>
        </p:txBody>
      </p:sp>
      <p:sp>
        <p:nvSpPr>
          <p:cNvPr id="49" name="Google Shape;49;p7"/>
          <p:cNvSpPr txBox="1">
            <a:spLocks noGrp="1"/>
          </p:cNvSpPr>
          <p:nvPr>
            <p:ph type="ctrTitle" idx="2"/>
          </p:nvPr>
        </p:nvSpPr>
        <p:spPr>
          <a:xfrm>
            <a:off x="1698018" y="1145568"/>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chemeClr val="dk2"/>
              </a:buClr>
              <a:buSzPts val="1600"/>
              <a:buNone/>
              <a:defRPr sz="1600" b="0">
                <a:solidFill>
                  <a:schemeClr val="dk2"/>
                </a:solidFill>
              </a:defRPr>
            </a:lvl1pPr>
            <a:lvl2pPr lvl="1"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2pPr>
            <a:lvl3pPr lvl="2"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3pPr>
            <a:lvl4pPr lvl="3"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4pPr>
            <a:lvl5pPr lvl="4"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5pPr>
            <a:lvl6pPr lvl="5"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6pPr>
            <a:lvl7pPr lvl="6"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7pPr>
            <a:lvl8pPr lvl="7"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8pPr>
            <a:lvl9pPr lvl="8"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9pPr>
          </a:lstStyle>
          <a:p/>
        </p:txBody>
      </p:sp>
      <p:sp>
        <p:nvSpPr>
          <p:cNvPr id="50" name="Google Shape;50;p7"/>
          <p:cNvSpPr/>
          <p:nvPr/>
        </p:nvSpPr>
        <p:spPr>
          <a:xfrm>
            <a:off x="549025" y="0"/>
            <a:ext cx="771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7"/>
          <p:cNvSpPr txBox="1">
            <a:spLocks noGrp="1"/>
          </p:cNvSpPr>
          <p:nvPr>
            <p:ph type="ctrTitle" idx="3"/>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p:txBody>
      </p:sp>
      <p:sp>
        <p:nvSpPr>
          <p:cNvPr id="52" name="Google Shape;52;p7"/>
          <p:cNvSpPr txBox="1">
            <a:spLocks noGrp="1"/>
          </p:cNvSpPr>
          <p:nvPr>
            <p:ph type="subTitle" idx="1"/>
          </p:nvPr>
        </p:nvSpPr>
        <p:spPr>
          <a:xfrm>
            <a:off x="1697950" y="1605689"/>
            <a:ext cx="2619300" cy="568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2"/>
              </a:buClr>
              <a:buSzPts val="1100"/>
              <a:buNone/>
              <a:defRPr sz="1100">
                <a:solidFill>
                  <a:schemeClr val="dk2"/>
                </a:solidFill>
              </a:defRPr>
            </a:lvl1pPr>
            <a:lvl2pPr lvl="1" algn="r" rtl="0">
              <a:lnSpc>
                <a:spcPct val="100000"/>
              </a:lnSpc>
              <a:spcBef>
                <a:spcPts val="0"/>
              </a:spcBef>
              <a:spcAft>
                <a:spcPts val="0"/>
              </a:spcAft>
              <a:buClr>
                <a:schemeClr val="dk2"/>
              </a:buClr>
              <a:buSzPts val="1100"/>
              <a:buNone/>
              <a:defRPr sz="1100">
                <a:solidFill>
                  <a:schemeClr val="dk2"/>
                </a:solidFill>
              </a:defRPr>
            </a:lvl2pPr>
            <a:lvl3pPr lvl="2" algn="r" rtl="0">
              <a:lnSpc>
                <a:spcPct val="100000"/>
              </a:lnSpc>
              <a:spcBef>
                <a:spcPts val="0"/>
              </a:spcBef>
              <a:spcAft>
                <a:spcPts val="0"/>
              </a:spcAft>
              <a:buClr>
                <a:schemeClr val="dk2"/>
              </a:buClr>
              <a:buSzPts val="1100"/>
              <a:buNone/>
              <a:defRPr sz="1100">
                <a:solidFill>
                  <a:schemeClr val="dk2"/>
                </a:solidFill>
              </a:defRPr>
            </a:lvl3pPr>
            <a:lvl4pPr lvl="3" algn="r" rtl="0">
              <a:lnSpc>
                <a:spcPct val="100000"/>
              </a:lnSpc>
              <a:spcBef>
                <a:spcPts val="0"/>
              </a:spcBef>
              <a:spcAft>
                <a:spcPts val="0"/>
              </a:spcAft>
              <a:buClr>
                <a:schemeClr val="dk2"/>
              </a:buClr>
              <a:buSzPts val="1100"/>
              <a:buNone/>
              <a:defRPr sz="1100">
                <a:solidFill>
                  <a:schemeClr val="dk2"/>
                </a:solidFill>
              </a:defRPr>
            </a:lvl4pPr>
            <a:lvl5pPr lvl="4" algn="r" rtl="0">
              <a:lnSpc>
                <a:spcPct val="100000"/>
              </a:lnSpc>
              <a:spcBef>
                <a:spcPts val="0"/>
              </a:spcBef>
              <a:spcAft>
                <a:spcPts val="0"/>
              </a:spcAft>
              <a:buClr>
                <a:schemeClr val="dk2"/>
              </a:buClr>
              <a:buSzPts val="1100"/>
              <a:buNone/>
              <a:defRPr sz="1100">
                <a:solidFill>
                  <a:schemeClr val="dk2"/>
                </a:solidFill>
              </a:defRPr>
            </a:lvl5pPr>
            <a:lvl6pPr lvl="5" algn="r" rtl="0">
              <a:lnSpc>
                <a:spcPct val="100000"/>
              </a:lnSpc>
              <a:spcBef>
                <a:spcPts val="0"/>
              </a:spcBef>
              <a:spcAft>
                <a:spcPts val="0"/>
              </a:spcAft>
              <a:buClr>
                <a:schemeClr val="dk2"/>
              </a:buClr>
              <a:buSzPts val="1100"/>
              <a:buNone/>
              <a:defRPr sz="1100">
                <a:solidFill>
                  <a:schemeClr val="dk2"/>
                </a:solidFill>
              </a:defRPr>
            </a:lvl6pPr>
            <a:lvl7pPr lvl="6" algn="r" rtl="0">
              <a:lnSpc>
                <a:spcPct val="100000"/>
              </a:lnSpc>
              <a:spcBef>
                <a:spcPts val="0"/>
              </a:spcBef>
              <a:spcAft>
                <a:spcPts val="0"/>
              </a:spcAft>
              <a:buClr>
                <a:schemeClr val="dk2"/>
              </a:buClr>
              <a:buSzPts val="1100"/>
              <a:buNone/>
              <a:defRPr sz="1100">
                <a:solidFill>
                  <a:schemeClr val="dk2"/>
                </a:solidFill>
              </a:defRPr>
            </a:lvl7pPr>
            <a:lvl8pPr lvl="7" algn="r" rtl="0">
              <a:lnSpc>
                <a:spcPct val="100000"/>
              </a:lnSpc>
              <a:spcBef>
                <a:spcPts val="0"/>
              </a:spcBef>
              <a:spcAft>
                <a:spcPts val="0"/>
              </a:spcAft>
              <a:buClr>
                <a:schemeClr val="dk2"/>
              </a:buClr>
              <a:buSzPts val="1100"/>
              <a:buNone/>
              <a:defRPr sz="1100">
                <a:solidFill>
                  <a:schemeClr val="dk2"/>
                </a:solidFill>
              </a:defRPr>
            </a:lvl8pPr>
            <a:lvl9pPr lvl="8" algn="r" rtl="0">
              <a:lnSpc>
                <a:spcPct val="100000"/>
              </a:lnSpc>
              <a:spcBef>
                <a:spcPts val="0"/>
              </a:spcBef>
              <a:spcAft>
                <a:spcPts val="0"/>
              </a:spcAft>
              <a:buClr>
                <a:schemeClr val="dk2"/>
              </a:buClr>
              <a:buSzPts val="1100"/>
              <a:buNone/>
              <a:defRPr sz="1100">
                <a:solidFill>
                  <a:schemeClr val="dk2"/>
                </a:solidFill>
              </a:defRPr>
            </a:lvl9pPr>
          </a:lstStyle>
          <a:p/>
        </p:txBody>
      </p:sp>
      <p:sp>
        <p:nvSpPr>
          <p:cNvPr id="53" name="Google Shape;53;p7"/>
          <p:cNvSpPr txBox="1">
            <a:spLocks noGrp="1"/>
          </p:cNvSpPr>
          <p:nvPr>
            <p:ph type="subTitle" idx="4"/>
          </p:nvPr>
        </p:nvSpPr>
        <p:spPr>
          <a:xfrm>
            <a:off x="4826850" y="1605689"/>
            <a:ext cx="2619300" cy="56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100"/>
              <a:buNone/>
              <a:defRPr sz="1100">
                <a:solidFill>
                  <a:schemeClr val="accent1"/>
                </a:solidFill>
              </a:defRPr>
            </a:lvl1pPr>
            <a:lvl2pPr lvl="1" rtl="0">
              <a:lnSpc>
                <a:spcPct val="100000"/>
              </a:lnSpc>
              <a:spcBef>
                <a:spcPts val="0"/>
              </a:spcBef>
              <a:spcAft>
                <a:spcPts val="0"/>
              </a:spcAft>
              <a:buClr>
                <a:schemeClr val="accent1"/>
              </a:buClr>
              <a:buSzPts val="1100"/>
              <a:buNone/>
              <a:defRPr sz="1100">
                <a:solidFill>
                  <a:schemeClr val="accent1"/>
                </a:solidFill>
              </a:defRPr>
            </a:lvl2pPr>
            <a:lvl3pPr lvl="2" rtl="0">
              <a:lnSpc>
                <a:spcPct val="100000"/>
              </a:lnSpc>
              <a:spcBef>
                <a:spcPts val="0"/>
              </a:spcBef>
              <a:spcAft>
                <a:spcPts val="0"/>
              </a:spcAft>
              <a:buClr>
                <a:schemeClr val="accent1"/>
              </a:buClr>
              <a:buSzPts val="1100"/>
              <a:buNone/>
              <a:defRPr sz="1100">
                <a:solidFill>
                  <a:schemeClr val="accent1"/>
                </a:solidFill>
              </a:defRPr>
            </a:lvl3pPr>
            <a:lvl4pPr lvl="3" rtl="0">
              <a:lnSpc>
                <a:spcPct val="100000"/>
              </a:lnSpc>
              <a:spcBef>
                <a:spcPts val="0"/>
              </a:spcBef>
              <a:spcAft>
                <a:spcPts val="0"/>
              </a:spcAft>
              <a:buClr>
                <a:schemeClr val="accent1"/>
              </a:buClr>
              <a:buSzPts val="1100"/>
              <a:buNone/>
              <a:defRPr sz="1100">
                <a:solidFill>
                  <a:schemeClr val="accent1"/>
                </a:solidFill>
              </a:defRPr>
            </a:lvl4pPr>
            <a:lvl5pPr lvl="4" rtl="0">
              <a:lnSpc>
                <a:spcPct val="100000"/>
              </a:lnSpc>
              <a:spcBef>
                <a:spcPts val="0"/>
              </a:spcBef>
              <a:spcAft>
                <a:spcPts val="0"/>
              </a:spcAft>
              <a:buClr>
                <a:schemeClr val="accent1"/>
              </a:buClr>
              <a:buSzPts val="1100"/>
              <a:buNone/>
              <a:defRPr sz="1100">
                <a:solidFill>
                  <a:schemeClr val="accent1"/>
                </a:solidFill>
              </a:defRPr>
            </a:lvl5pPr>
            <a:lvl6pPr lvl="5" rtl="0">
              <a:lnSpc>
                <a:spcPct val="100000"/>
              </a:lnSpc>
              <a:spcBef>
                <a:spcPts val="0"/>
              </a:spcBef>
              <a:spcAft>
                <a:spcPts val="0"/>
              </a:spcAft>
              <a:buClr>
                <a:schemeClr val="accent1"/>
              </a:buClr>
              <a:buSzPts val="1100"/>
              <a:buNone/>
              <a:defRPr sz="1100">
                <a:solidFill>
                  <a:schemeClr val="accent1"/>
                </a:solidFill>
              </a:defRPr>
            </a:lvl6pPr>
            <a:lvl7pPr lvl="6" rtl="0">
              <a:lnSpc>
                <a:spcPct val="100000"/>
              </a:lnSpc>
              <a:spcBef>
                <a:spcPts val="0"/>
              </a:spcBef>
              <a:spcAft>
                <a:spcPts val="0"/>
              </a:spcAft>
              <a:buClr>
                <a:schemeClr val="accent1"/>
              </a:buClr>
              <a:buSzPts val="1100"/>
              <a:buNone/>
              <a:defRPr sz="1100">
                <a:solidFill>
                  <a:schemeClr val="accent1"/>
                </a:solidFill>
              </a:defRPr>
            </a:lvl7pPr>
            <a:lvl8pPr lvl="7" rtl="0">
              <a:lnSpc>
                <a:spcPct val="100000"/>
              </a:lnSpc>
              <a:spcBef>
                <a:spcPts val="0"/>
              </a:spcBef>
              <a:spcAft>
                <a:spcPts val="0"/>
              </a:spcAft>
              <a:buClr>
                <a:schemeClr val="accent1"/>
              </a:buClr>
              <a:buSzPts val="1100"/>
              <a:buNone/>
              <a:defRPr sz="1100">
                <a:solidFill>
                  <a:schemeClr val="accent1"/>
                </a:solidFill>
              </a:defRPr>
            </a:lvl8pPr>
            <a:lvl9pPr lvl="8" rtl="0">
              <a:lnSpc>
                <a:spcPct val="100000"/>
              </a:lnSpc>
              <a:spcBef>
                <a:spcPts val="0"/>
              </a:spcBef>
              <a:spcAft>
                <a:spcPts val="0"/>
              </a:spcAft>
              <a:buClr>
                <a:schemeClr val="accent1"/>
              </a:buClr>
              <a:buSzPts val="1100"/>
              <a:buNone/>
              <a:defRPr sz="1100">
                <a:solidFill>
                  <a:schemeClr val="accent1"/>
                </a:solidFill>
              </a:defRPr>
            </a:lvl9pPr>
          </a:lstStyle>
          <a:p/>
        </p:txBody>
      </p:sp>
      <p:sp>
        <p:nvSpPr>
          <p:cNvPr id="54" name="Google Shape;54;p7"/>
          <p:cNvSpPr txBox="1">
            <a:spLocks noGrp="1"/>
          </p:cNvSpPr>
          <p:nvPr>
            <p:ph type="ctrTitle" idx="5"/>
          </p:nvPr>
        </p:nvSpPr>
        <p:spPr>
          <a:xfrm>
            <a:off x="2290914" y="3658545"/>
            <a:ext cx="45621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None/>
              <a:defRPr sz="1600" b="0">
                <a:solidFill>
                  <a:schemeClr val="dk2"/>
                </a:solidFill>
              </a:defRPr>
            </a:lvl1pPr>
            <a:lvl2pPr lvl="1"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2pPr>
            <a:lvl3pPr lvl="2"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3pPr>
            <a:lvl4pPr lvl="3"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4pPr>
            <a:lvl5pPr lvl="4"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5pPr>
            <a:lvl6pPr lvl="5"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6pPr>
            <a:lvl7pPr lvl="6"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7pPr>
            <a:lvl8pPr lvl="7"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8pPr>
            <a:lvl9pPr lvl="8"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9pPr>
          </a:lstStyle>
          <a:p/>
        </p:txBody>
      </p:sp>
      <p:sp>
        <p:nvSpPr>
          <p:cNvPr id="55" name="Google Shape;55;p7"/>
          <p:cNvSpPr txBox="1">
            <a:spLocks noGrp="1"/>
          </p:cNvSpPr>
          <p:nvPr>
            <p:ph type="subTitle" idx="6"/>
          </p:nvPr>
        </p:nvSpPr>
        <p:spPr>
          <a:xfrm>
            <a:off x="1607450" y="4043443"/>
            <a:ext cx="5929200" cy="568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algn="ctr" rtl="0">
              <a:lnSpc>
                <a:spcPct val="100000"/>
              </a:lnSpc>
              <a:spcBef>
                <a:spcPts val="0"/>
              </a:spcBef>
              <a:spcAft>
                <a:spcPts val="0"/>
              </a:spcAft>
              <a:buClr>
                <a:schemeClr val="dk2"/>
              </a:buClr>
              <a:buSzPts val="1100"/>
              <a:buNone/>
              <a:defRPr sz="1100">
                <a:solidFill>
                  <a:schemeClr val="dk2"/>
                </a:solidFill>
              </a:defRPr>
            </a:lvl2pPr>
            <a:lvl3pPr lvl="2" algn="ctr" rtl="0">
              <a:lnSpc>
                <a:spcPct val="100000"/>
              </a:lnSpc>
              <a:spcBef>
                <a:spcPts val="0"/>
              </a:spcBef>
              <a:spcAft>
                <a:spcPts val="0"/>
              </a:spcAft>
              <a:buClr>
                <a:schemeClr val="dk2"/>
              </a:buClr>
              <a:buSzPts val="1100"/>
              <a:buNone/>
              <a:defRPr sz="1100">
                <a:solidFill>
                  <a:schemeClr val="dk2"/>
                </a:solidFill>
              </a:defRPr>
            </a:lvl3pPr>
            <a:lvl4pPr lvl="3" algn="ctr" rtl="0">
              <a:lnSpc>
                <a:spcPct val="100000"/>
              </a:lnSpc>
              <a:spcBef>
                <a:spcPts val="0"/>
              </a:spcBef>
              <a:spcAft>
                <a:spcPts val="0"/>
              </a:spcAft>
              <a:buClr>
                <a:schemeClr val="dk2"/>
              </a:buClr>
              <a:buSzPts val="1100"/>
              <a:buNone/>
              <a:defRPr sz="1100">
                <a:solidFill>
                  <a:schemeClr val="dk2"/>
                </a:solidFill>
              </a:defRPr>
            </a:lvl4pPr>
            <a:lvl5pPr lvl="4" algn="ctr" rtl="0">
              <a:lnSpc>
                <a:spcPct val="100000"/>
              </a:lnSpc>
              <a:spcBef>
                <a:spcPts val="0"/>
              </a:spcBef>
              <a:spcAft>
                <a:spcPts val="0"/>
              </a:spcAft>
              <a:buClr>
                <a:schemeClr val="dk2"/>
              </a:buClr>
              <a:buSzPts val="1100"/>
              <a:buNone/>
              <a:defRPr sz="1100">
                <a:solidFill>
                  <a:schemeClr val="dk2"/>
                </a:solidFill>
              </a:defRPr>
            </a:lvl5pPr>
            <a:lvl6pPr lvl="5" algn="ctr" rtl="0">
              <a:lnSpc>
                <a:spcPct val="100000"/>
              </a:lnSpc>
              <a:spcBef>
                <a:spcPts val="0"/>
              </a:spcBef>
              <a:spcAft>
                <a:spcPts val="0"/>
              </a:spcAft>
              <a:buClr>
                <a:schemeClr val="dk2"/>
              </a:buClr>
              <a:buSzPts val="1100"/>
              <a:buNone/>
              <a:defRPr sz="1100">
                <a:solidFill>
                  <a:schemeClr val="dk2"/>
                </a:solidFill>
              </a:defRPr>
            </a:lvl6pPr>
            <a:lvl7pPr lvl="6" algn="ctr" rtl="0">
              <a:lnSpc>
                <a:spcPct val="100000"/>
              </a:lnSpc>
              <a:spcBef>
                <a:spcPts val="0"/>
              </a:spcBef>
              <a:spcAft>
                <a:spcPts val="0"/>
              </a:spcAft>
              <a:buClr>
                <a:schemeClr val="dk2"/>
              </a:buClr>
              <a:buSzPts val="1100"/>
              <a:buNone/>
              <a:defRPr sz="1100">
                <a:solidFill>
                  <a:schemeClr val="dk2"/>
                </a:solidFill>
              </a:defRPr>
            </a:lvl7pPr>
            <a:lvl8pPr lvl="7" algn="ctr" rtl="0">
              <a:lnSpc>
                <a:spcPct val="100000"/>
              </a:lnSpc>
              <a:spcBef>
                <a:spcPts val="0"/>
              </a:spcBef>
              <a:spcAft>
                <a:spcPts val="0"/>
              </a:spcAft>
              <a:buClr>
                <a:schemeClr val="dk2"/>
              </a:buClr>
              <a:buSzPts val="1100"/>
              <a:buNone/>
              <a:defRPr sz="1100">
                <a:solidFill>
                  <a:schemeClr val="dk2"/>
                </a:solidFill>
              </a:defRPr>
            </a:lvl8pPr>
            <a:lvl9pPr lvl="8" algn="ctr" rtl="0">
              <a:lnSpc>
                <a:spcPct val="100000"/>
              </a:lnSpc>
              <a:spcBef>
                <a:spcPts val="0"/>
              </a:spcBef>
              <a:spcAft>
                <a:spcPts val="0"/>
              </a:spcAft>
              <a:buClr>
                <a:schemeClr val="dk2"/>
              </a:buClr>
              <a:buSzPts val="1100"/>
              <a:buNone/>
              <a:defRPr sz="11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1"/>
        </a:solidFill>
        <a:effectLst/>
      </p:bgPr>
    </p:bg>
    <p:spTree>
      <p:nvGrpSpPr>
        <p:cNvPr id="1" name="Shape 56"/>
        <p:cNvGrpSpPr/>
        <p:nvPr/>
      </p:nvGrpSpPr>
      <p:grpSpPr>
        <a:xfrm>
          <a:off x="0" y="0"/>
          <a:ext cx="0" cy="0"/>
          <a:chOff x="0" y="0"/>
          <a:chExt cx="0" cy="0"/>
        </a:xfrm>
      </p:grpSpPr>
      <p:sp>
        <p:nvSpPr>
          <p:cNvPr id="57" name="Google Shape;57;p8"/>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8"/>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1"/>
        </a:solidFill>
        <a:effectLst/>
      </p:bgPr>
    </p:bg>
    <p:spTree>
      <p:nvGrpSpPr>
        <p:cNvPr id="1" name="Shape 59"/>
        <p:cNvGrpSpPr/>
        <p:nvPr/>
      </p:nvGrpSpPr>
      <p:grpSpPr>
        <a:xfrm>
          <a:off x="0" y="0"/>
          <a:ext cx="0" cy="0"/>
          <a:chOff x="0" y="0"/>
          <a:chExt cx="0" cy="0"/>
        </a:xfrm>
      </p:grpSpPr>
      <p:sp>
        <p:nvSpPr>
          <p:cNvPr id="60" name="Google Shape;60;p9"/>
          <p:cNvSpPr/>
          <p:nvPr/>
        </p:nvSpPr>
        <p:spPr>
          <a:xfrm flipH="1">
            <a:off x="-7" y="3602049"/>
            <a:ext cx="9144007" cy="1541611"/>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9"/>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9"/>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dk2"/>
        </a:solidFill>
        <a:effectLst/>
      </p:bgPr>
    </p:bg>
    <p:spTree>
      <p:nvGrpSpPr>
        <p:cNvPr id="1" name="Shape 63"/>
        <p:cNvGrpSpPr/>
        <p:nvPr/>
      </p:nvGrpSpPr>
      <p:grpSpPr>
        <a:xfrm>
          <a:off x="0" y="0"/>
          <a:ext cx="0" cy="0"/>
          <a:chOff x="0" y="0"/>
          <a:chExt cx="0" cy="0"/>
        </a:xfrm>
      </p:grpSpPr>
      <p:sp>
        <p:nvSpPr>
          <p:cNvPr id="64" name="Google Shape;64;p10"/>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10"/>
          <p:cNvSpPr txBox="1">
            <a:spLocks noGrp="1"/>
          </p:cNvSpPr>
          <p:nvPr>
            <p:ph type="ctrTitle"/>
          </p:nvPr>
        </p:nvSpPr>
        <p:spPr>
          <a:xfrm>
            <a:off x="913174" y="1068475"/>
            <a:ext cx="21150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p:txBody>
      </p:sp>
      <p:sp>
        <p:nvSpPr>
          <p:cNvPr id="66" name="Google Shape;66;p10"/>
          <p:cNvSpPr txBox="1">
            <a:spLocks noGrp="1"/>
          </p:cNvSpPr>
          <p:nvPr>
            <p:ph type="body" idx="1"/>
          </p:nvPr>
        </p:nvSpPr>
        <p:spPr>
          <a:xfrm>
            <a:off x="1866525" y="2097775"/>
            <a:ext cx="55221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a:solidFill>
                  <a:schemeClr val="lt1"/>
                </a:solidFill>
              </a:defRPr>
            </a:lvl1pPr>
            <a:lvl2pPr marL="914400" lvl="1" indent="-304800" rtl="0">
              <a:spcBef>
                <a:spcPts val="1600"/>
              </a:spcBef>
              <a:spcAft>
                <a:spcPts val="0"/>
              </a:spcAft>
              <a:buClr>
                <a:schemeClr val="lt1"/>
              </a:buClr>
              <a:buSzPts val="1200"/>
              <a:buChar char="○"/>
              <a:defRPr>
                <a:solidFill>
                  <a:schemeClr val="lt1"/>
                </a:solidFill>
              </a:defRPr>
            </a:lvl2pPr>
            <a:lvl3pPr marL="1371600" lvl="2" indent="-304800" rtl="0">
              <a:spcBef>
                <a:spcPts val="1600"/>
              </a:spcBef>
              <a:spcAft>
                <a:spcPts val="0"/>
              </a:spcAft>
              <a:buClr>
                <a:schemeClr val="lt1"/>
              </a:buClr>
              <a:buSzPts val="1200"/>
              <a:buChar char="■"/>
              <a:defRPr>
                <a:solidFill>
                  <a:schemeClr val="lt1"/>
                </a:solidFill>
              </a:defRPr>
            </a:lvl3pPr>
            <a:lvl4pPr marL="1828800" lvl="3" indent="-304800" rtl="0">
              <a:spcBef>
                <a:spcPts val="1600"/>
              </a:spcBef>
              <a:spcAft>
                <a:spcPts val="0"/>
              </a:spcAft>
              <a:buClr>
                <a:schemeClr val="lt1"/>
              </a:buClr>
              <a:buSzPts val="1200"/>
              <a:buChar char="●"/>
              <a:defRPr>
                <a:solidFill>
                  <a:schemeClr val="lt1"/>
                </a:solidFill>
              </a:defRPr>
            </a:lvl4pPr>
            <a:lvl5pPr marL="2286000" lvl="4" indent="-304800" rtl="0">
              <a:spcBef>
                <a:spcPts val="1600"/>
              </a:spcBef>
              <a:spcAft>
                <a:spcPts val="0"/>
              </a:spcAft>
              <a:buClr>
                <a:schemeClr val="lt1"/>
              </a:buClr>
              <a:buSzPts val="1200"/>
              <a:buChar char="○"/>
              <a:defRPr>
                <a:solidFill>
                  <a:schemeClr val="lt1"/>
                </a:solidFill>
              </a:defRPr>
            </a:lvl5pPr>
            <a:lvl6pPr marL="2743200" lvl="5" indent="-304800" rtl="0">
              <a:spcBef>
                <a:spcPts val="1600"/>
              </a:spcBef>
              <a:spcAft>
                <a:spcPts val="0"/>
              </a:spcAft>
              <a:buClr>
                <a:schemeClr val="lt1"/>
              </a:buClr>
              <a:buSzPts val="1200"/>
              <a:buChar char="■"/>
              <a:defRPr>
                <a:solidFill>
                  <a:schemeClr val="lt1"/>
                </a:solidFill>
              </a:defRPr>
            </a:lvl6pPr>
            <a:lvl7pPr marL="3200400" lvl="6" indent="-304800" rtl="0">
              <a:spcBef>
                <a:spcPts val="1600"/>
              </a:spcBef>
              <a:spcAft>
                <a:spcPts val="0"/>
              </a:spcAft>
              <a:buClr>
                <a:schemeClr val="lt1"/>
              </a:buClr>
              <a:buSzPts val="1200"/>
              <a:buChar char="●"/>
              <a:defRPr>
                <a:solidFill>
                  <a:schemeClr val="lt1"/>
                </a:solidFill>
              </a:defRPr>
            </a:lvl7pPr>
            <a:lvl8pPr marL="3657600" lvl="7" indent="-304800" rtl="0">
              <a:spcBef>
                <a:spcPts val="1600"/>
              </a:spcBef>
              <a:spcAft>
                <a:spcPts val="0"/>
              </a:spcAft>
              <a:buClr>
                <a:schemeClr val="lt1"/>
              </a:buClr>
              <a:buSzPts val="1200"/>
              <a:buChar char="○"/>
              <a:defRPr>
                <a:solidFill>
                  <a:schemeClr val="lt1"/>
                </a:solidFill>
              </a:defRPr>
            </a:lvl8pPr>
            <a:lvl9pPr marL="4114800" lvl="8" indent="-304800" rtl="0">
              <a:spcBef>
                <a:spcPts val="1600"/>
              </a:spcBef>
              <a:spcAft>
                <a:spcPts val="1600"/>
              </a:spcAft>
              <a:buClr>
                <a:schemeClr val="lt1"/>
              </a:buClr>
              <a:buSzPts val="1200"/>
              <a:buChar char="■"/>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DF3E5">
            <a:alpha val="29620"/>
          </a:srgbClr>
        </a:solidFill>
        <a:effectLst/>
      </p:bgPr>
    </p:bg>
    <p:spTree>
      <p:nvGrpSpPr>
        <p:cNvPr id="1" name="Shape 67"/>
        <p:cNvGrpSpPr/>
        <p:nvPr/>
      </p:nvGrpSpPr>
      <p:grpSpPr>
        <a:xfrm>
          <a:off x="0" y="0"/>
          <a:ext cx="0" cy="0"/>
          <a:chOff x="0" y="0"/>
          <a:chExt cx="0" cy="0"/>
        </a:xfrm>
      </p:grpSpPr>
      <p:sp>
        <p:nvSpPr>
          <p:cNvPr id="68" name="Google Shape;68;p11"/>
          <p:cNvSpPr/>
          <p:nvPr/>
        </p:nvSpPr>
        <p:spPr>
          <a:xfrm flipH="1">
            <a:off x="37" y="0"/>
            <a:ext cx="9144007" cy="4511204"/>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11"/>
          <p:cNvSpPr/>
          <p:nvPr/>
        </p:nvSpPr>
        <p:spPr>
          <a:xfrm flipH="1">
            <a:off x="72" y="4198425"/>
            <a:ext cx="9143997" cy="945126"/>
          </a:xfrm>
          <a:custGeom>
            <a:avLst/>
            <a:gdLst/>
            <a:ahLst/>
            <a:cxnLst/>
            <a:rect l="l" t="t" r="r" b="b"/>
            <a:pathLst>
              <a:path w="29564" h="46535" extrusionOk="0">
                <a:moveTo>
                  <a:pt x="0" y="0"/>
                </a:moveTo>
                <a:lnTo>
                  <a:pt x="0" y="46534"/>
                </a:lnTo>
                <a:lnTo>
                  <a:pt x="29563" y="46534"/>
                </a:lnTo>
                <a:lnTo>
                  <a:pt x="2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11"/>
          <p:cNvSpPr txBox="1">
            <a:spLocks noGrp="1"/>
          </p:cNvSpPr>
          <p:nvPr>
            <p:ph type="ctrTitle"/>
          </p:nvPr>
        </p:nvSpPr>
        <p:spPr>
          <a:xfrm flipH="1">
            <a:off x="370239" y="1582225"/>
            <a:ext cx="5048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b="0">
                <a:solidFill>
                  <a:schemeClr val="accen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p:txBody>
      </p:sp>
      <p:sp>
        <p:nvSpPr>
          <p:cNvPr id="71" name="Google Shape;71;p11"/>
          <p:cNvSpPr txBox="1">
            <a:spLocks noGrp="1"/>
          </p:cNvSpPr>
          <p:nvPr>
            <p:ph type="subTitle" idx="1"/>
          </p:nvPr>
        </p:nvSpPr>
        <p:spPr>
          <a:xfrm flipH="1">
            <a:off x="1458396" y="1942050"/>
            <a:ext cx="28725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2pPr>
            <a:lvl3pPr lvl="2"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3pPr>
            <a:lvl4pPr lvl="3"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4pPr>
            <a:lvl5pPr lvl="4"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5pPr>
            <a:lvl6pPr lvl="5"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6pPr>
            <a:lvl7pPr lvl="6"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7pPr>
            <a:lvl8pPr lvl="7"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8pPr>
            <a:lvl9pPr lvl="8"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lt2"/>
        </a:solidFill>
        <a:effectLst/>
      </p:bgPr>
    </p:bg>
    <p:spTree>
      <p:nvGrpSpPr>
        <p:cNvPr id="1" name="Shape 72"/>
        <p:cNvGrpSpPr/>
        <p:nvPr/>
      </p:nvGrpSpPr>
      <p:grpSpPr>
        <a:xfrm>
          <a:off x="0" y="0"/>
          <a:ext cx="0" cy="0"/>
          <a:chOff x="0" y="0"/>
          <a:chExt cx="0" cy="0"/>
        </a:xfrm>
      </p:grpSpPr>
      <p:sp>
        <p:nvSpPr>
          <p:cNvPr id="73" name="Google Shape;73;p12"/>
          <p:cNvSpPr/>
          <p:nvPr/>
        </p:nvSpPr>
        <p:spPr>
          <a:xfrm>
            <a:off x="549025" y="0"/>
            <a:ext cx="771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2"/>
          <p:cNvSpPr txBox="1">
            <a:spLocks noGrp="1"/>
          </p:cNvSpPr>
          <p:nvPr>
            <p:ph type="ctrTitle"/>
          </p:nvPr>
        </p:nvSpPr>
        <p:spPr>
          <a:xfrm>
            <a:off x="913174" y="1068475"/>
            <a:ext cx="21150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p:txBody>
      </p:sp>
      <p:sp>
        <p:nvSpPr>
          <p:cNvPr id="75" name="Google Shape;75;p12"/>
          <p:cNvSpPr txBox="1">
            <a:spLocks noGrp="1"/>
          </p:cNvSpPr>
          <p:nvPr>
            <p:ph type="body" idx="1"/>
          </p:nvPr>
        </p:nvSpPr>
        <p:spPr>
          <a:xfrm>
            <a:off x="913175" y="2140975"/>
            <a:ext cx="33120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a:solidFill>
                  <a:schemeClr val="lt1"/>
                </a:solidFill>
              </a:defRPr>
            </a:lvl1pPr>
            <a:lvl2pPr marL="914400" lvl="1" indent="-304800" rtl="0">
              <a:spcBef>
                <a:spcPts val="1600"/>
              </a:spcBef>
              <a:spcAft>
                <a:spcPts val="0"/>
              </a:spcAft>
              <a:buClr>
                <a:schemeClr val="lt1"/>
              </a:buClr>
              <a:buSzPts val="1200"/>
              <a:buChar char="○"/>
              <a:defRPr>
                <a:solidFill>
                  <a:schemeClr val="lt1"/>
                </a:solidFill>
              </a:defRPr>
            </a:lvl2pPr>
            <a:lvl3pPr marL="1371600" lvl="2" indent="-304800" rtl="0">
              <a:spcBef>
                <a:spcPts val="1600"/>
              </a:spcBef>
              <a:spcAft>
                <a:spcPts val="0"/>
              </a:spcAft>
              <a:buClr>
                <a:schemeClr val="lt1"/>
              </a:buClr>
              <a:buSzPts val="1200"/>
              <a:buChar char="■"/>
              <a:defRPr>
                <a:solidFill>
                  <a:schemeClr val="lt1"/>
                </a:solidFill>
              </a:defRPr>
            </a:lvl3pPr>
            <a:lvl4pPr marL="1828800" lvl="3" indent="-304800" rtl="0">
              <a:spcBef>
                <a:spcPts val="1600"/>
              </a:spcBef>
              <a:spcAft>
                <a:spcPts val="0"/>
              </a:spcAft>
              <a:buClr>
                <a:schemeClr val="lt1"/>
              </a:buClr>
              <a:buSzPts val="1200"/>
              <a:buChar char="●"/>
              <a:defRPr>
                <a:solidFill>
                  <a:schemeClr val="lt1"/>
                </a:solidFill>
              </a:defRPr>
            </a:lvl4pPr>
            <a:lvl5pPr marL="2286000" lvl="4" indent="-304800" rtl="0">
              <a:spcBef>
                <a:spcPts val="1600"/>
              </a:spcBef>
              <a:spcAft>
                <a:spcPts val="0"/>
              </a:spcAft>
              <a:buClr>
                <a:schemeClr val="lt1"/>
              </a:buClr>
              <a:buSzPts val="1200"/>
              <a:buChar char="○"/>
              <a:defRPr>
                <a:solidFill>
                  <a:schemeClr val="lt1"/>
                </a:solidFill>
              </a:defRPr>
            </a:lvl5pPr>
            <a:lvl6pPr marL="2743200" lvl="5" indent="-304800" rtl="0">
              <a:spcBef>
                <a:spcPts val="1600"/>
              </a:spcBef>
              <a:spcAft>
                <a:spcPts val="0"/>
              </a:spcAft>
              <a:buClr>
                <a:schemeClr val="lt1"/>
              </a:buClr>
              <a:buSzPts val="1200"/>
              <a:buChar char="■"/>
              <a:defRPr>
                <a:solidFill>
                  <a:schemeClr val="lt1"/>
                </a:solidFill>
              </a:defRPr>
            </a:lvl6pPr>
            <a:lvl7pPr marL="3200400" lvl="6" indent="-304800" rtl="0">
              <a:spcBef>
                <a:spcPts val="1600"/>
              </a:spcBef>
              <a:spcAft>
                <a:spcPts val="0"/>
              </a:spcAft>
              <a:buClr>
                <a:schemeClr val="lt1"/>
              </a:buClr>
              <a:buSzPts val="1200"/>
              <a:buChar char="●"/>
              <a:defRPr>
                <a:solidFill>
                  <a:schemeClr val="lt1"/>
                </a:solidFill>
              </a:defRPr>
            </a:lvl7pPr>
            <a:lvl8pPr marL="3657600" lvl="7" indent="-304800" rtl="0">
              <a:spcBef>
                <a:spcPts val="1600"/>
              </a:spcBef>
              <a:spcAft>
                <a:spcPts val="0"/>
              </a:spcAft>
              <a:buClr>
                <a:schemeClr val="lt1"/>
              </a:buClr>
              <a:buSzPts val="1200"/>
              <a:buChar char="○"/>
              <a:defRPr>
                <a:solidFill>
                  <a:schemeClr val="lt1"/>
                </a:solidFill>
              </a:defRPr>
            </a:lvl8pPr>
            <a:lvl9pPr marL="4114800" lvl="8" indent="-304800" rtl="0">
              <a:spcBef>
                <a:spcPts val="1600"/>
              </a:spcBef>
              <a:spcAft>
                <a:spcPts val="1600"/>
              </a:spcAft>
              <a:buClr>
                <a:schemeClr val="lt1"/>
              </a:buClr>
              <a:buSzPts val="1200"/>
              <a:buChar char="■"/>
              <a:defRPr>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3">
  <p:cSld name="Title + text 3">
    <p:bg>
      <p:bgPr>
        <a:solidFill>
          <a:schemeClr val="lt2"/>
        </a:solidFill>
        <a:effectLst/>
      </p:bgPr>
    </p:bg>
    <p:spTree>
      <p:nvGrpSpPr>
        <p:cNvPr id="1" name="Shape 76"/>
        <p:cNvGrpSpPr/>
        <p:nvPr/>
      </p:nvGrpSpPr>
      <p:grpSpPr>
        <a:xfrm>
          <a:off x="0" y="0"/>
          <a:ext cx="0" cy="0"/>
          <a:chOff x="0" y="0"/>
          <a:chExt cx="0" cy="0"/>
        </a:xfrm>
      </p:grpSpPr>
      <p:sp>
        <p:nvSpPr>
          <p:cNvPr id="77" name="Google Shape;77;p13"/>
          <p:cNvSpPr/>
          <p:nvPr/>
        </p:nvSpPr>
        <p:spPr>
          <a:xfrm flipH="1">
            <a:off x="-7" y="4096425"/>
            <a:ext cx="9144007" cy="1047202"/>
          </a:xfrm>
          <a:custGeom>
            <a:avLst/>
            <a:gdLst/>
            <a:ahLst/>
            <a:cxnLst/>
            <a:rect l="l" t="t" r="r" b="b"/>
            <a:pathLst>
              <a:path w="65471" h="29229" extrusionOk="0">
                <a:moveTo>
                  <a:pt x="0" y="1"/>
                </a:moveTo>
                <a:lnTo>
                  <a:pt x="0" y="29228"/>
                </a:lnTo>
                <a:lnTo>
                  <a:pt x="65471" y="29228"/>
                </a:lnTo>
                <a:lnTo>
                  <a:pt x="65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13"/>
          <p:cNvSpPr/>
          <p:nvPr/>
        </p:nvSpPr>
        <p:spPr>
          <a:xfrm>
            <a:off x="549025" y="0"/>
            <a:ext cx="771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13"/>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p:txBody>
      </p:sp>
      <p:sp>
        <p:nvSpPr>
          <p:cNvPr id="80" name="Google Shape;80;p13"/>
          <p:cNvSpPr txBox="1">
            <a:spLocks noGrp="1"/>
          </p:cNvSpPr>
          <p:nvPr>
            <p:ph type="subTitle" idx="1"/>
          </p:nvPr>
        </p:nvSpPr>
        <p:spPr>
          <a:xfrm>
            <a:off x="913175" y="2267482"/>
            <a:ext cx="2865900" cy="9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p:txBody>
      </p:sp>
      <p:sp>
        <p:nvSpPr>
          <p:cNvPr id="81" name="Google Shape;81;p13"/>
          <p:cNvSpPr txBox="1">
            <a:spLocks noGrp="1"/>
          </p:cNvSpPr>
          <p:nvPr>
            <p:ph type="ctrTitle" idx="2"/>
          </p:nvPr>
        </p:nvSpPr>
        <p:spPr>
          <a:xfrm>
            <a:off x="913195" y="1882575"/>
            <a:ext cx="28659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1600" b="0">
                <a:solidFill>
                  <a:schemeClr val="lt1"/>
                </a:solidFill>
              </a:defRPr>
            </a:lvl1pPr>
            <a:lvl2pPr lvl="1"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2pPr>
            <a:lvl3pPr lvl="2"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3pPr>
            <a:lvl4pPr lvl="3"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4pPr>
            <a:lvl5pPr lvl="4"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5pPr>
            <a:lvl6pPr lvl="5"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6pPr>
            <a:lvl7pPr lvl="6"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7pPr>
            <a:lvl8pPr lvl="7"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8pPr>
            <a:lvl9pPr lvl="8"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matchingName="Blank slide ">
  <p:cSld name="Blank slide ">
    <p:bg>
      <p:bgPr>
        <a:solidFill>
          <a:srgbClr val="FDF3E5">
            <a:alpha val="29620"/>
          </a:srgbClr>
        </a:solid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panose="02000000000000000000"/>
              <a:buChar char="●"/>
              <a:defRPr sz="1800">
                <a:solidFill>
                  <a:srgbClr val="434343"/>
                </a:solidFill>
                <a:latin typeface="Roboto" panose="02000000000000000000"/>
                <a:ea typeface="Roboto" panose="02000000000000000000"/>
                <a:cs typeface="Roboto" panose="02000000000000000000"/>
                <a:sym typeface="Roboto" panose="02000000000000000000"/>
              </a:defRPr>
            </a:lvl1pPr>
            <a:lvl2pPr marL="914400" lvl="1"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2pPr>
            <a:lvl3pPr marL="1371600" lvl="2"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3pPr>
            <a:lvl4pPr marL="1828800" lvl="3"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4pPr>
            <a:lvl5pPr marL="2286000" lvl="4"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5pPr>
            <a:lvl6pPr marL="2743200" lvl="5"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6pPr>
            <a:lvl7pPr marL="3200400" lvl="6"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7pPr>
            <a:lvl8pPr marL="3657600" lvl="7" indent="-317500" rtl="0">
              <a:lnSpc>
                <a:spcPct val="115000"/>
              </a:lnSpc>
              <a:spcBef>
                <a:spcPts val="1600"/>
              </a:spcBef>
              <a:spcAft>
                <a:spcPts val="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8pPr>
            <a:lvl9pPr marL="4114800" lvl="8" indent="-317500" rtl="0">
              <a:lnSpc>
                <a:spcPct val="115000"/>
              </a:lnSpc>
              <a:spcBef>
                <a:spcPts val="1600"/>
              </a:spcBef>
              <a:spcAft>
                <a:spcPts val="1600"/>
              </a:spcAft>
              <a:buClr>
                <a:srgbClr val="434343"/>
              </a:buClr>
              <a:buSzPts val="1400"/>
              <a:buFont typeface="Roboto" panose="02000000000000000000"/>
              <a:buChar char="■"/>
              <a:defRPr>
                <a:solidFill>
                  <a:srgbClr val="434343"/>
                </a:solidFill>
                <a:latin typeface="Roboto" panose="02000000000000000000"/>
                <a:ea typeface="Roboto" panose="02000000000000000000"/>
                <a:cs typeface="Roboto" panose="02000000000000000000"/>
                <a:sym typeface="Roboto" panose="020000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65A97"/>
              </a:buClr>
              <a:buSzPts val="2800"/>
              <a:buFont typeface="Anton"/>
              <a:buNone/>
              <a:defRPr sz="2800" b="1">
                <a:solidFill>
                  <a:srgbClr val="565A97"/>
                </a:solidFill>
                <a:latin typeface="Anton"/>
                <a:ea typeface="Anton"/>
                <a:cs typeface="Anton"/>
                <a:sym typeface="Anton"/>
              </a:defRPr>
            </a:lvl1pPr>
            <a:lvl2pPr lvl="1"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2pPr>
            <a:lvl3pPr lvl="2"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3pPr>
            <a:lvl4pPr lvl="3"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4pPr>
            <a:lvl5pPr lvl="4"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5pPr>
            <a:lvl6pPr lvl="5"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6pPr>
            <a:lvl7pPr lvl="6"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7pPr>
            <a:lvl8pPr lvl="7"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8pPr>
            <a:lvl9pPr lvl="8"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1pPr>
            <a:lvl2pPr marL="914400" lvl="1"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2pPr>
            <a:lvl3pPr marL="1371600" lvl="2"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3pPr>
            <a:lvl4pPr marL="1828800" lvl="3"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4pPr>
            <a:lvl5pPr marL="2286000" lvl="4"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5pPr>
            <a:lvl6pPr marL="2743200" lvl="5"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6pPr>
            <a:lvl7pPr marL="3200400" lvl="6"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7pPr>
            <a:lvl8pPr marL="3657600" lvl="7" indent="-304800" rtl="0">
              <a:lnSpc>
                <a:spcPct val="115000"/>
              </a:lnSpc>
              <a:spcBef>
                <a:spcPts val="1600"/>
              </a:spcBef>
              <a:spcAft>
                <a:spcPts val="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8pPr>
            <a:lvl9pPr marL="4114800" lvl="8" indent="-304800" rtl="0">
              <a:lnSpc>
                <a:spcPct val="115000"/>
              </a:lnSpc>
              <a:spcBef>
                <a:spcPts val="1600"/>
              </a:spcBef>
              <a:spcAft>
                <a:spcPts val="1600"/>
              </a:spcAft>
              <a:buClr>
                <a:srgbClr val="565A97"/>
              </a:buClr>
              <a:buSzPts val="1200"/>
              <a:buFont typeface="Advent Pro" panose="020B0604020202020204"/>
              <a:buChar char="■"/>
              <a:defRPr sz="1200">
                <a:solidFill>
                  <a:srgbClr val="565A97"/>
                </a:solidFill>
                <a:latin typeface="Advent Pro" panose="020B0604020202020204"/>
                <a:ea typeface="Advent Pro" panose="020B0604020202020204"/>
                <a:cs typeface="Advent Pro" panose="020B0604020202020204"/>
                <a:sym typeface="Advent Pro" panose="020B0604020202020204"/>
              </a:defRPr>
            </a:lvl9pPr>
          </a:lstStyle>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jpeg"/><Relationship Id="rId1" Type="http://schemas.openxmlformats.org/officeDocument/2006/relationships/hyperlink" Target="https://youtu.be/dNHCyPbCKQ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61" name="Google Shape;61;p17"/>
          <p:cNvGrpSpPr/>
          <p:nvPr/>
        </p:nvGrpSpPr>
        <p:grpSpPr>
          <a:xfrm>
            <a:off x="118303" y="342629"/>
            <a:ext cx="3894999" cy="4725273"/>
            <a:chOff x="-132012" y="142689"/>
            <a:chExt cx="5278129" cy="6406426"/>
          </a:xfrm>
        </p:grpSpPr>
        <p:grpSp>
          <p:nvGrpSpPr>
            <p:cNvPr id="62" name="Google Shape;62;p17"/>
            <p:cNvGrpSpPr/>
            <p:nvPr/>
          </p:nvGrpSpPr>
          <p:grpSpPr>
            <a:xfrm>
              <a:off x="-132012" y="415284"/>
              <a:ext cx="5278129" cy="6133831"/>
              <a:chOff x="-4137272" y="73138"/>
              <a:chExt cx="3207419" cy="3727413"/>
            </a:xfrm>
          </p:grpSpPr>
          <p:grpSp>
            <p:nvGrpSpPr>
              <p:cNvPr id="63" name="Google Shape;63;p17"/>
              <p:cNvGrpSpPr/>
              <p:nvPr/>
            </p:nvGrpSpPr>
            <p:grpSpPr>
              <a:xfrm>
                <a:off x="-3552526" y="73138"/>
                <a:ext cx="2053181" cy="269507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 name="Google Shape;68;p17"/>
              <p:cNvGrpSpPr/>
              <p:nvPr/>
            </p:nvGrpSpPr>
            <p:grpSpPr>
              <a:xfrm>
                <a:off x="-3411338" y="850968"/>
                <a:ext cx="1770797" cy="1771323"/>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 name="Google Shape;75;p17"/>
              <p:cNvGrpSpPr/>
              <p:nvPr/>
            </p:nvGrpSpPr>
            <p:grpSpPr>
              <a:xfrm>
                <a:off x="-4137272" y="2078481"/>
                <a:ext cx="3207419" cy="1722070"/>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79" name="Google Shape;79;p17"/>
            <p:cNvGrpSpPr/>
            <p:nvPr/>
          </p:nvGrpSpPr>
          <p:grpSpPr>
            <a:xfrm>
              <a:off x="2195594" y="142689"/>
              <a:ext cx="729250" cy="1377200"/>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9" name="Google Shape;2204;p41"/>
          <p:cNvGrpSpPr/>
          <p:nvPr/>
        </p:nvGrpSpPr>
        <p:grpSpPr>
          <a:xfrm>
            <a:off x="3322443" y="1676948"/>
            <a:ext cx="6222712" cy="3123923"/>
            <a:chOff x="2464151" y="1609174"/>
            <a:chExt cx="6222712" cy="3123923"/>
          </a:xfrm>
        </p:grpSpPr>
        <p:sp>
          <p:nvSpPr>
            <p:cNvPr id="30" name="Google Shape;2205;p41"/>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206;p41"/>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207;p41"/>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208;p41"/>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209;p41"/>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210;p41"/>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211;p41"/>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212;p41"/>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213;p41"/>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214;p41"/>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215;p41"/>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216;p41"/>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217;p41"/>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218;p41"/>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219;p41"/>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220;p41"/>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221;p41"/>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222;p41"/>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223;p41"/>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224;p41"/>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225;p41"/>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226;p41"/>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227;p41"/>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228;p41"/>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229;p41"/>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230;p41"/>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231;p41"/>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232;p41"/>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233;p41"/>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234;p41"/>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235;p41"/>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236;p41"/>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237;p41"/>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238;p41"/>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239;p41"/>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240;p41"/>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241;p41"/>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242;p41"/>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243;p41"/>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244;p41"/>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245;p41"/>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246;p41"/>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247;p41"/>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248;p41"/>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249;p41"/>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250;p41"/>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251;p41"/>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252;p41"/>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253;p41"/>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254;p41"/>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255;p41"/>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256;p41"/>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257;p41"/>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258;p41"/>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59;p41"/>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60;p41"/>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261;p41"/>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62;p41"/>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63;p41"/>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264;p41"/>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265;p41"/>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66;p41"/>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267;p41"/>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68;p41"/>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269;p41"/>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270;p41"/>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271;p41"/>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272;p41"/>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273;p41"/>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274;p41"/>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275;p41"/>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276;p41"/>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277;p41"/>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2278;p41"/>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2279;p41"/>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280;p41"/>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281;p41"/>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2282;p41"/>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2283;p41"/>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284;p41"/>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285;p41"/>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286;p41"/>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287;p41"/>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288;p41"/>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289;p41"/>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290;p41"/>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291;p41"/>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292;p41"/>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293;p41"/>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294;p41"/>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295;p41"/>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296;p41"/>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4832420" y="1733107"/>
            <a:ext cx="3944679" cy="2966484"/>
          </a:xfrm>
          <a:prstGeom prst="rect">
            <a:avLst/>
          </a:prstGeom>
        </p:spPr>
      </p:pic>
      <p:pic>
        <p:nvPicPr>
          <p:cNvPr id="8" name="Picture 7"/>
          <p:cNvPicPr>
            <a:picLocks noChangeAspect="1"/>
          </p:cNvPicPr>
          <p:nvPr/>
        </p:nvPicPr>
        <p:blipFill>
          <a:blip r:embed="rId2"/>
          <a:stretch>
            <a:fillRect/>
          </a:stretch>
        </p:blipFill>
        <p:spPr>
          <a:xfrm>
            <a:off x="710275" y="1945758"/>
            <a:ext cx="3202506" cy="2753833"/>
          </a:xfrm>
          <a:prstGeom prst="rect">
            <a:avLst/>
          </a:prstGeom>
        </p:spPr>
      </p:pic>
      <p:sp>
        <p:nvSpPr>
          <p:cNvPr id="7" name="Text Placeholder 2"/>
          <p:cNvSpPr>
            <a:spLocks noGrp="1"/>
          </p:cNvSpPr>
          <p:nvPr>
            <p:ph type="body" idx="1"/>
          </p:nvPr>
        </p:nvSpPr>
        <p:spPr>
          <a:xfrm>
            <a:off x="713225" y="1152475"/>
            <a:ext cx="7717500" cy="3639900"/>
          </a:xfrm>
        </p:spPr>
        <p:txBody>
          <a:bodyPr/>
          <a:lstStyle/>
          <a:p>
            <a:pPr marL="139700" indent="0">
              <a:buNone/>
            </a:pPr>
            <a:r>
              <a:rPr lang="en-US" sz="2400" dirty="0" err="1"/>
              <a:t>Hoàn</a:t>
            </a:r>
            <a:r>
              <a:rPr lang="en-US" sz="2400" dirty="0"/>
              <a:t> </a:t>
            </a:r>
            <a:r>
              <a:rPr lang="en-US" sz="2400" dirty="0" err="1"/>
              <a:t>thành</a:t>
            </a:r>
            <a:r>
              <a:rPr lang="en-US" sz="2400" dirty="0"/>
              <a:t> </a:t>
            </a:r>
            <a:r>
              <a:rPr lang="en-US" sz="2400" dirty="0" err="1"/>
              <a:t>phiếu</a:t>
            </a:r>
            <a:r>
              <a:rPr lang="en-US" sz="2400" dirty="0"/>
              <a:t> </a:t>
            </a:r>
            <a:r>
              <a:rPr lang="en-US" sz="2400" dirty="0" err="1"/>
              <a:t>học</a:t>
            </a:r>
            <a:r>
              <a:rPr lang="en-US" sz="2400" dirty="0"/>
              <a:t> </a:t>
            </a:r>
            <a:r>
              <a:rPr lang="en-US" sz="2400" dirty="0" err="1"/>
              <a:t>tập</a:t>
            </a:r>
            <a:r>
              <a:rPr lang="en-US" sz="2400" dirty="0"/>
              <a:t> </a:t>
            </a:r>
            <a:r>
              <a:rPr lang="en-US" sz="2400" dirty="0" err="1"/>
              <a:t>số</a:t>
            </a:r>
            <a:r>
              <a:rPr lang="en-US" sz="2400" dirty="0"/>
              <a:t> 2</a:t>
            </a:r>
            <a:endParaRPr lang="en-US" sz="2400" dirty="0"/>
          </a:p>
        </p:txBody>
      </p:sp>
      <p:sp>
        <p:nvSpPr>
          <p:cNvPr id="4" name="Title 3"/>
          <p:cNvSpPr>
            <a:spLocks noGrp="1"/>
          </p:cNvSpPr>
          <p:nvPr>
            <p:ph type="title"/>
          </p:nvPr>
        </p:nvSpPr>
        <p:spPr>
          <a:xfrm>
            <a:off x="710275" y="106326"/>
            <a:ext cx="7723500" cy="911524"/>
          </a:xfrm>
        </p:spPr>
        <p:txBody>
          <a:bodyPr/>
          <a:lstStyle/>
          <a:p>
            <a:r>
              <a:rPr lang="en-US" b="1" dirty="0">
                <a:solidFill>
                  <a:schemeClr val="tx1">
                    <a:lumMod val="95000"/>
                    <a:lumOff val="5000"/>
                  </a:schemeClr>
                </a:solidFill>
                <a:latin typeface="Fira Sans Extra Condensed" panose="020B0503050000020004" pitchFamily="34" charset="0"/>
                <a:ea typeface="Calibri" panose="020F0502020204030204" pitchFamily="34" charset="0"/>
                <a:cs typeface="Calibri" panose="020F0502020204030204" pitchFamily="34" charset="0"/>
              </a:rPr>
              <a:t>II.</a:t>
            </a:r>
            <a:r>
              <a:rPr lang="en-US" sz="2800" b="1" dirty="0">
                <a:solidFill>
                  <a:schemeClr val="tx1">
                    <a:lumMod val="95000"/>
                    <a:lumOff val="5000"/>
                  </a:schemeClr>
                </a:solidFill>
                <a:effectLst/>
                <a:latin typeface="Fira Sans Extra Condensed" panose="020B0503050000020004" pitchFamily="34" charset="0"/>
                <a:ea typeface="Calibri" panose="020F0502020204030204" pitchFamily="34" charset="0"/>
                <a:cs typeface="Calibri" panose="020F0502020204030204" pitchFamily="34" charset="0"/>
              </a:rPr>
              <a:t> </a:t>
            </a:r>
            <a:r>
              <a:rPr lang="en-US" sz="2800" b="1" dirty="0">
                <a:effectLst/>
                <a:latin typeface="Fira Sans Extra Condensed" panose="020B0503050000020004" pitchFamily="34" charset="0"/>
                <a:ea typeface="Calibri" panose="020F0502020204030204" pitchFamily="34" charset="0"/>
                <a:cs typeface="Times New Roman" panose="02020603050405020304" pitchFamily="18" charset="0"/>
              </a:rPr>
              <a:t>KĨ NĂNG HỌC TẬP TRONG MÔN KHOA HỌC TỰ NHIÊN</a:t>
            </a:r>
            <a:endParaRPr lang="en-US" b="1" dirty="0">
              <a:latin typeface="Fira Sans Extra Condensed" panose="020B05030500000200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16958" y="879400"/>
            <a:ext cx="4018072" cy="323944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900"/>
              </a:spcAft>
            </a:pPr>
            <a:r>
              <a:rPr lang="en-US" sz="2000" dirty="0" err="1">
                <a:solidFill>
                  <a:schemeClr val="accent1">
                    <a:lumMod val="50000"/>
                  </a:schemeClr>
                </a:solidFill>
                <a:effectLst/>
                <a:latin typeface="Fira Sans" panose="020B0503050000020004" pitchFamily="34" charset="0"/>
                <a:ea typeface="Roboto" panose="02000000000000000000" pitchFamily="2" charset="0"/>
              </a:rPr>
              <a:t>Bác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sĩ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chẩn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đoán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bệnh</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thường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phải</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thực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hiện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kĩ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năng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gì</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kĩ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năng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đó</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tương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ứng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với</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kĩ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năng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nào</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trong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tiến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trình</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tìm</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hiểu</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tự</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nhiên</a:t>
            </a:r>
            <a:r>
              <a:rPr lang="en-US" sz="2000" dirty="0">
                <a:solidFill>
                  <a:schemeClr val="accent1">
                    <a:lumMod val="50000"/>
                  </a:schemeClr>
                </a:solidFill>
                <a:effectLst/>
                <a:latin typeface="Fira Sans" panose="020B0503050000020004" pitchFamily="34" charset="0"/>
                <a:ea typeface="Roboto" panose="02000000000000000000" pitchFamily="2" charset="0"/>
              </a:rPr>
              <a:t>?</a:t>
            </a:r>
            <a:endParaRPr lang="en-US" sz="2000" dirty="0">
              <a:solidFill>
                <a:schemeClr val="accent1">
                  <a:lumMod val="50000"/>
                </a:schemeClr>
              </a:solidFill>
              <a:effectLst/>
              <a:latin typeface="Fira Sans" panose="020B0503050000020004" pitchFamily="34" charset="0"/>
              <a:ea typeface="Roboto" panose="02000000000000000000" pitchFamily="2" charset="0"/>
            </a:endParaRPr>
          </a:p>
        </p:txBody>
      </p:sp>
      <p:sp>
        <p:nvSpPr>
          <p:cNvPr id="2" name="Title 1"/>
          <p:cNvSpPr>
            <a:spLocks noGrp="1"/>
          </p:cNvSpPr>
          <p:nvPr>
            <p:ph type="title"/>
          </p:nvPr>
        </p:nvSpPr>
        <p:spPr/>
        <p:txBody>
          <a:bodyPr/>
          <a:lstStyle/>
          <a:p>
            <a:r>
              <a:rPr lang="en-US" b="1" dirty="0" err="1"/>
              <a:t>Luyện</a:t>
            </a:r>
            <a:r>
              <a:rPr lang="en-US" b="1" dirty="0"/>
              <a:t> </a:t>
            </a:r>
            <a:r>
              <a:rPr lang="en-US" b="1" dirty="0" err="1"/>
              <a:t>tập</a:t>
            </a:r>
            <a:endParaRPr lang="en-US" dirty="0"/>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34256" y="1161288"/>
            <a:ext cx="4718304" cy="2752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620303" y="796810"/>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dirty="0"/>
              <a:t>VẬN DỤNG</a:t>
            </a:r>
            <a:endParaRPr sz="4000" b="1" dirty="0"/>
          </a:p>
        </p:txBody>
      </p:sp>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 name="Google Shape;1605;p35"/>
          <p:cNvGrpSpPr/>
          <p:nvPr/>
        </p:nvGrpSpPr>
        <p:grpSpPr>
          <a:xfrm>
            <a:off x="5350953" y="1037410"/>
            <a:ext cx="3671871" cy="3643389"/>
            <a:chOff x="4572024" y="1150300"/>
            <a:chExt cx="3671871" cy="3643389"/>
          </a:xfrm>
        </p:grpSpPr>
        <p:sp>
          <p:nvSpPr>
            <p:cNvPr id="28" name="Google Shape;1606;p35"/>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7;p35"/>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8;p35"/>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9;p35"/>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10;p35"/>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11;p35"/>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12;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13;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14;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5;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6;p35"/>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7;p35"/>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8;p35"/>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619;p35"/>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620;p35"/>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621;p35"/>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622;p35"/>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623;p35"/>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624;p35"/>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625;p35"/>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626;p35"/>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627;p35"/>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628;p35"/>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629;p35"/>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630;p35"/>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631;p35"/>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632;p35"/>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633;p35"/>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634;p35"/>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635;p35"/>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636;p35"/>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637;p35"/>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638;p35"/>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639;p35"/>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640;p35"/>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641;p35"/>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642;p35"/>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643;p35"/>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644;p35"/>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645;p35"/>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646;p35"/>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647;p35"/>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648;p35"/>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649;p35"/>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650;p35"/>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651;p35"/>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652;p35"/>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653;p35"/>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654;p35"/>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655;p35"/>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656;p35"/>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657;p35"/>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658;p35"/>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659;p35"/>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660;p35"/>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661;p35"/>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662;p35"/>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663;p35"/>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664;p35"/>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665;p35"/>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666;p35"/>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667;p35"/>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668;p35"/>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669;p35"/>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670;p35"/>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671;p35"/>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672;p35"/>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673;p35"/>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674;p35"/>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675;p35"/>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676;p35"/>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677;p35"/>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678;p35"/>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679;p35"/>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811;p37"/>
          <p:cNvSpPr txBox="1"/>
          <p:nvPr/>
        </p:nvSpPr>
        <p:spPr>
          <a:xfrm>
            <a:off x="1101950" y="2518787"/>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en-US" sz="2200" dirty="0" err="1">
                <a:solidFill>
                  <a:srgbClr val="000000"/>
                </a:solidFill>
                <a:latin typeface="Fira Sans" panose="020B0503050000020004" pitchFamily="34" charset="0"/>
                <a:ea typeface="Roboto" panose="02000000000000000000" pitchFamily="2" charset="0"/>
              </a:rPr>
              <a:t>Hãy</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viết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một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bài</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báo</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cáo</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về</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một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nghiên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cứu</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của</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mình</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khi</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quan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sát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sự</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vật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hiện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tượng</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trong</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tự</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nhiên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hoặc</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từ</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thực</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tiễn</a:t>
            </a:r>
            <a:endParaRPr lang="vi-VN" sz="2200" dirty="0">
              <a:latin typeface="Fira Sans Extra Condensed Medium" panose="020B06040202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randombar(horizontal)">
                                      <p:cBhvr>
                                        <p:cTn id="7" dur="500"/>
                                        <p:tgtEl>
                                          <p:spTgt spid="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solidFill>
                  <a:srgbClr val="7030A0"/>
                </a:solidFill>
              </a:rPr>
              <a:t>Mẫu</a:t>
            </a:r>
            <a:r>
              <a:rPr lang="en-US" sz="3200" b="1" dirty="0">
                <a:solidFill>
                  <a:srgbClr val="7030A0"/>
                </a:solidFill>
              </a:rPr>
              <a:t> </a:t>
            </a:r>
            <a:r>
              <a:rPr lang="en-US" sz="3200" b="1" dirty="0" err="1">
                <a:solidFill>
                  <a:srgbClr val="7030A0"/>
                </a:solidFill>
              </a:rPr>
              <a:t>báo</a:t>
            </a:r>
            <a:r>
              <a:rPr lang="en-US" sz="3200" b="1" dirty="0">
                <a:solidFill>
                  <a:srgbClr val="7030A0"/>
                </a:solidFill>
              </a:rPr>
              <a:t> </a:t>
            </a:r>
            <a:r>
              <a:rPr lang="en-US" sz="3200" b="1" dirty="0" err="1">
                <a:solidFill>
                  <a:srgbClr val="7030A0"/>
                </a:solidFill>
              </a:rPr>
              <a:t>cáo</a:t>
            </a:r>
            <a:r>
              <a:rPr lang="en-US" sz="3200" b="1" dirty="0">
                <a:solidFill>
                  <a:srgbClr val="7030A0"/>
                </a:solidFill>
              </a:rPr>
              <a:t> </a:t>
            </a:r>
            <a:endParaRPr lang="en-US" dirty="0"/>
          </a:p>
        </p:txBody>
      </p:sp>
      <p:sp>
        <p:nvSpPr>
          <p:cNvPr id="4" name="Rectangle: Rounded Corners 3"/>
          <p:cNvSpPr/>
          <p:nvPr/>
        </p:nvSpPr>
        <p:spPr>
          <a:xfrm>
            <a:off x="-1" y="701749"/>
            <a:ext cx="8973879" cy="42636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Fira Sans" panose="020B0503050000020004" pitchFamily="34" charset="0"/>
              </a:rPr>
              <a:t>Báo</a:t>
            </a:r>
            <a:r>
              <a:rPr lang="en-US" sz="2400" dirty="0">
                <a:latin typeface="Fira Sans" panose="020B0503050000020004" pitchFamily="34" charset="0"/>
              </a:rPr>
              <a:t> </a:t>
            </a:r>
            <a:r>
              <a:rPr lang="en-US" sz="2400" dirty="0" err="1">
                <a:latin typeface="Fira Sans" panose="020B0503050000020004" pitchFamily="34" charset="0"/>
              </a:rPr>
              <a:t>cáo</a:t>
            </a:r>
            <a:r>
              <a:rPr lang="en-US" sz="2400" dirty="0">
                <a:latin typeface="Fira Sans" panose="020B0503050000020004" pitchFamily="34" charset="0"/>
              </a:rPr>
              <a:t> </a:t>
            </a:r>
            <a:endParaRPr lang="en-US" sz="2400" dirty="0">
              <a:latin typeface="Fira Sans" panose="020B0503050000020004" pitchFamily="34" charset="0"/>
            </a:endParaRPr>
          </a:p>
          <a:p>
            <a:pPr algn="ctr"/>
            <a:r>
              <a:rPr lang="en-US" sz="2400" dirty="0" err="1">
                <a:latin typeface="Fira Sans" panose="020B0503050000020004" pitchFamily="34" charset="0"/>
              </a:rPr>
              <a:t>Nội</a:t>
            </a:r>
            <a:r>
              <a:rPr lang="en-US" sz="2400" dirty="0">
                <a:latin typeface="Fira Sans" panose="020B0503050000020004" pitchFamily="34" charset="0"/>
              </a:rPr>
              <a:t> dung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a:t>
            </a:r>
            <a:endParaRPr lang="en-US" sz="2400" dirty="0">
              <a:latin typeface="Fira Sans" panose="020B0503050000020004" pitchFamily="34" charset="0"/>
            </a:endParaRPr>
          </a:p>
          <a:p>
            <a:pPr algn="ctr"/>
            <a:r>
              <a:rPr lang="en-US" sz="2400" dirty="0" err="1">
                <a:latin typeface="Fira Sans" panose="020B0503050000020004" pitchFamily="34" charset="0"/>
              </a:rPr>
              <a:t>Họ</a:t>
            </a:r>
            <a:r>
              <a:rPr lang="en-US" sz="2400" dirty="0">
                <a:latin typeface="Fira Sans" panose="020B0503050000020004" pitchFamily="34" charset="0"/>
              </a:rPr>
              <a:t> </a:t>
            </a:r>
            <a:r>
              <a:rPr lang="en-US" sz="2400" dirty="0" err="1">
                <a:latin typeface="Fira Sans" panose="020B0503050000020004" pitchFamily="34" charset="0"/>
              </a:rPr>
              <a:t>và</a:t>
            </a:r>
            <a:r>
              <a:rPr lang="en-US" sz="2400" dirty="0">
                <a:latin typeface="Fira Sans" panose="020B0503050000020004" pitchFamily="34" charset="0"/>
              </a:rPr>
              <a:t> </a:t>
            </a:r>
            <a:r>
              <a:rPr lang="en-US" sz="2400" dirty="0" err="1">
                <a:latin typeface="Fira Sans" panose="020B0503050000020004" pitchFamily="34" charset="0"/>
              </a:rPr>
              <a:t>tên</a:t>
            </a:r>
            <a:r>
              <a:rPr lang="en-US" sz="2400" dirty="0">
                <a:latin typeface="Fira Sans" panose="020B0503050000020004" pitchFamily="34" charset="0"/>
              </a:rPr>
              <a:t>:…………………………………………</a:t>
            </a:r>
            <a:endParaRPr lang="en-US" sz="2400" dirty="0">
              <a:latin typeface="Fira Sans" panose="020B0503050000020004" pitchFamily="34" charset="0"/>
            </a:endParaRPr>
          </a:p>
          <a:p>
            <a:pPr algn="ctr"/>
            <a:r>
              <a:rPr lang="en-US" sz="2400" dirty="0" err="1">
                <a:latin typeface="Fira Sans" panose="020B0503050000020004" pitchFamily="34" charset="0"/>
              </a:rPr>
              <a:t>Học</a:t>
            </a:r>
            <a:r>
              <a:rPr lang="en-US" sz="2400" dirty="0">
                <a:latin typeface="Fira Sans" panose="020B0503050000020004" pitchFamily="34" charset="0"/>
              </a:rPr>
              <a:t> </a:t>
            </a:r>
            <a:r>
              <a:rPr lang="en-US" sz="2400" dirty="0" err="1">
                <a:latin typeface="Fira Sans" panose="020B0503050000020004" pitchFamily="34" charset="0"/>
              </a:rPr>
              <a:t>sinh</a:t>
            </a:r>
            <a:r>
              <a:rPr lang="en-US" sz="2400" dirty="0">
                <a:latin typeface="Fira Sans" panose="020B0503050000020004" pitchFamily="34" charset="0"/>
              </a:rPr>
              <a:t> </a:t>
            </a:r>
            <a:r>
              <a:rPr lang="en-US" sz="2400" dirty="0" err="1">
                <a:latin typeface="Fira Sans" panose="020B0503050000020004" pitchFamily="34" charset="0"/>
              </a:rPr>
              <a:t>lớp</a:t>
            </a:r>
            <a:r>
              <a:rPr lang="en-US" sz="2400" dirty="0">
                <a:latin typeface="Fira Sans" panose="020B0503050000020004" pitchFamily="34" charset="0"/>
              </a:rPr>
              <a:t>:…… </a:t>
            </a:r>
            <a:r>
              <a:rPr lang="en-US" sz="2400" dirty="0" err="1">
                <a:latin typeface="Fira Sans" panose="020B0503050000020004" pitchFamily="34" charset="0"/>
              </a:rPr>
              <a:t>Trường</a:t>
            </a:r>
            <a:r>
              <a:rPr lang="en-US" sz="2400" dirty="0">
                <a:latin typeface="Fira Sans" panose="020B0503050000020004" pitchFamily="34" charset="0"/>
              </a:rPr>
              <a:t> :……………………..</a:t>
            </a:r>
            <a:endParaRPr lang="en-US" sz="2400" dirty="0">
              <a:latin typeface="Fira Sans" panose="020B0503050000020004" pitchFamily="34" charset="0"/>
            </a:endParaRPr>
          </a:p>
          <a:p>
            <a:pPr algn="just"/>
            <a:r>
              <a:rPr lang="en-US" sz="2400" dirty="0">
                <a:latin typeface="Fira Sans" panose="020B0503050000020004" pitchFamily="34" charset="0"/>
              </a:rPr>
              <a:t>1. </a:t>
            </a:r>
            <a:r>
              <a:rPr lang="en-US" sz="2400" dirty="0" err="1">
                <a:latin typeface="Fira Sans" panose="020B0503050000020004" pitchFamily="34" charset="0"/>
              </a:rPr>
              <a:t>Câu</a:t>
            </a:r>
            <a:r>
              <a:rPr lang="en-US" sz="2400" dirty="0">
                <a:latin typeface="Fira Sans" panose="020B0503050000020004" pitchFamily="34" charset="0"/>
              </a:rPr>
              <a:t> </a:t>
            </a:r>
            <a:r>
              <a:rPr lang="en-US" sz="2400" dirty="0" err="1">
                <a:latin typeface="Fira Sans" panose="020B0503050000020004" pitchFamily="34" charset="0"/>
              </a:rPr>
              <a:t>hỏi</a:t>
            </a:r>
            <a:r>
              <a:rPr lang="en-US" sz="2400" dirty="0">
                <a:latin typeface="Fira Sans" panose="020B0503050000020004" pitchFamily="34" charset="0"/>
              </a:rPr>
              <a:t>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a:t>
            </a:r>
            <a:endParaRPr lang="en-US" sz="2400" dirty="0">
              <a:latin typeface="Fira Sans" panose="020B0503050000020004" pitchFamily="34" charset="0"/>
            </a:endParaRPr>
          </a:p>
          <a:p>
            <a:pPr algn="just"/>
            <a:r>
              <a:rPr lang="en-US" sz="2400" dirty="0">
                <a:latin typeface="Fira Sans" panose="020B0503050000020004" pitchFamily="34" charset="0"/>
              </a:rPr>
              <a:t>2. </a:t>
            </a:r>
            <a:r>
              <a:rPr lang="en-US" sz="2400" dirty="0" err="1">
                <a:latin typeface="Fira Sans" panose="020B0503050000020004" pitchFamily="34" charset="0"/>
              </a:rPr>
              <a:t>Giả</a:t>
            </a:r>
            <a:r>
              <a:rPr lang="en-US" sz="2400" dirty="0">
                <a:latin typeface="Fira Sans" panose="020B0503050000020004" pitchFamily="34" charset="0"/>
              </a:rPr>
              <a:t> </a:t>
            </a:r>
            <a:r>
              <a:rPr lang="en-US" sz="2400" dirty="0" err="1">
                <a:latin typeface="Fira Sans" panose="020B0503050000020004" pitchFamily="34" charset="0"/>
              </a:rPr>
              <a:t>thuyết</a:t>
            </a:r>
            <a:r>
              <a:rPr lang="en-US" sz="2400" dirty="0">
                <a:latin typeface="Fira Sans" panose="020B0503050000020004" pitchFamily="34" charset="0"/>
              </a:rPr>
              <a:t>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 </a:t>
            </a:r>
            <a:r>
              <a:rPr lang="en-US" sz="2400" dirty="0" err="1">
                <a:latin typeface="Fira Sans" panose="020B0503050000020004" pitchFamily="34" charset="0"/>
              </a:rPr>
              <a:t>hoặc</a:t>
            </a:r>
            <a:r>
              <a:rPr lang="en-US" sz="2400" dirty="0">
                <a:latin typeface="Fira Sans" panose="020B0503050000020004" pitchFamily="34" charset="0"/>
              </a:rPr>
              <a:t> </a:t>
            </a:r>
            <a:r>
              <a:rPr lang="en-US" sz="2400" dirty="0" err="1">
                <a:latin typeface="Fira Sans" panose="020B0503050000020004" pitchFamily="34" charset="0"/>
              </a:rPr>
              <a:t>dự</a:t>
            </a:r>
            <a:r>
              <a:rPr lang="en-US" sz="2400" dirty="0">
                <a:latin typeface="Fira Sans" panose="020B0503050000020004" pitchFamily="34" charset="0"/>
              </a:rPr>
              <a:t> </a:t>
            </a:r>
            <a:r>
              <a:rPr lang="en-US" sz="2400" dirty="0" err="1">
                <a:latin typeface="Fira Sans" panose="020B0503050000020004" pitchFamily="34" charset="0"/>
              </a:rPr>
              <a:t>án</a:t>
            </a:r>
            <a:r>
              <a:rPr lang="en-US" sz="2400" dirty="0">
                <a:latin typeface="Fira Sans" panose="020B0503050000020004" pitchFamily="34" charset="0"/>
              </a:rPr>
              <a:t> ):…………………</a:t>
            </a:r>
            <a:endParaRPr lang="en-US" sz="2400" dirty="0">
              <a:latin typeface="Fira Sans" panose="020B0503050000020004" pitchFamily="34" charset="0"/>
            </a:endParaRPr>
          </a:p>
          <a:p>
            <a:pPr algn="just"/>
            <a:r>
              <a:rPr lang="en-US" sz="2400" dirty="0">
                <a:latin typeface="Fira Sans" panose="020B0503050000020004" pitchFamily="34" charset="0"/>
              </a:rPr>
              <a:t>3. </a:t>
            </a:r>
            <a:r>
              <a:rPr lang="en-US" sz="2400" dirty="0" err="1">
                <a:latin typeface="Fira Sans" panose="020B0503050000020004" pitchFamily="34" charset="0"/>
              </a:rPr>
              <a:t>Kế</a:t>
            </a:r>
            <a:r>
              <a:rPr lang="en-US" sz="2400" dirty="0">
                <a:latin typeface="Fira Sans" panose="020B0503050000020004" pitchFamily="34" charset="0"/>
              </a:rPr>
              <a:t> </a:t>
            </a:r>
            <a:r>
              <a:rPr lang="en-US" sz="2400" dirty="0" err="1">
                <a:latin typeface="Fira Sans" panose="020B0503050000020004" pitchFamily="34" charset="0"/>
              </a:rPr>
              <a:t>hoạch</a:t>
            </a:r>
            <a:r>
              <a:rPr lang="en-US" sz="2400" dirty="0">
                <a:latin typeface="Fira Sans" panose="020B0503050000020004" pitchFamily="34" charset="0"/>
              </a:rPr>
              <a:t> </a:t>
            </a:r>
            <a:r>
              <a:rPr lang="en-US" sz="2400" dirty="0" err="1">
                <a:latin typeface="Fira Sans" panose="020B0503050000020004" pitchFamily="34" charset="0"/>
              </a:rPr>
              <a:t>thực</a:t>
            </a:r>
            <a:r>
              <a:rPr lang="en-US" sz="2400" dirty="0">
                <a:latin typeface="Fira Sans" panose="020B0503050000020004" pitchFamily="34" charset="0"/>
              </a:rPr>
              <a:t> </a:t>
            </a:r>
            <a:r>
              <a:rPr lang="en-US" sz="2400" dirty="0" err="1">
                <a:latin typeface="Fira Sans" panose="020B0503050000020004" pitchFamily="34" charset="0"/>
              </a:rPr>
              <a:t>hiện</a:t>
            </a:r>
            <a:r>
              <a:rPr lang="en-US" sz="2400" dirty="0">
                <a:latin typeface="Fira Sans" panose="020B0503050000020004" pitchFamily="34" charset="0"/>
              </a:rPr>
              <a:t>:…………………………….............</a:t>
            </a:r>
            <a:endParaRPr lang="en-US" sz="2400" dirty="0">
              <a:latin typeface="Fira Sans" panose="020B0503050000020004" pitchFamily="34" charset="0"/>
            </a:endParaRPr>
          </a:p>
          <a:p>
            <a:pPr algn="just"/>
            <a:r>
              <a:rPr lang="en-US" sz="2400" dirty="0">
                <a:latin typeface="Fira Sans" panose="020B0503050000020004" pitchFamily="34" charset="0"/>
              </a:rPr>
              <a:t>4. </a:t>
            </a:r>
            <a:r>
              <a:rPr lang="en-US" sz="2400" dirty="0" err="1">
                <a:latin typeface="Fira Sans" panose="020B0503050000020004" pitchFamily="34" charset="0"/>
              </a:rPr>
              <a:t>Kết</a:t>
            </a:r>
            <a:r>
              <a:rPr lang="en-US" sz="2400" dirty="0">
                <a:latin typeface="Fira Sans" panose="020B0503050000020004" pitchFamily="34" charset="0"/>
              </a:rPr>
              <a:t> </a:t>
            </a:r>
            <a:r>
              <a:rPr lang="en-US" sz="2400" dirty="0" err="1">
                <a:latin typeface="Fira Sans" panose="020B0503050000020004" pitchFamily="34" charset="0"/>
              </a:rPr>
              <a:t>quả</a:t>
            </a:r>
            <a:r>
              <a:rPr lang="en-US" sz="2400" dirty="0">
                <a:latin typeface="Fira Sans" panose="020B0503050000020004" pitchFamily="34" charset="0"/>
              </a:rPr>
              <a:t> </a:t>
            </a:r>
            <a:r>
              <a:rPr lang="en-US" sz="2400" dirty="0" err="1">
                <a:latin typeface="Fira Sans" panose="020B0503050000020004" pitchFamily="34" charset="0"/>
              </a:rPr>
              <a:t>triển</a:t>
            </a:r>
            <a:r>
              <a:rPr lang="en-US" sz="2400" dirty="0">
                <a:latin typeface="Fira Sans" panose="020B0503050000020004" pitchFamily="34" charset="0"/>
              </a:rPr>
              <a:t> </a:t>
            </a:r>
            <a:r>
              <a:rPr lang="en-US" sz="2400" dirty="0" err="1">
                <a:latin typeface="Fira Sans" panose="020B0503050000020004" pitchFamily="34" charset="0"/>
              </a:rPr>
              <a:t>khai</a:t>
            </a:r>
            <a:r>
              <a:rPr lang="en-US" sz="2400" dirty="0">
                <a:latin typeface="Fira Sans" panose="020B0503050000020004" pitchFamily="34" charset="0"/>
              </a:rPr>
              <a:t> </a:t>
            </a:r>
            <a:r>
              <a:rPr lang="en-US" sz="2400" dirty="0" err="1">
                <a:latin typeface="Fira Sans" panose="020B0503050000020004" pitchFamily="34" charset="0"/>
              </a:rPr>
              <a:t>thực</a:t>
            </a:r>
            <a:r>
              <a:rPr lang="en-US" sz="2400" dirty="0">
                <a:latin typeface="Fira Sans" panose="020B0503050000020004" pitchFamily="34" charset="0"/>
              </a:rPr>
              <a:t> </a:t>
            </a:r>
            <a:r>
              <a:rPr lang="en-US" sz="2400" dirty="0" err="1">
                <a:latin typeface="Fira Sans" panose="020B0503050000020004" pitchFamily="34" charset="0"/>
              </a:rPr>
              <a:t>hiện</a:t>
            </a:r>
            <a:r>
              <a:rPr lang="en-US" sz="2400" dirty="0">
                <a:latin typeface="Fira Sans" panose="020B0503050000020004" pitchFamily="34" charset="0"/>
              </a:rPr>
              <a:t>:……………………………</a:t>
            </a:r>
            <a:endParaRPr lang="en-US" sz="2400" dirty="0">
              <a:latin typeface="Fira Sans" panose="020B0503050000020004" pitchFamily="34" charset="0"/>
            </a:endParaRPr>
          </a:p>
          <a:p>
            <a:pPr algn="just"/>
            <a:r>
              <a:rPr lang="en-US" sz="2400" dirty="0">
                <a:latin typeface="Fira Sans" panose="020B0503050000020004" pitchFamily="34" charset="0"/>
              </a:rPr>
              <a:t>5. </a:t>
            </a:r>
            <a:r>
              <a:rPr lang="en-US" sz="2400" dirty="0" err="1">
                <a:latin typeface="Fira Sans" panose="020B0503050000020004" pitchFamily="34" charset="0"/>
              </a:rPr>
              <a:t>Kết</a:t>
            </a:r>
            <a:r>
              <a:rPr lang="en-US" sz="2400" dirty="0">
                <a:latin typeface="Fira Sans" panose="020B0503050000020004" pitchFamily="34" charset="0"/>
              </a:rPr>
              <a:t> </a:t>
            </a:r>
            <a:r>
              <a:rPr lang="en-US" sz="2400" dirty="0" err="1">
                <a:latin typeface="Fira Sans" panose="020B0503050000020004" pitchFamily="34" charset="0"/>
              </a:rPr>
              <a:t>luận</a:t>
            </a:r>
            <a:r>
              <a:rPr lang="en-US" sz="2400" dirty="0">
                <a:latin typeface="Fira Sans" panose="020B0503050000020004" pitchFamily="34" charset="0"/>
              </a:rPr>
              <a:t>:…………………………………………………..</a:t>
            </a:r>
            <a:endParaRPr lang="en-US" sz="2400" dirty="0">
              <a:latin typeface="Fira Sans" panose="020B05030500000200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37"/>
          <p:cNvSpPr txBox="1">
            <a:spLocks noGrp="1"/>
          </p:cNvSpPr>
          <p:nvPr>
            <p:ph type="title"/>
          </p:nvPr>
        </p:nvSpPr>
        <p:spPr>
          <a:xfrm>
            <a:off x="202964" y="90312"/>
            <a:ext cx="6070511" cy="5143500"/>
          </a:xfrm>
          <a:prstGeom prst="rect">
            <a:avLst/>
          </a:prstGeom>
        </p:spPr>
        <p:txBody>
          <a:bodyPr spcFirstLastPara="1" wrap="square" lIns="91425" tIns="91425" rIns="91425" bIns="91425" anchor="ctr" anchorCtr="0">
            <a:noAutofit/>
          </a:bodyPr>
          <a:lstStyle/>
          <a:p>
            <a:pPr marL="182880" lvl="0" algn="l">
              <a:lnSpc>
                <a:spcPct val="150000"/>
              </a:lnSpc>
              <a:spcAft>
                <a:spcPts val="1200"/>
              </a:spcAft>
              <a:buClr>
                <a:srgbClr val="000000"/>
              </a:buClr>
              <a:buSzPts val="1100"/>
            </a:pPr>
            <a:r>
              <a:rPr lang="vi-VN" sz="2800" dirty="0"/>
              <a:t>Để học tốt môn khoa học tự nhiên, chúng ta cần thực hiện và rèn luyện một số kĩ năng: quan sát, phân loại, liên kết, đo, dự báo, viết báo cáo, thuyết trình</a:t>
            </a:r>
            <a:endParaRPr lang="vi-VN" sz="2800" dirty="0"/>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4"/>
          <p:cNvSpPr txBox="1">
            <a:spLocks noGrp="1"/>
          </p:cNvSpPr>
          <p:nvPr>
            <p:ph type="title"/>
          </p:nvPr>
        </p:nvSpPr>
        <p:spPr>
          <a:xfrm>
            <a:off x="1260743" y="439068"/>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dirty="0"/>
              <a:t>3. TÌM HIỂU MỘT SỐ DỤNG CỤ ĐO</a:t>
            </a:r>
            <a:endParaRPr sz="4000" b="1" dirty="0"/>
          </a:p>
        </p:txBody>
      </p:sp>
      <p:grpSp>
        <p:nvGrpSpPr>
          <p:cNvPr id="4" name="Group 3"/>
          <p:cNvGrpSpPr/>
          <p:nvPr/>
        </p:nvGrpSpPr>
        <p:grpSpPr>
          <a:xfrm>
            <a:off x="280865" y="1287847"/>
            <a:ext cx="2895301" cy="2782457"/>
            <a:chOff x="756354" y="1287847"/>
            <a:chExt cx="2577544" cy="2782457"/>
          </a:xfrm>
        </p:grpSpPr>
        <p:sp>
          <p:nvSpPr>
            <p:cNvPr id="574" name="Google Shape;574;p24"/>
            <p:cNvSpPr/>
            <p:nvPr/>
          </p:nvSpPr>
          <p:spPr>
            <a:xfrm flipH="1">
              <a:off x="1415418"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24"/>
            <p:cNvSpPr/>
            <p:nvPr/>
          </p:nvSpPr>
          <p:spPr>
            <a:xfrm flipH="1">
              <a:off x="1415420"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24"/>
            <p:cNvSpPr/>
            <p:nvPr/>
          </p:nvSpPr>
          <p:spPr>
            <a:xfrm flipH="1">
              <a:off x="1728566"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24"/>
            <p:cNvSpPr/>
            <p:nvPr/>
          </p:nvSpPr>
          <p:spPr>
            <a:xfrm flipH="1">
              <a:off x="1728567"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24"/>
            <p:cNvSpPr/>
            <p:nvPr/>
          </p:nvSpPr>
          <p:spPr>
            <a:xfrm>
              <a:off x="1501675" y="2460747"/>
              <a:ext cx="955200" cy="955200"/>
            </a:xfrm>
            <a:prstGeom prst="pie">
              <a:avLst>
                <a:gd name="adj1" fmla="val 0"/>
                <a:gd name="adj2" fmla="val 10773280"/>
              </a:avLst>
            </a:prstGeom>
            <a:solidFill>
              <a:srgbClr val="00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9" name="Google Shape;579;p24"/>
            <p:cNvGrpSpPr/>
            <p:nvPr/>
          </p:nvGrpSpPr>
          <p:grpSpPr>
            <a:xfrm>
              <a:off x="1090595" y="3112783"/>
              <a:ext cx="1781702" cy="957521"/>
              <a:chOff x="1090595" y="2438836"/>
              <a:chExt cx="1781702" cy="957521"/>
            </a:xfrm>
            <a:solidFill>
              <a:srgbClr val="006600"/>
            </a:solidFill>
          </p:grpSpPr>
          <p:sp>
            <p:nvSpPr>
              <p:cNvPr id="580" name="Google Shape;580;p24"/>
              <p:cNvSpPr/>
              <p:nvPr/>
            </p:nvSpPr>
            <p:spPr>
              <a:xfrm flipH="1">
                <a:off x="1090598"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4"/>
              <p:cNvSpPr/>
              <p:nvPr/>
            </p:nvSpPr>
            <p:spPr>
              <a:xfrm flipH="1">
                <a:off x="192746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4"/>
              <p:cNvSpPr/>
              <p:nvPr/>
            </p:nvSpPr>
            <p:spPr>
              <a:xfrm flipH="1">
                <a:off x="1090595"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3" name="Google Shape;603;p24"/>
            <p:cNvSpPr txBox="1"/>
            <p:nvPr/>
          </p:nvSpPr>
          <p:spPr>
            <a:xfrm>
              <a:off x="756354" y="1287847"/>
              <a:ext cx="2577544"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3200" b="1" dirty="0">
                  <a:solidFill>
                    <a:srgbClr val="003300"/>
                  </a:solidFill>
                  <a:latin typeface="Roboto" panose="02000000000000000000"/>
                  <a:ea typeface="Roboto" panose="02000000000000000000"/>
                  <a:cs typeface="Roboto" panose="02000000000000000000"/>
                  <a:sym typeface="Roboto" panose="02000000000000000000"/>
                </a:rPr>
                <a:t>Dao </a:t>
              </a:r>
              <a:r>
                <a:rPr lang="en-GB" sz="3200" b="1" dirty="0" err="1">
                  <a:solidFill>
                    <a:srgbClr val="003300"/>
                  </a:solidFill>
                  <a:latin typeface="Roboto" panose="02000000000000000000"/>
                  <a:ea typeface="Roboto" panose="02000000000000000000"/>
                  <a:cs typeface="Roboto" panose="02000000000000000000"/>
                  <a:sym typeface="Roboto" panose="02000000000000000000"/>
                </a:rPr>
                <a:t>động</a:t>
              </a:r>
              <a:r>
                <a:rPr lang="en-GB" sz="3200" b="1" dirty="0">
                  <a:solidFill>
                    <a:srgbClr val="003300"/>
                  </a:solidFill>
                  <a:latin typeface="Roboto" panose="02000000000000000000"/>
                  <a:ea typeface="Roboto" panose="02000000000000000000"/>
                  <a:cs typeface="Roboto" panose="02000000000000000000"/>
                  <a:sym typeface="Roboto" panose="02000000000000000000"/>
                </a:rPr>
                <a:t> </a:t>
              </a:r>
              <a:r>
                <a:rPr lang="en-GB" sz="3200" b="1" dirty="0" err="1">
                  <a:solidFill>
                    <a:srgbClr val="003300"/>
                  </a:solidFill>
                  <a:latin typeface="Roboto" panose="02000000000000000000"/>
                  <a:ea typeface="Roboto" panose="02000000000000000000"/>
                  <a:cs typeface="Roboto" panose="02000000000000000000"/>
                  <a:sym typeface="Roboto" panose="02000000000000000000"/>
                </a:rPr>
                <a:t>kí</a:t>
              </a:r>
              <a:endParaRPr sz="3200" b="1" dirty="0">
                <a:solidFill>
                  <a:srgbClr val="003300"/>
                </a:solidFill>
                <a:latin typeface="Roboto" panose="02000000000000000000"/>
                <a:ea typeface="Roboto" panose="02000000000000000000"/>
                <a:cs typeface="Roboto" panose="02000000000000000000"/>
                <a:sym typeface="Roboto" panose="02000000000000000000"/>
              </a:endParaRPr>
            </a:p>
          </p:txBody>
        </p:sp>
      </p:grpSp>
      <p:grpSp>
        <p:nvGrpSpPr>
          <p:cNvPr id="5" name="Group 4"/>
          <p:cNvGrpSpPr/>
          <p:nvPr/>
        </p:nvGrpSpPr>
        <p:grpSpPr>
          <a:xfrm>
            <a:off x="3355848" y="1287847"/>
            <a:ext cx="5788152" cy="2782457"/>
            <a:chOff x="3659544" y="1287847"/>
            <a:chExt cx="4579200" cy="2782457"/>
          </a:xfrm>
        </p:grpSpPr>
        <p:sp>
          <p:nvSpPr>
            <p:cNvPr id="584" name="Google Shape;584;p24"/>
            <p:cNvSpPr/>
            <p:nvPr/>
          </p:nvSpPr>
          <p:spPr>
            <a:xfrm flipH="1">
              <a:off x="3987127"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24"/>
            <p:cNvSpPr/>
            <p:nvPr/>
          </p:nvSpPr>
          <p:spPr>
            <a:xfrm flipH="1">
              <a:off x="3987129"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4"/>
            <p:cNvSpPr/>
            <p:nvPr/>
          </p:nvSpPr>
          <p:spPr>
            <a:xfrm flipH="1">
              <a:off x="4300275"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24"/>
            <p:cNvSpPr/>
            <p:nvPr/>
          </p:nvSpPr>
          <p:spPr>
            <a:xfrm flipH="1">
              <a:off x="4300276"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24"/>
            <p:cNvSpPr/>
            <p:nvPr/>
          </p:nvSpPr>
          <p:spPr>
            <a:xfrm>
              <a:off x="4088425" y="2460747"/>
              <a:ext cx="955200" cy="955200"/>
            </a:xfrm>
            <a:prstGeom prst="pie">
              <a:avLst>
                <a:gd name="adj1" fmla="val 0"/>
                <a:gd name="adj2" fmla="val 1620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89" name="Google Shape;589;p24"/>
            <p:cNvGrpSpPr/>
            <p:nvPr/>
          </p:nvGrpSpPr>
          <p:grpSpPr>
            <a:xfrm>
              <a:off x="3662304" y="3112783"/>
              <a:ext cx="1781702" cy="957521"/>
              <a:chOff x="3662304" y="2438836"/>
              <a:chExt cx="1781702" cy="957521"/>
            </a:xfrm>
            <a:solidFill>
              <a:srgbClr val="CC0000"/>
            </a:solidFill>
          </p:grpSpPr>
          <p:sp>
            <p:nvSpPr>
              <p:cNvPr id="590" name="Google Shape;590;p24"/>
              <p:cNvSpPr/>
              <p:nvPr/>
            </p:nvSpPr>
            <p:spPr>
              <a:xfrm flipH="1">
                <a:off x="3662307"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24"/>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24"/>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4" name="Google Shape;604;p24"/>
            <p:cNvSpPr txBox="1"/>
            <p:nvPr/>
          </p:nvSpPr>
          <p:spPr>
            <a:xfrm>
              <a:off x="3659544" y="1287847"/>
              <a:ext cx="4579200"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Đồng</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hồ</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đo</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thời</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gian</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hiện</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số</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dùng</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cổng</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quang</a:t>
              </a:r>
              <a:r>
                <a:rPr lang="en-GB" sz="2800" b="1" dirty="0">
                  <a:solidFill>
                    <a:schemeClr val="accent5">
                      <a:lumMod val="75000"/>
                    </a:schemeClr>
                  </a:solidFill>
                  <a:latin typeface="Roboto" panose="02000000000000000000"/>
                  <a:ea typeface="Roboto" panose="02000000000000000000"/>
                  <a:cs typeface="Roboto" panose="02000000000000000000"/>
                  <a:sym typeface="Roboto" panose="02000000000000000000"/>
                </a:rPr>
                <a:t> </a:t>
              </a:r>
              <a:r>
                <a:rPr lang="en-GB" sz="2800" b="1" dirty="0" err="1">
                  <a:solidFill>
                    <a:schemeClr val="accent5">
                      <a:lumMod val="75000"/>
                    </a:schemeClr>
                  </a:solidFill>
                  <a:latin typeface="Roboto" panose="02000000000000000000"/>
                  <a:ea typeface="Roboto" panose="02000000000000000000"/>
                  <a:cs typeface="Roboto" panose="02000000000000000000"/>
                  <a:sym typeface="Roboto" panose="02000000000000000000"/>
                </a:rPr>
                <a:t>điện</a:t>
              </a:r>
              <a:endParaRPr sz="2800" b="1" dirty="0">
                <a:solidFill>
                  <a:schemeClr val="accent5">
                    <a:lumMod val="75000"/>
                  </a:schemeClr>
                </a:solidFill>
                <a:latin typeface="Roboto" panose="02000000000000000000"/>
                <a:ea typeface="Roboto" panose="02000000000000000000"/>
                <a:cs typeface="Roboto" panose="02000000000000000000"/>
                <a:sym typeface="Roboto" panose="02000000000000000000"/>
              </a:endParaRPr>
            </a:p>
          </p:txBody>
        </p:sp>
      </p:grpSp>
      <p:grpSp>
        <p:nvGrpSpPr>
          <p:cNvPr id="6" name="Group 5"/>
          <p:cNvGrpSpPr/>
          <p:nvPr/>
        </p:nvGrpSpPr>
        <p:grpSpPr>
          <a:xfrm>
            <a:off x="6251052" y="1999749"/>
            <a:ext cx="2221830" cy="2070555"/>
            <a:chOff x="6251052" y="1999749"/>
            <a:chExt cx="1781702" cy="2070555"/>
          </a:xfrm>
        </p:grpSpPr>
        <p:sp>
          <p:nvSpPr>
            <p:cNvPr id="594" name="Google Shape;594;p24"/>
            <p:cNvSpPr/>
            <p:nvPr/>
          </p:nvSpPr>
          <p:spPr>
            <a:xfrm flipH="1">
              <a:off x="6575875"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24"/>
            <p:cNvSpPr/>
            <p:nvPr/>
          </p:nvSpPr>
          <p:spPr>
            <a:xfrm flipH="1">
              <a:off x="6575877"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24"/>
            <p:cNvSpPr/>
            <p:nvPr/>
          </p:nvSpPr>
          <p:spPr>
            <a:xfrm flipH="1">
              <a:off x="6889024"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24"/>
            <p:cNvSpPr/>
            <p:nvPr/>
          </p:nvSpPr>
          <p:spPr>
            <a:xfrm flipH="1">
              <a:off x="6889025"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24"/>
            <p:cNvSpPr/>
            <p:nvPr/>
          </p:nvSpPr>
          <p:spPr>
            <a:xfrm>
              <a:off x="6675175" y="2460747"/>
              <a:ext cx="955200" cy="955200"/>
            </a:xfrm>
            <a:prstGeom prst="pie">
              <a:avLst>
                <a:gd name="adj1" fmla="val 0"/>
                <a:gd name="adj2" fmla="val 13520759"/>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9" name="Google Shape;599;p24"/>
            <p:cNvGrpSpPr/>
            <p:nvPr/>
          </p:nvGrpSpPr>
          <p:grpSpPr>
            <a:xfrm>
              <a:off x="6251052" y="3112783"/>
              <a:ext cx="1781702" cy="957521"/>
              <a:chOff x="6251052" y="2438836"/>
              <a:chExt cx="1781702" cy="957521"/>
            </a:xfrm>
            <a:solidFill>
              <a:schemeClr val="accent4">
                <a:lumMod val="50000"/>
              </a:schemeClr>
            </a:solidFill>
          </p:grpSpPr>
          <p:sp>
            <p:nvSpPr>
              <p:cNvPr id="600" name="Google Shape;600;p24"/>
              <p:cNvSpPr/>
              <p:nvPr/>
            </p:nvSpPr>
            <p:spPr>
              <a:xfrm flipH="1">
                <a:off x="6251055"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24"/>
              <p:cNvSpPr/>
              <p:nvPr/>
            </p:nvSpPr>
            <p:spPr>
              <a:xfrm flipH="1">
                <a:off x="7087925"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24"/>
              <p:cNvSpPr/>
              <p:nvPr/>
            </p:nvSpPr>
            <p:spPr>
              <a:xfrm flipH="1">
                <a:off x="6251052"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500" b="1" dirty="0" err="1"/>
              <a:t>Kĩ</a:t>
            </a:r>
            <a:r>
              <a:rPr lang="en-GB" sz="4500" b="1" dirty="0"/>
              <a:t> </a:t>
            </a:r>
            <a:r>
              <a:rPr lang="en-GB" sz="4500" b="1" dirty="0" err="1"/>
              <a:t>thuật</a:t>
            </a:r>
            <a:r>
              <a:rPr lang="en-GB" sz="4500" b="1" dirty="0"/>
              <a:t> </a:t>
            </a:r>
            <a:r>
              <a:rPr lang="en-GB" sz="4500" b="1" dirty="0" err="1"/>
              <a:t>mảnh</a:t>
            </a:r>
            <a:r>
              <a:rPr lang="en-GB" sz="4500" b="1" dirty="0"/>
              <a:t> </a:t>
            </a:r>
            <a:r>
              <a:rPr lang="en-GB" sz="4500" b="1" dirty="0" err="1"/>
              <a:t>ghép</a:t>
            </a:r>
            <a:endParaRPr sz="4500" b="1" dirty="0"/>
          </a:p>
        </p:txBody>
      </p:sp>
      <p:grpSp>
        <p:nvGrpSpPr>
          <p:cNvPr id="279" name="Google Shape;279;p20"/>
          <p:cNvGrpSpPr/>
          <p:nvPr/>
        </p:nvGrpSpPr>
        <p:grpSpPr>
          <a:xfrm>
            <a:off x="3083710" y="1302360"/>
            <a:ext cx="2975564" cy="3410754"/>
            <a:chOff x="3083710" y="1302360"/>
            <a:chExt cx="2975564" cy="3410754"/>
          </a:xfrm>
        </p:grpSpPr>
        <p:sp>
          <p:nvSpPr>
            <p:cNvPr id="280" name="Google Shape;280;p20"/>
            <p:cNvSpPr/>
            <p:nvPr/>
          </p:nvSpPr>
          <p:spPr>
            <a:xfrm>
              <a:off x="3577300" y="1302360"/>
              <a:ext cx="2006434" cy="1882277"/>
            </a:xfrm>
            <a:custGeom>
              <a:avLst/>
              <a:gdLst/>
              <a:ahLst/>
              <a:cxnLst/>
              <a:rect l="l" t="t" r="r" b="b"/>
              <a:pathLst>
                <a:path w="133163" h="124923" extrusionOk="0">
                  <a:moveTo>
                    <a:pt x="24451" y="0"/>
                  </a:moveTo>
                  <a:cubicBezTo>
                    <a:pt x="10942" y="0"/>
                    <a:pt x="1" y="10941"/>
                    <a:pt x="1" y="24451"/>
                  </a:cubicBezTo>
                  <a:lnTo>
                    <a:pt x="1" y="42297"/>
                  </a:lnTo>
                  <a:cubicBezTo>
                    <a:pt x="1" y="44399"/>
                    <a:pt x="1702" y="46066"/>
                    <a:pt x="3737" y="46066"/>
                  </a:cubicBezTo>
                  <a:cubicBezTo>
                    <a:pt x="5838" y="46066"/>
                    <a:pt x="7506" y="44365"/>
                    <a:pt x="7506" y="42297"/>
                  </a:cubicBezTo>
                  <a:lnTo>
                    <a:pt x="7506" y="24451"/>
                  </a:lnTo>
                  <a:cubicBezTo>
                    <a:pt x="7506" y="15078"/>
                    <a:pt x="15111" y="7439"/>
                    <a:pt x="24518" y="7439"/>
                  </a:cubicBezTo>
                  <a:cubicBezTo>
                    <a:pt x="33892" y="7439"/>
                    <a:pt x="41530" y="15078"/>
                    <a:pt x="41530" y="24451"/>
                  </a:cubicBezTo>
                  <a:lnTo>
                    <a:pt x="41530" y="93100"/>
                  </a:lnTo>
                  <a:cubicBezTo>
                    <a:pt x="41530" y="110646"/>
                    <a:pt x="55774" y="124923"/>
                    <a:pt x="73320" y="124923"/>
                  </a:cubicBezTo>
                  <a:cubicBezTo>
                    <a:pt x="90899" y="124923"/>
                    <a:pt x="105142" y="110646"/>
                    <a:pt x="105076" y="93100"/>
                  </a:cubicBezTo>
                  <a:lnTo>
                    <a:pt x="105076" y="73720"/>
                  </a:lnTo>
                  <a:cubicBezTo>
                    <a:pt x="105076" y="68015"/>
                    <a:pt x="109679" y="63412"/>
                    <a:pt x="115350" y="63412"/>
                  </a:cubicBezTo>
                  <a:cubicBezTo>
                    <a:pt x="121020" y="63412"/>
                    <a:pt x="125657" y="68049"/>
                    <a:pt x="125657" y="73720"/>
                  </a:cubicBezTo>
                  <a:lnTo>
                    <a:pt x="125657" y="96769"/>
                  </a:lnTo>
                  <a:cubicBezTo>
                    <a:pt x="125657" y="98838"/>
                    <a:pt x="127358" y="100505"/>
                    <a:pt x="129393" y="100505"/>
                  </a:cubicBezTo>
                  <a:cubicBezTo>
                    <a:pt x="131495" y="100505"/>
                    <a:pt x="133162" y="98804"/>
                    <a:pt x="133162" y="96769"/>
                  </a:cubicBezTo>
                  <a:lnTo>
                    <a:pt x="133162" y="73720"/>
                  </a:lnTo>
                  <a:cubicBezTo>
                    <a:pt x="133162" y="63913"/>
                    <a:pt x="125190" y="55940"/>
                    <a:pt x="115383" y="55940"/>
                  </a:cubicBezTo>
                  <a:cubicBezTo>
                    <a:pt x="105609" y="55940"/>
                    <a:pt x="97637" y="63913"/>
                    <a:pt x="97637" y="73720"/>
                  </a:cubicBezTo>
                  <a:lnTo>
                    <a:pt x="97637" y="93100"/>
                  </a:lnTo>
                  <a:cubicBezTo>
                    <a:pt x="97637" y="106510"/>
                    <a:pt x="86696" y="117451"/>
                    <a:pt x="73286" y="117451"/>
                  </a:cubicBezTo>
                  <a:cubicBezTo>
                    <a:pt x="59843" y="117451"/>
                    <a:pt x="48936" y="106510"/>
                    <a:pt x="48936" y="93100"/>
                  </a:cubicBezTo>
                  <a:lnTo>
                    <a:pt x="48936" y="24451"/>
                  </a:lnTo>
                  <a:cubicBezTo>
                    <a:pt x="48936" y="10941"/>
                    <a:pt x="37961" y="0"/>
                    <a:pt x="24451" y="0"/>
                  </a:cubicBezTo>
                  <a:close/>
                </a:path>
              </a:pathLst>
            </a:custGeom>
            <a:gradFill>
              <a:gsLst>
                <a:gs pos="0">
                  <a:schemeClr val="accent2"/>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20"/>
            <p:cNvSpPr/>
            <p:nvPr/>
          </p:nvSpPr>
          <p:spPr>
            <a:xfrm>
              <a:off x="4271434" y="4171442"/>
              <a:ext cx="1104252" cy="53791"/>
            </a:xfrm>
            <a:custGeom>
              <a:avLst/>
              <a:gdLst/>
              <a:ahLst/>
              <a:cxnLst/>
              <a:rect l="l" t="t" r="r" b="b"/>
              <a:pathLst>
                <a:path w="73287" h="3570" extrusionOk="0">
                  <a:moveTo>
                    <a:pt x="635" y="0"/>
                  </a:moveTo>
                  <a:cubicBezTo>
                    <a:pt x="301" y="0"/>
                    <a:pt x="1" y="300"/>
                    <a:pt x="1" y="634"/>
                  </a:cubicBezTo>
                  <a:lnTo>
                    <a:pt x="1" y="2935"/>
                  </a:lnTo>
                  <a:cubicBezTo>
                    <a:pt x="1" y="3269"/>
                    <a:pt x="301" y="3569"/>
                    <a:pt x="635" y="3569"/>
                  </a:cubicBezTo>
                  <a:lnTo>
                    <a:pt x="72686" y="3569"/>
                  </a:lnTo>
                  <a:cubicBezTo>
                    <a:pt x="73020" y="3569"/>
                    <a:pt x="73287" y="3269"/>
                    <a:pt x="73287" y="2935"/>
                  </a:cubicBezTo>
                  <a:lnTo>
                    <a:pt x="73287" y="634"/>
                  </a:lnTo>
                  <a:cubicBezTo>
                    <a:pt x="73287" y="267"/>
                    <a:pt x="73020"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20"/>
            <p:cNvSpPr/>
            <p:nvPr/>
          </p:nvSpPr>
          <p:spPr>
            <a:xfrm>
              <a:off x="4997739" y="2650943"/>
              <a:ext cx="1045443" cy="1791315"/>
            </a:xfrm>
            <a:custGeom>
              <a:avLst/>
              <a:gdLst/>
              <a:ahLst/>
              <a:cxnLst/>
              <a:rect l="l" t="t" r="r" b="b"/>
              <a:pathLst>
                <a:path w="69384" h="118886" extrusionOk="0">
                  <a:moveTo>
                    <a:pt x="26420" y="0"/>
                  </a:moveTo>
                  <a:lnTo>
                    <a:pt x="26420" y="50036"/>
                  </a:lnTo>
                  <a:cubicBezTo>
                    <a:pt x="26420" y="50303"/>
                    <a:pt x="26253" y="50503"/>
                    <a:pt x="26020" y="50603"/>
                  </a:cubicBezTo>
                  <a:cubicBezTo>
                    <a:pt x="10675" y="54540"/>
                    <a:pt x="1" y="68349"/>
                    <a:pt x="1" y="84194"/>
                  </a:cubicBezTo>
                  <a:cubicBezTo>
                    <a:pt x="1" y="103341"/>
                    <a:pt x="15545" y="118886"/>
                    <a:pt x="34692" y="118886"/>
                  </a:cubicBezTo>
                  <a:cubicBezTo>
                    <a:pt x="53839" y="118886"/>
                    <a:pt x="69384" y="103341"/>
                    <a:pt x="69384" y="84194"/>
                  </a:cubicBezTo>
                  <a:cubicBezTo>
                    <a:pt x="69384" y="68349"/>
                    <a:pt x="58710" y="54540"/>
                    <a:pt x="43365" y="50603"/>
                  </a:cubicBezTo>
                  <a:cubicBezTo>
                    <a:pt x="43098" y="50537"/>
                    <a:pt x="42932" y="50303"/>
                    <a:pt x="42932" y="50036"/>
                  </a:cubicBezTo>
                  <a:lnTo>
                    <a:pt x="429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0"/>
            <p:cNvSpPr/>
            <p:nvPr/>
          </p:nvSpPr>
          <p:spPr>
            <a:xfrm>
              <a:off x="4981164" y="2516231"/>
              <a:ext cx="1078110" cy="1943105"/>
            </a:xfrm>
            <a:custGeom>
              <a:avLst/>
              <a:gdLst/>
              <a:ahLst/>
              <a:cxnLst/>
              <a:rect l="l" t="t" r="r" b="b"/>
              <a:pathLst>
                <a:path w="71552" h="128960" extrusionOk="0">
                  <a:moveTo>
                    <a:pt x="45333" y="1068"/>
                  </a:moveTo>
                  <a:cubicBezTo>
                    <a:pt x="47201" y="1068"/>
                    <a:pt x="48768" y="2603"/>
                    <a:pt x="48768" y="4504"/>
                  </a:cubicBezTo>
                  <a:cubicBezTo>
                    <a:pt x="48768" y="6372"/>
                    <a:pt x="47201" y="7906"/>
                    <a:pt x="45333" y="7906"/>
                  </a:cubicBezTo>
                  <a:lnTo>
                    <a:pt x="26252" y="7906"/>
                  </a:lnTo>
                  <a:cubicBezTo>
                    <a:pt x="24351" y="7906"/>
                    <a:pt x="22816" y="6372"/>
                    <a:pt x="22816" y="4504"/>
                  </a:cubicBezTo>
                  <a:cubicBezTo>
                    <a:pt x="22816" y="2603"/>
                    <a:pt x="24351" y="1068"/>
                    <a:pt x="26252" y="1068"/>
                  </a:cubicBezTo>
                  <a:close/>
                  <a:moveTo>
                    <a:pt x="44032" y="9007"/>
                  </a:moveTo>
                  <a:lnTo>
                    <a:pt x="44032" y="59043"/>
                  </a:lnTo>
                  <a:cubicBezTo>
                    <a:pt x="44032" y="59277"/>
                    <a:pt x="44198" y="59477"/>
                    <a:pt x="44465" y="59577"/>
                  </a:cubicBezTo>
                  <a:cubicBezTo>
                    <a:pt x="59810" y="63546"/>
                    <a:pt x="70484" y="77323"/>
                    <a:pt x="70484" y="93167"/>
                  </a:cubicBezTo>
                  <a:cubicBezTo>
                    <a:pt x="70484" y="112281"/>
                    <a:pt x="54939" y="127859"/>
                    <a:pt x="35792" y="127859"/>
                  </a:cubicBezTo>
                  <a:cubicBezTo>
                    <a:pt x="16645" y="127859"/>
                    <a:pt x="1101" y="112314"/>
                    <a:pt x="1101" y="93167"/>
                  </a:cubicBezTo>
                  <a:cubicBezTo>
                    <a:pt x="1101" y="77323"/>
                    <a:pt x="11809" y="63480"/>
                    <a:pt x="27120" y="59577"/>
                  </a:cubicBezTo>
                  <a:cubicBezTo>
                    <a:pt x="27353" y="59543"/>
                    <a:pt x="27520" y="59277"/>
                    <a:pt x="27520" y="59043"/>
                  </a:cubicBezTo>
                  <a:lnTo>
                    <a:pt x="27520" y="9007"/>
                  </a:lnTo>
                  <a:close/>
                  <a:moveTo>
                    <a:pt x="26252" y="1"/>
                  </a:moveTo>
                  <a:cubicBezTo>
                    <a:pt x="23784" y="1"/>
                    <a:pt x="21749" y="2002"/>
                    <a:pt x="21749" y="4504"/>
                  </a:cubicBezTo>
                  <a:cubicBezTo>
                    <a:pt x="21749" y="6939"/>
                    <a:pt x="23750" y="9007"/>
                    <a:pt x="26252" y="9007"/>
                  </a:cubicBezTo>
                  <a:lnTo>
                    <a:pt x="26452" y="9007"/>
                  </a:lnTo>
                  <a:lnTo>
                    <a:pt x="26452" y="58609"/>
                  </a:lnTo>
                  <a:cubicBezTo>
                    <a:pt x="10841" y="62812"/>
                    <a:pt x="0" y="76956"/>
                    <a:pt x="0" y="93167"/>
                  </a:cubicBezTo>
                  <a:cubicBezTo>
                    <a:pt x="0" y="112915"/>
                    <a:pt x="16078" y="128960"/>
                    <a:pt x="35792" y="128960"/>
                  </a:cubicBezTo>
                  <a:cubicBezTo>
                    <a:pt x="55506" y="128960"/>
                    <a:pt x="71551" y="112915"/>
                    <a:pt x="71551" y="93167"/>
                  </a:cubicBezTo>
                  <a:cubicBezTo>
                    <a:pt x="71551" y="76956"/>
                    <a:pt x="60710" y="62812"/>
                    <a:pt x="45132" y="58609"/>
                  </a:cubicBezTo>
                  <a:lnTo>
                    <a:pt x="45132" y="9007"/>
                  </a:lnTo>
                  <a:lnTo>
                    <a:pt x="45333" y="9007"/>
                  </a:lnTo>
                  <a:cubicBezTo>
                    <a:pt x="47801" y="9007"/>
                    <a:pt x="49836" y="7006"/>
                    <a:pt x="49836" y="4504"/>
                  </a:cubicBezTo>
                  <a:cubicBezTo>
                    <a:pt x="49836" y="2036"/>
                    <a:pt x="47834" y="1"/>
                    <a:pt x="45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20"/>
            <p:cNvSpPr/>
            <p:nvPr/>
          </p:nvSpPr>
          <p:spPr>
            <a:xfrm>
              <a:off x="5325458" y="2532324"/>
              <a:ext cx="391047" cy="103047"/>
            </a:xfrm>
            <a:custGeom>
              <a:avLst/>
              <a:gdLst/>
              <a:ahLst/>
              <a:cxnLst/>
              <a:rect l="l" t="t" r="r" b="b"/>
              <a:pathLst>
                <a:path w="25953" h="6839" extrusionOk="0">
                  <a:moveTo>
                    <a:pt x="3437" y="0"/>
                  </a:moveTo>
                  <a:cubicBezTo>
                    <a:pt x="1502" y="0"/>
                    <a:pt x="1" y="1535"/>
                    <a:pt x="1" y="3436"/>
                  </a:cubicBezTo>
                  <a:cubicBezTo>
                    <a:pt x="1" y="5304"/>
                    <a:pt x="1569" y="6838"/>
                    <a:pt x="3437" y="6838"/>
                  </a:cubicBezTo>
                  <a:lnTo>
                    <a:pt x="22517" y="6838"/>
                  </a:lnTo>
                  <a:cubicBezTo>
                    <a:pt x="24418" y="6838"/>
                    <a:pt x="25953" y="5304"/>
                    <a:pt x="25953" y="3436"/>
                  </a:cubicBezTo>
                  <a:cubicBezTo>
                    <a:pt x="25953" y="1535"/>
                    <a:pt x="24418" y="0"/>
                    <a:pt x="22517" y="0"/>
                  </a:cubicBezTo>
                  <a:close/>
                </a:path>
              </a:pathLst>
            </a:custGeom>
            <a:solidFill>
              <a:srgbClr val="AEC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20"/>
            <p:cNvSpPr/>
            <p:nvPr/>
          </p:nvSpPr>
          <p:spPr>
            <a:xfrm>
              <a:off x="4997739" y="2652450"/>
              <a:ext cx="452372" cy="1269603"/>
            </a:xfrm>
            <a:custGeom>
              <a:avLst/>
              <a:gdLst/>
              <a:ahLst/>
              <a:cxnLst/>
              <a:rect l="l" t="t" r="r" b="b"/>
              <a:pathLst>
                <a:path w="30023" h="84261" extrusionOk="0">
                  <a:moveTo>
                    <a:pt x="26487" y="1"/>
                  </a:moveTo>
                  <a:lnTo>
                    <a:pt x="26487" y="50003"/>
                  </a:lnTo>
                  <a:lnTo>
                    <a:pt x="26420" y="50003"/>
                  </a:lnTo>
                  <a:cubicBezTo>
                    <a:pt x="26420" y="50237"/>
                    <a:pt x="26253" y="50437"/>
                    <a:pt x="26020" y="50537"/>
                  </a:cubicBezTo>
                  <a:cubicBezTo>
                    <a:pt x="10675" y="54506"/>
                    <a:pt x="1" y="68283"/>
                    <a:pt x="1" y="84127"/>
                  </a:cubicBezTo>
                  <a:lnTo>
                    <a:pt x="1" y="84261"/>
                  </a:lnTo>
                  <a:cubicBezTo>
                    <a:pt x="34" y="84127"/>
                    <a:pt x="68" y="83961"/>
                    <a:pt x="134" y="83827"/>
                  </a:cubicBezTo>
                  <a:cubicBezTo>
                    <a:pt x="3704" y="70718"/>
                    <a:pt x="8540" y="57575"/>
                    <a:pt x="25152" y="52972"/>
                  </a:cubicBezTo>
                  <a:cubicBezTo>
                    <a:pt x="26186" y="52705"/>
                    <a:pt x="27087" y="52038"/>
                    <a:pt x="27754" y="51204"/>
                  </a:cubicBezTo>
                  <a:cubicBezTo>
                    <a:pt x="28721" y="50070"/>
                    <a:pt x="28888" y="48469"/>
                    <a:pt x="29022" y="47034"/>
                  </a:cubicBezTo>
                  <a:cubicBezTo>
                    <a:pt x="30022" y="32757"/>
                    <a:pt x="27387" y="18414"/>
                    <a:pt x="28054" y="4170"/>
                  </a:cubicBezTo>
                  <a:cubicBezTo>
                    <a:pt x="28088" y="2836"/>
                    <a:pt x="28188" y="1368"/>
                    <a:pt x="28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20"/>
            <p:cNvSpPr/>
            <p:nvPr/>
          </p:nvSpPr>
          <p:spPr>
            <a:xfrm>
              <a:off x="5083703" y="3690908"/>
              <a:ext cx="877064" cy="673005"/>
            </a:xfrm>
            <a:custGeom>
              <a:avLst/>
              <a:gdLst/>
              <a:ahLst/>
              <a:cxnLst/>
              <a:rect l="l" t="t" r="r" b="b"/>
              <a:pathLst>
                <a:path w="58209" h="44666" extrusionOk="0">
                  <a:moveTo>
                    <a:pt x="4503" y="1"/>
                  </a:moveTo>
                  <a:cubicBezTo>
                    <a:pt x="1668" y="4504"/>
                    <a:pt x="0" y="9841"/>
                    <a:pt x="0" y="15545"/>
                  </a:cubicBezTo>
                  <a:cubicBezTo>
                    <a:pt x="0" y="31657"/>
                    <a:pt x="13043" y="44666"/>
                    <a:pt x="29121" y="44666"/>
                  </a:cubicBezTo>
                  <a:cubicBezTo>
                    <a:pt x="45199" y="44666"/>
                    <a:pt x="58208" y="31623"/>
                    <a:pt x="58208" y="15545"/>
                  </a:cubicBezTo>
                  <a:cubicBezTo>
                    <a:pt x="58208" y="9841"/>
                    <a:pt x="56540" y="4504"/>
                    <a:pt x="53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0"/>
            <p:cNvSpPr/>
            <p:nvPr/>
          </p:nvSpPr>
          <p:spPr>
            <a:xfrm>
              <a:off x="5176177" y="3690908"/>
              <a:ext cx="785092" cy="673005"/>
            </a:xfrm>
            <a:custGeom>
              <a:avLst/>
              <a:gdLst/>
              <a:ahLst/>
              <a:cxnLst/>
              <a:rect l="l" t="t" r="r" b="b"/>
              <a:pathLst>
                <a:path w="52105" h="44666" extrusionOk="0">
                  <a:moveTo>
                    <a:pt x="37361" y="1"/>
                  </a:moveTo>
                  <a:cubicBezTo>
                    <a:pt x="39029" y="2836"/>
                    <a:pt x="39729" y="6272"/>
                    <a:pt x="39429" y="9607"/>
                  </a:cubicBezTo>
                  <a:cubicBezTo>
                    <a:pt x="39062" y="14211"/>
                    <a:pt x="37027" y="18547"/>
                    <a:pt x="34359" y="22350"/>
                  </a:cubicBezTo>
                  <a:cubicBezTo>
                    <a:pt x="30923" y="27187"/>
                    <a:pt x="26420" y="31323"/>
                    <a:pt x="21249" y="34225"/>
                  </a:cubicBezTo>
                  <a:cubicBezTo>
                    <a:pt x="19481" y="35226"/>
                    <a:pt x="17580" y="36160"/>
                    <a:pt x="15579" y="36560"/>
                  </a:cubicBezTo>
                  <a:cubicBezTo>
                    <a:pt x="14624" y="36768"/>
                    <a:pt x="13648" y="36858"/>
                    <a:pt x="12666" y="36858"/>
                  </a:cubicBezTo>
                  <a:cubicBezTo>
                    <a:pt x="10661" y="36858"/>
                    <a:pt x="8631" y="36486"/>
                    <a:pt x="6706" y="35993"/>
                  </a:cubicBezTo>
                  <a:cubicBezTo>
                    <a:pt x="4404" y="35359"/>
                    <a:pt x="2169" y="34525"/>
                    <a:pt x="1" y="33525"/>
                  </a:cubicBezTo>
                  <a:lnTo>
                    <a:pt x="1" y="33525"/>
                  </a:lnTo>
                  <a:cubicBezTo>
                    <a:pt x="5405" y="40296"/>
                    <a:pt x="13677" y="44666"/>
                    <a:pt x="23017" y="44666"/>
                  </a:cubicBezTo>
                  <a:cubicBezTo>
                    <a:pt x="39095" y="44666"/>
                    <a:pt x="52105" y="31623"/>
                    <a:pt x="52105" y="15545"/>
                  </a:cubicBezTo>
                  <a:cubicBezTo>
                    <a:pt x="52105" y="9841"/>
                    <a:pt x="50437" y="4504"/>
                    <a:pt x="47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0"/>
            <p:cNvSpPr/>
            <p:nvPr/>
          </p:nvSpPr>
          <p:spPr>
            <a:xfrm>
              <a:off x="5545620" y="4212654"/>
              <a:ext cx="85960" cy="85463"/>
            </a:xfrm>
            <a:custGeom>
              <a:avLst/>
              <a:gdLst/>
              <a:ahLst/>
              <a:cxnLst/>
              <a:rect l="l" t="t" r="r" b="b"/>
              <a:pathLst>
                <a:path w="5705" h="5672" extrusionOk="0">
                  <a:moveTo>
                    <a:pt x="2836" y="0"/>
                  </a:moveTo>
                  <a:cubicBezTo>
                    <a:pt x="2469" y="0"/>
                    <a:pt x="2068" y="67"/>
                    <a:pt x="1735" y="234"/>
                  </a:cubicBezTo>
                  <a:cubicBezTo>
                    <a:pt x="1401" y="367"/>
                    <a:pt x="1068" y="534"/>
                    <a:pt x="834" y="834"/>
                  </a:cubicBezTo>
                  <a:cubicBezTo>
                    <a:pt x="534" y="1068"/>
                    <a:pt x="367" y="1401"/>
                    <a:pt x="234" y="1735"/>
                  </a:cubicBezTo>
                  <a:cubicBezTo>
                    <a:pt x="67" y="2069"/>
                    <a:pt x="0" y="2435"/>
                    <a:pt x="0" y="2836"/>
                  </a:cubicBezTo>
                  <a:cubicBezTo>
                    <a:pt x="34" y="3069"/>
                    <a:pt x="67" y="3336"/>
                    <a:pt x="67" y="3570"/>
                  </a:cubicBezTo>
                  <a:cubicBezTo>
                    <a:pt x="200" y="4070"/>
                    <a:pt x="434" y="4504"/>
                    <a:pt x="834" y="4837"/>
                  </a:cubicBezTo>
                  <a:cubicBezTo>
                    <a:pt x="1034" y="5004"/>
                    <a:pt x="1201" y="5104"/>
                    <a:pt x="1401" y="5271"/>
                  </a:cubicBezTo>
                  <a:cubicBezTo>
                    <a:pt x="1868" y="5538"/>
                    <a:pt x="2335" y="5671"/>
                    <a:pt x="2869" y="5671"/>
                  </a:cubicBezTo>
                  <a:cubicBezTo>
                    <a:pt x="3236" y="5671"/>
                    <a:pt x="3636" y="5571"/>
                    <a:pt x="3970" y="5404"/>
                  </a:cubicBezTo>
                  <a:cubicBezTo>
                    <a:pt x="4303" y="5271"/>
                    <a:pt x="4637" y="5104"/>
                    <a:pt x="4870" y="4837"/>
                  </a:cubicBezTo>
                  <a:cubicBezTo>
                    <a:pt x="5171" y="4570"/>
                    <a:pt x="5337" y="4237"/>
                    <a:pt x="5437" y="3903"/>
                  </a:cubicBezTo>
                  <a:cubicBezTo>
                    <a:pt x="5604" y="3570"/>
                    <a:pt x="5704" y="3203"/>
                    <a:pt x="5704" y="2836"/>
                  </a:cubicBezTo>
                  <a:cubicBezTo>
                    <a:pt x="5704" y="2569"/>
                    <a:pt x="5671" y="2335"/>
                    <a:pt x="5638" y="2069"/>
                  </a:cubicBezTo>
                  <a:cubicBezTo>
                    <a:pt x="5504" y="1568"/>
                    <a:pt x="5237" y="1168"/>
                    <a:pt x="4870" y="834"/>
                  </a:cubicBezTo>
                  <a:cubicBezTo>
                    <a:pt x="4670" y="667"/>
                    <a:pt x="4503" y="534"/>
                    <a:pt x="4303" y="367"/>
                  </a:cubicBezTo>
                  <a:cubicBezTo>
                    <a:pt x="3836" y="100"/>
                    <a:pt x="3369" y="0"/>
                    <a:pt x="2836"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20"/>
            <p:cNvSpPr/>
            <p:nvPr/>
          </p:nvSpPr>
          <p:spPr>
            <a:xfrm>
              <a:off x="5729076" y="4173446"/>
              <a:ext cx="40727" cy="41737"/>
            </a:xfrm>
            <a:custGeom>
              <a:avLst/>
              <a:gdLst/>
              <a:ahLst/>
              <a:cxnLst/>
              <a:rect l="l" t="t" r="r" b="b"/>
              <a:pathLst>
                <a:path w="2703" h="2770" extrusionOk="0">
                  <a:moveTo>
                    <a:pt x="1368" y="0"/>
                  </a:moveTo>
                  <a:cubicBezTo>
                    <a:pt x="1201" y="0"/>
                    <a:pt x="1001" y="34"/>
                    <a:pt x="835" y="134"/>
                  </a:cubicBezTo>
                  <a:cubicBezTo>
                    <a:pt x="668" y="167"/>
                    <a:pt x="501" y="301"/>
                    <a:pt x="401" y="401"/>
                  </a:cubicBezTo>
                  <a:cubicBezTo>
                    <a:pt x="301" y="534"/>
                    <a:pt x="201" y="668"/>
                    <a:pt x="134" y="868"/>
                  </a:cubicBezTo>
                  <a:cubicBezTo>
                    <a:pt x="34" y="1035"/>
                    <a:pt x="1" y="1201"/>
                    <a:pt x="1" y="1401"/>
                  </a:cubicBezTo>
                  <a:cubicBezTo>
                    <a:pt x="1" y="1535"/>
                    <a:pt x="34" y="1668"/>
                    <a:pt x="34" y="1802"/>
                  </a:cubicBezTo>
                  <a:cubicBezTo>
                    <a:pt x="134" y="2035"/>
                    <a:pt x="201" y="2202"/>
                    <a:pt x="368" y="2369"/>
                  </a:cubicBezTo>
                  <a:cubicBezTo>
                    <a:pt x="468" y="2469"/>
                    <a:pt x="534" y="2502"/>
                    <a:pt x="668" y="2569"/>
                  </a:cubicBezTo>
                  <a:cubicBezTo>
                    <a:pt x="868" y="2702"/>
                    <a:pt x="1135" y="2769"/>
                    <a:pt x="1335" y="2769"/>
                  </a:cubicBezTo>
                  <a:cubicBezTo>
                    <a:pt x="1502" y="2769"/>
                    <a:pt x="1702" y="2702"/>
                    <a:pt x="1869" y="2636"/>
                  </a:cubicBezTo>
                  <a:cubicBezTo>
                    <a:pt x="2035" y="2602"/>
                    <a:pt x="2202" y="2469"/>
                    <a:pt x="2302" y="2335"/>
                  </a:cubicBezTo>
                  <a:cubicBezTo>
                    <a:pt x="2402" y="2202"/>
                    <a:pt x="2502" y="2102"/>
                    <a:pt x="2569" y="1868"/>
                  </a:cubicBezTo>
                  <a:cubicBezTo>
                    <a:pt x="2669" y="1702"/>
                    <a:pt x="2703" y="1535"/>
                    <a:pt x="2703" y="1335"/>
                  </a:cubicBezTo>
                  <a:cubicBezTo>
                    <a:pt x="2703" y="1201"/>
                    <a:pt x="2669" y="1101"/>
                    <a:pt x="2669" y="968"/>
                  </a:cubicBezTo>
                  <a:cubicBezTo>
                    <a:pt x="2569" y="701"/>
                    <a:pt x="2502" y="534"/>
                    <a:pt x="2336" y="367"/>
                  </a:cubicBezTo>
                  <a:cubicBezTo>
                    <a:pt x="2236" y="301"/>
                    <a:pt x="2169" y="267"/>
                    <a:pt x="2035" y="167"/>
                  </a:cubicBezTo>
                  <a:cubicBezTo>
                    <a:pt x="1835" y="34"/>
                    <a:pt x="1568" y="0"/>
                    <a:pt x="1368"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0" name="Google Shape;290;p20"/>
            <p:cNvGrpSpPr/>
            <p:nvPr/>
          </p:nvGrpSpPr>
          <p:grpSpPr>
            <a:xfrm>
              <a:off x="5190763" y="3759274"/>
              <a:ext cx="707708" cy="312706"/>
              <a:chOff x="5190763" y="3759274"/>
              <a:chExt cx="707708" cy="312706"/>
            </a:xfrm>
          </p:grpSpPr>
          <p:sp>
            <p:nvSpPr>
              <p:cNvPr id="291" name="Google Shape;291;p20"/>
              <p:cNvSpPr/>
              <p:nvPr/>
            </p:nvSpPr>
            <p:spPr>
              <a:xfrm>
                <a:off x="5251066" y="3787919"/>
                <a:ext cx="45760" cy="46257"/>
              </a:xfrm>
              <a:custGeom>
                <a:avLst/>
                <a:gdLst/>
                <a:ahLst/>
                <a:cxnLst/>
                <a:rect l="l" t="t" r="r" b="b"/>
                <a:pathLst>
                  <a:path w="3037" h="3070" extrusionOk="0">
                    <a:moveTo>
                      <a:pt x="1535" y="1"/>
                    </a:moveTo>
                    <a:cubicBezTo>
                      <a:pt x="1335" y="1"/>
                      <a:pt x="1102" y="34"/>
                      <a:pt x="935" y="101"/>
                    </a:cubicBezTo>
                    <a:cubicBezTo>
                      <a:pt x="735" y="167"/>
                      <a:pt x="568" y="267"/>
                      <a:pt x="435" y="434"/>
                    </a:cubicBezTo>
                    <a:cubicBezTo>
                      <a:pt x="268" y="568"/>
                      <a:pt x="201" y="734"/>
                      <a:pt x="101" y="935"/>
                    </a:cubicBezTo>
                    <a:cubicBezTo>
                      <a:pt x="34" y="1101"/>
                      <a:pt x="1" y="1335"/>
                      <a:pt x="1" y="1535"/>
                    </a:cubicBezTo>
                    <a:cubicBezTo>
                      <a:pt x="1" y="1668"/>
                      <a:pt x="34" y="1835"/>
                      <a:pt x="34" y="1935"/>
                    </a:cubicBezTo>
                    <a:cubicBezTo>
                      <a:pt x="101" y="2202"/>
                      <a:pt x="234" y="2436"/>
                      <a:pt x="401" y="2602"/>
                    </a:cubicBezTo>
                    <a:cubicBezTo>
                      <a:pt x="501" y="2702"/>
                      <a:pt x="601" y="2769"/>
                      <a:pt x="701" y="2869"/>
                    </a:cubicBezTo>
                    <a:cubicBezTo>
                      <a:pt x="935" y="3003"/>
                      <a:pt x="1202" y="3069"/>
                      <a:pt x="1502" y="3069"/>
                    </a:cubicBezTo>
                    <a:cubicBezTo>
                      <a:pt x="1702" y="3069"/>
                      <a:pt x="1902" y="3036"/>
                      <a:pt x="2069" y="2936"/>
                    </a:cubicBezTo>
                    <a:cubicBezTo>
                      <a:pt x="2269" y="2903"/>
                      <a:pt x="2436" y="2769"/>
                      <a:pt x="2569" y="2602"/>
                    </a:cubicBezTo>
                    <a:cubicBezTo>
                      <a:pt x="2736" y="2502"/>
                      <a:pt x="2836" y="2336"/>
                      <a:pt x="2903" y="2102"/>
                    </a:cubicBezTo>
                    <a:cubicBezTo>
                      <a:pt x="3003" y="1935"/>
                      <a:pt x="3036" y="1735"/>
                      <a:pt x="3036" y="1535"/>
                    </a:cubicBezTo>
                    <a:cubicBezTo>
                      <a:pt x="3036" y="1402"/>
                      <a:pt x="3036" y="1235"/>
                      <a:pt x="3003" y="1101"/>
                    </a:cubicBezTo>
                    <a:cubicBezTo>
                      <a:pt x="2903" y="868"/>
                      <a:pt x="2770" y="601"/>
                      <a:pt x="2603" y="434"/>
                    </a:cubicBezTo>
                    <a:cubicBezTo>
                      <a:pt x="2536" y="367"/>
                      <a:pt x="2403" y="267"/>
                      <a:pt x="2336" y="201"/>
                    </a:cubicBezTo>
                    <a:cubicBezTo>
                      <a:pt x="2069" y="67"/>
                      <a:pt x="1836" y="1"/>
                      <a:pt x="15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0"/>
              <p:cNvSpPr/>
              <p:nvPr/>
            </p:nvSpPr>
            <p:spPr>
              <a:xfrm>
                <a:off x="5190763" y="3920899"/>
                <a:ext cx="151293" cy="151082"/>
              </a:xfrm>
              <a:custGeom>
                <a:avLst/>
                <a:gdLst/>
                <a:ahLst/>
                <a:cxnLst/>
                <a:rect l="l" t="t" r="r" b="b"/>
                <a:pathLst>
                  <a:path w="10041" h="10027" extrusionOk="0">
                    <a:moveTo>
                      <a:pt x="4731" y="1"/>
                    </a:moveTo>
                    <a:cubicBezTo>
                      <a:pt x="4150" y="1"/>
                      <a:pt x="3614" y="160"/>
                      <a:pt x="3102" y="415"/>
                    </a:cubicBezTo>
                    <a:cubicBezTo>
                      <a:pt x="2502" y="616"/>
                      <a:pt x="1935" y="949"/>
                      <a:pt x="1501" y="1450"/>
                    </a:cubicBezTo>
                    <a:cubicBezTo>
                      <a:pt x="1001" y="1917"/>
                      <a:pt x="667" y="2450"/>
                      <a:pt x="434" y="3084"/>
                    </a:cubicBezTo>
                    <a:cubicBezTo>
                      <a:pt x="100" y="3684"/>
                      <a:pt x="0" y="4352"/>
                      <a:pt x="33" y="5019"/>
                    </a:cubicBezTo>
                    <a:cubicBezTo>
                      <a:pt x="67" y="5452"/>
                      <a:pt x="167" y="5886"/>
                      <a:pt x="200" y="6353"/>
                    </a:cubicBezTo>
                    <a:cubicBezTo>
                      <a:pt x="434" y="7187"/>
                      <a:pt x="867" y="7921"/>
                      <a:pt x="1501" y="8555"/>
                    </a:cubicBezTo>
                    <a:cubicBezTo>
                      <a:pt x="1835" y="8788"/>
                      <a:pt x="2168" y="9055"/>
                      <a:pt x="2502" y="9355"/>
                    </a:cubicBezTo>
                    <a:cubicBezTo>
                      <a:pt x="3269" y="9789"/>
                      <a:pt x="4103" y="10022"/>
                      <a:pt x="5004" y="10022"/>
                    </a:cubicBezTo>
                    <a:cubicBezTo>
                      <a:pt x="5063" y="10025"/>
                      <a:pt x="5122" y="10027"/>
                      <a:pt x="5180" y="10027"/>
                    </a:cubicBezTo>
                    <a:cubicBezTo>
                      <a:pt x="5811" y="10027"/>
                      <a:pt x="6386" y="9864"/>
                      <a:pt x="6905" y="9589"/>
                    </a:cubicBezTo>
                    <a:cubicBezTo>
                      <a:pt x="7539" y="9389"/>
                      <a:pt x="8073" y="9055"/>
                      <a:pt x="8540" y="8555"/>
                    </a:cubicBezTo>
                    <a:cubicBezTo>
                      <a:pt x="9040" y="8088"/>
                      <a:pt x="9373" y="7554"/>
                      <a:pt x="9574" y="6920"/>
                    </a:cubicBezTo>
                    <a:cubicBezTo>
                      <a:pt x="9907" y="6320"/>
                      <a:pt x="10041" y="5686"/>
                      <a:pt x="10007" y="5019"/>
                    </a:cubicBezTo>
                    <a:cubicBezTo>
                      <a:pt x="9941" y="4585"/>
                      <a:pt x="9874" y="4118"/>
                      <a:pt x="9840" y="3684"/>
                    </a:cubicBezTo>
                    <a:cubicBezTo>
                      <a:pt x="9574" y="2851"/>
                      <a:pt x="9173" y="2083"/>
                      <a:pt x="8540" y="1450"/>
                    </a:cubicBezTo>
                    <a:cubicBezTo>
                      <a:pt x="8206" y="1216"/>
                      <a:pt x="7872" y="949"/>
                      <a:pt x="7539" y="682"/>
                    </a:cubicBezTo>
                    <a:cubicBezTo>
                      <a:pt x="6738" y="215"/>
                      <a:pt x="5904" y="15"/>
                      <a:pt x="5037" y="15"/>
                    </a:cubicBezTo>
                    <a:cubicBezTo>
                      <a:pt x="4934" y="5"/>
                      <a:pt x="4832" y="1"/>
                      <a:pt x="473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0"/>
              <p:cNvSpPr/>
              <p:nvPr/>
            </p:nvSpPr>
            <p:spPr>
              <a:xfrm>
                <a:off x="5453628" y="3759274"/>
                <a:ext cx="85463" cy="66854"/>
              </a:xfrm>
              <a:custGeom>
                <a:avLst/>
                <a:gdLst/>
                <a:ahLst/>
                <a:cxnLst/>
                <a:rect l="l" t="t" r="r" b="b"/>
                <a:pathLst>
                  <a:path w="5672" h="4437" extrusionOk="0">
                    <a:moveTo>
                      <a:pt x="2836" y="0"/>
                    </a:moveTo>
                    <a:cubicBezTo>
                      <a:pt x="1" y="0"/>
                      <a:pt x="1" y="4437"/>
                      <a:pt x="2836" y="4437"/>
                    </a:cubicBezTo>
                    <a:cubicBezTo>
                      <a:pt x="5672" y="4437"/>
                      <a:pt x="5672" y="0"/>
                      <a:pt x="28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20"/>
              <p:cNvSpPr/>
              <p:nvPr/>
            </p:nvSpPr>
            <p:spPr>
              <a:xfrm>
                <a:off x="5486311" y="3968877"/>
                <a:ext cx="79421" cy="76905"/>
              </a:xfrm>
              <a:custGeom>
                <a:avLst/>
                <a:gdLst/>
                <a:ahLst/>
                <a:cxnLst/>
                <a:rect l="l" t="t" r="r" b="b"/>
                <a:pathLst>
                  <a:path w="5271" h="5104" extrusionOk="0">
                    <a:moveTo>
                      <a:pt x="2635" y="0"/>
                    </a:moveTo>
                    <a:cubicBezTo>
                      <a:pt x="2268" y="0"/>
                      <a:pt x="1968" y="33"/>
                      <a:pt x="1635" y="200"/>
                    </a:cubicBezTo>
                    <a:cubicBezTo>
                      <a:pt x="1301" y="334"/>
                      <a:pt x="1068" y="500"/>
                      <a:pt x="801" y="734"/>
                    </a:cubicBezTo>
                    <a:cubicBezTo>
                      <a:pt x="567" y="1001"/>
                      <a:pt x="400" y="1234"/>
                      <a:pt x="267" y="1568"/>
                    </a:cubicBezTo>
                    <a:cubicBezTo>
                      <a:pt x="100" y="1868"/>
                      <a:pt x="0" y="2202"/>
                      <a:pt x="67" y="2569"/>
                    </a:cubicBezTo>
                    <a:cubicBezTo>
                      <a:pt x="100" y="2769"/>
                      <a:pt x="100" y="3036"/>
                      <a:pt x="134" y="3236"/>
                    </a:cubicBezTo>
                    <a:cubicBezTo>
                      <a:pt x="267" y="3703"/>
                      <a:pt x="467" y="4070"/>
                      <a:pt x="801" y="4370"/>
                    </a:cubicBezTo>
                    <a:cubicBezTo>
                      <a:pt x="967" y="4503"/>
                      <a:pt x="1134" y="4603"/>
                      <a:pt x="1334" y="4770"/>
                    </a:cubicBezTo>
                    <a:cubicBezTo>
                      <a:pt x="1768" y="5037"/>
                      <a:pt x="2168" y="5104"/>
                      <a:pt x="2635" y="5104"/>
                    </a:cubicBezTo>
                    <a:cubicBezTo>
                      <a:pt x="3002" y="5104"/>
                      <a:pt x="3302" y="5070"/>
                      <a:pt x="3636" y="4904"/>
                    </a:cubicBezTo>
                    <a:cubicBezTo>
                      <a:pt x="3970" y="4770"/>
                      <a:pt x="4236" y="4603"/>
                      <a:pt x="4470" y="4370"/>
                    </a:cubicBezTo>
                    <a:cubicBezTo>
                      <a:pt x="4737" y="4103"/>
                      <a:pt x="4904" y="3870"/>
                      <a:pt x="5004" y="3536"/>
                    </a:cubicBezTo>
                    <a:cubicBezTo>
                      <a:pt x="5170" y="3236"/>
                      <a:pt x="5271" y="2902"/>
                      <a:pt x="5237" y="2535"/>
                    </a:cubicBezTo>
                    <a:cubicBezTo>
                      <a:pt x="5237" y="2335"/>
                      <a:pt x="5170" y="2068"/>
                      <a:pt x="5137" y="1868"/>
                    </a:cubicBezTo>
                    <a:cubicBezTo>
                      <a:pt x="5004" y="1401"/>
                      <a:pt x="4804" y="1034"/>
                      <a:pt x="4470" y="734"/>
                    </a:cubicBezTo>
                    <a:cubicBezTo>
                      <a:pt x="4303" y="601"/>
                      <a:pt x="4136" y="500"/>
                      <a:pt x="3936" y="334"/>
                    </a:cubicBezTo>
                    <a:cubicBezTo>
                      <a:pt x="3503" y="67"/>
                      <a:pt x="3102" y="0"/>
                      <a:pt x="26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20"/>
              <p:cNvSpPr/>
              <p:nvPr/>
            </p:nvSpPr>
            <p:spPr>
              <a:xfrm>
                <a:off x="5624532" y="3776362"/>
                <a:ext cx="99024" cy="98526"/>
              </a:xfrm>
              <a:custGeom>
                <a:avLst/>
                <a:gdLst/>
                <a:ahLst/>
                <a:cxnLst/>
                <a:rect l="l" t="t" r="r" b="b"/>
                <a:pathLst>
                  <a:path w="6572" h="6539" extrusionOk="0">
                    <a:moveTo>
                      <a:pt x="3269" y="0"/>
                    </a:moveTo>
                    <a:cubicBezTo>
                      <a:pt x="2802" y="0"/>
                      <a:pt x="2369" y="100"/>
                      <a:pt x="2002" y="301"/>
                    </a:cubicBezTo>
                    <a:cubicBezTo>
                      <a:pt x="1601" y="434"/>
                      <a:pt x="1268" y="667"/>
                      <a:pt x="968" y="968"/>
                    </a:cubicBezTo>
                    <a:cubicBezTo>
                      <a:pt x="634" y="1268"/>
                      <a:pt x="434" y="1601"/>
                      <a:pt x="301" y="2002"/>
                    </a:cubicBezTo>
                    <a:cubicBezTo>
                      <a:pt x="100" y="2369"/>
                      <a:pt x="0" y="2802"/>
                      <a:pt x="0" y="3269"/>
                    </a:cubicBezTo>
                    <a:lnTo>
                      <a:pt x="134" y="4137"/>
                    </a:lnTo>
                    <a:cubicBezTo>
                      <a:pt x="301" y="4670"/>
                      <a:pt x="567" y="5171"/>
                      <a:pt x="968" y="5571"/>
                    </a:cubicBezTo>
                    <a:cubicBezTo>
                      <a:pt x="1168" y="5771"/>
                      <a:pt x="1435" y="5905"/>
                      <a:pt x="1635" y="6105"/>
                    </a:cubicBezTo>
                    <a:cubicBezTo>
                      <a:pt x="2135" y="6372"/>
                      <a:pt x="2669" y="6538"/>
                      <a:pt x="3303" y="6538"/>
                    </a:cubicBezTo>
                    <a:cubicBezTo>
                      <a:pt x="3770" y="6538"/>
                      <a:pt x="4170" y="6472"/>
                      <a:pt x="4570" y="6238"/>
                    </a:cubicBezTo>
                    <a:cubicBezTo>
                      <a:pt x="4971" y="6138"/>
                      <a:pt x="5304" y="5871"/>
                      <a:pt x="5604" y="5571"/>
                    </a:cubicBezTo>
                    <a:cubicBezTo>
                      <a:pt x="5938" y="5304"/>
                      <a:pt x="6138" y="4971"/>
                      <a:pt x="6271" y="4537"/>
                    </a:cubicBezTo>
                    <a:cubicBezTo>
                      <a:pt x="6472" y="4170"/>
                      <a:pt x="6572" y="3736"/>
                      <a:pt x="6572" y="3303"/>
                    </a:cubicBezTo>
                    <a:cubicBezTo>
                      <a:pt x="6472" y="3002"/>
                      <a:pt x="6438" y="2702"/>
                      <a:pt x="6438" y="2435"/>
                    </a:cubicBezTo>
                    <a:cubicBezTo>
                      <a:pt x="6271" y="1868"/>
                      <a:pt x="6005" y="1368"/>
                      <a:pt x="5604" y="968"/>
                    </a:cubicBezTo>
                    <a:cubicBezTo>
                      <a:pt x="5404" y="801"/>
                      <a:pt x="5137" y="634"/>
                      <a:pt x="4937" y="467"/>
                    </a:cubicBezTo>
                    <a:cubicBezTo>
                      <a:pt x="4437" y="167"/>
                      <a:pt x="3903" y="0"/>
                      <a:pt x="326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20"/>
              <p:cNvSpPr/>
              <p:nvPr/>
            </p:nvSpPr>
            <p:spPr>
              <a:xfrm>
                <a:off x="5793915" y="3954803"/>
                <a:ext cx="73891" cy="72384"/>
              </a:xfrm>
              <a:custGeom>
                <a:avLst/>
                <a:gdLst/>
                <a:ahLst/>
                <a:cxnLst/>
                <a:rect l="l" t="t" r="r" b="b"/>
                <a:pathLst>
                  <a:path w="4904" h="4804" extrusionOk="0">
                    <a:moveTo>
                      <a:pt x="2436" y="0"/>
                    </a:moveTo>
                    <a:cubicBezTo>
                      <a:pt x="2236" y="33"/>
                      <a:pt x="2035" y="33"/>
                      <a:pt x="1835" y="100"/>
                    </a:cubicBezTo>
                    <a:lnTo>
                      <a:pt x="1769" y="100"/>
                    </a:lnTo>
                    <a:cubicBezTo>
                      <a:pt x="1368" y="200"/>
                      <a:pt x="1035" y="434"/>
                      <a:pt x="735" y="701"/>
                    </a:cubicBezTo>
                    <a:cubicBezTo>
                      <a:pt x="434" y="1001"/>
                      <a:pt x="234" y="1334"/>
                      <a:pt x="101" y="1768"/>
                    </a:cubicBezTo>
                    <a:cubicBezTo>
                      <a:pt x="1" y="2168"/>
                      <a:pt x="1" y="2602"/>
                      <a:pt x="101" y="3002"/>
                    </a:cubicBezTo>
                    <a:cubicBezTo>
                      <a:pt x="234" y="3436"/>
                      <a:pt x="434" y="3769"/>
                      <a:pt x="735" y="4036"/>
                    </a:cubicBezTo>
                    <a:cubicBezTo>
                      <a:pt x="901" y="4170"/>
                      <a:pt x="1068" y="4337"/>
                      <a:pt x="1268" y="4470"/>
                    </a:cubicBezTo>
                    <a:cubicBezTo>
                      <a:pt x="1435" y="4603"/>
                      <a:pt x="1735" y="4670"/>
                      <a:pt x="1869" y="4703"/>
                    </a:cubicBezTo>
                    <a:cubicBezTo>
                      <a:pt x="2069" y="4770"/>
                      <a:pt x="2269" y="4770"/>
                      <a:pt x="2502" y="4804"/>
                    </a:cubicBezTo>
                    <a:cubicBezTo>
                      <a:pt x="2703" y="4804"/>
                      <a:pt x="2936" y="4804"/>
                      <a:pt x="3170" y="4703"/>
                    </a:cubicBezTo>
                    <a:cubicBezTo>
                      <a:pt x="3370" y="4637"/>
                      <a:pt x="3537" y="4537"/>
                      <a:pt x="3737" y="4470"/>
                    </a:cubicBezTo>
                    <a:lnTo>
                      <a:pt x="4237" y="4103"/>
                    </a:lnTo>
                    <a:lnTo>
                      <a:pt x="4604" y="3603"/>
                    </a:lnTo>
                    <a:cubicBezTo>
                      <a:pt x="4771" y="3302"/>
                      <a:pt x="4871" y="3002"/>
                      <a:pt x="4904" y="2702"/>
                    </a:cubicBezTo>
                    <a:cubicBezTo>
                      <a:pt x="4837" y="2502"/>
                      <a:pt x="4837" y="2302"/>
                      <a:pt x="4771" y="2102"/>
                    </a:cubicBezTo>
                    <a:cubicBezTo>
                      <a:pt x="4771" y="1868"/>
                      <a:pt x="4737" y="1668"/>
                      <a:pt x="4604" y="1501"/>
                    </a:cubicBezTo>
                    <a:cubicBezTo>
                      <a:pt x="4571" y="1301"/>
                      <a:pt x="4437" y="1134"/>
                      <a:pt x="4337" y="967"/>
                    </a:cubicBezTo>
                    <a:cubicBezTo>
                      <a:pt x="4170" y="701"/>
                      <a:pt x="3937" y="500"/>
                      <a:pt x="3670" y="334"/>
                    </a:cubicBezTo>
                    <a:cubicBezTo>
                      <a:pt x="3570" y="300"/>
                      <a:pt x="3436" y="267"/>
                      <a:pt x="3370" y="200"/>
                    </a:cubicBezTo>
                    <a:cubicBezTo>
                      <a:pt x="3070" y="33"/>
                      <a:pt x="2769" y="0"/>
                      <a:pt x="24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0"/>
              <p:cNvSpPr/>
              <p:nvPr/>
            </p:nvSpPr>
            <p:spPr>
              <a:xfrm>
                <a:off x="5852726" y="3776362"/>
                <a:ext cx="45745" cy="44992"/>
              </a:xfrm>
              <a:custGeom>
                <a:avLst/>
                <a:gdLst/>
                <a:ahLst/>
                <a:cxnLst/>
                <a:rect l="l" t="t" r="r" b="b"/>
                <a:pathLst>
                  <a:path w="3036" h="2986" extrusionOk="0">
                    <a:moveTo>
                      <a:pt x="1535" y="0"/>
                    </a:moveTo>
                    <a:cubicBezTo>
                      <a:pt x="1435" y="0"/>
                      <a:pt x="1301" y="0"/>
                      <a:pt x="1135" y="34"/>
                    </a:cubicBezTo>
                    <a:cubicBezTo>
                      <a:pt x="868" y="134"/>
                      <a:pt x="668" y="267"/>
                      <a:pt x="467" y="434"/>
                    </a:cubicBezTo>
                    <a:cubicBezTo>
                      <a:pt x="301" y="601"/>
                      <a:pt x="167" y="834"/>
                      <a:pt x="101" y="1101"/>
                    </a:cubicBezTo>
                    <a:cubicBezTo>
                      <a:pt x="0" y="1335"/>
                      <a:pt x="0" y="1635"/>
                      <a:pt x="101" y="1868"/>
                    </a:cubicBezTo>
                    <a:cubicBezTo>
                      <a:pt x="167" y="2135"/>
                      <a:pt x="301" y="2335"/>
                      <a:pt x="467" y="2535"/>
                    </a:cubicBezTo>
                    <a:cubicBezTo>
                      <a:pt x="634" y="2702"/>
                      <a:pt x="868" y="2836"/>
                      <a:pt x="1135" y="2936"/>
                    </a:cubicBezTo>
                    <a:cubicBezTo>
                      <a:pt x="1251" y="2969"/>
                      <a:pt x="1385" y="2986"/>
                      <a:pt x="1522" y="2986"/>
                    </a:cubicBezTo>
                    <a:cubicBezTo>
                      <a:pt x="1660" y="2986"/>
                      <a:pt x="1802" y="2969"/>
                      <a:pt x="1935" y="2936"/>
                    </a:cubicBezTo>
                    <a:cubicBezTo>
                      <a:pt x="2169" y="2836"/>
                      <a:pt x="2369" y="2702"/>
                      <a:pt x="2602" y="2535"/>
                    </a:cubicBezTo>
                    <a:cubicBezTo>
                      <a:pt x="2769" y="2369"/>
                      <a:pt x="2869" y="2135"/>
                      <a:pt x="2969" y="1868"/>
                    </a:cubicBezTo>
                    <a:cubicBezTo>
                      <a:pt x="3003" y="1835"/>
                      <a:pt x="3003" y="1768"/>
                      <a:pt x="3003" y="1668"/>
                    </a:cubicBezTo>
                    <a:cubicBezTo>
                      <a:pt x="3036" y="1535"/>
                      <a:pt x="3036" y="1435"/>
                      <a:pt x="3003" y="1301"/>
                    </a:cubicBezTo>
                    <a:cubicBezTo>
                      <a:pt x="2994" y="1309"/>
                      <a:pt x="2987" y="1313"/>
                      <a:pt x="2981" y="1313"/>
                    </a:cubicBezTo>
                    <a:cubicBezTo>
                      <a:pt x="2936" y="1313"/>
                      <a:pt x="2936" y="1130"/>
                      <a:pt x="2936" y="1101"/>
                    </a:cubicBezTo>
                    <a:cubicBezTo>
                      <a:pt x="2936" y="1034"/>
                      <a:pt x="2802" y="768"/>
                      <a:pt x="2769" y="701"/>
                    </a:cubicBezTo>
                    <a:cubicBezTo>
                      <a:pt x="2636" y="501"/>
                      <a:pt x="2469" y="334"/>
                      <a:pt x="2269" y="200"/>
                    </a:cubicBezTo>
                    <a:cubicBezTo>
                      <a:pt x="2135" y="134"/>
                      <a:pt x="1969" y="100"/>
                      <a:pt x="1802" y="34"/>
                    </a:cubicBezTo>
                    <a:cubicBezTo>
                      <a:pt x="1702" y="34"/>
                      <a:pt x="1635" y="0"/>
                      <a:pt x="15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8" name="Google Shape;298;p20"/>
            <p:cNvSpPr/>
            <p:nvPr/>
          </p:nvSpPr>
          <p:spPr>
            <a:xfrm>
              <a:off x="5324961" y="2532324"/>
              <a:ext cx="371444" cy="98014"/>
            </a:xfrm>
            <a:custGeom>
              <a:avLst/>
              <a:gdLst/>
              <a:ahLst/>
              <a:cxnLst/>
              <a:rect l="l" t="t" r="r" b="b"/>
              <a:pathLst>
                <a:path w="24652" h="6505" extrusionOk="0">
                  <a:moveTo>
                    <a:pt x="3436" y="0"/>
                  </a:moveTo>
                  <a:cubicBezTo>
                    <a:pt x="1535" y="0"/>
                    <a:pt x="0" y="1535"/>
                    <a:pt x="0" y="3436"/>
                  </a:cubicBezTo>
                  <a:cubicBezTo>
                    <a:pt x="0" y="4804"/>
                    <a:pt x="801" y="5971"/>
                    <a:pt x="1969" y="6505"/>
                  </a:cubicBezTo>
                  <a:cubicBezTo>
                    <a:pt x="1668" y="5671"/>
                    <a:pt x="1702" y="4670"/>
                    <a:pt x="2202" y="3936"/>
                  </a:cubicBezTo>
                  <a:cubicBezTo>
                    <a:pt x="3203" y="2369"/>
                    <a:pt x="5204" y="1801"/>
                    <a:pt x="7039" y="1468"/>
                  </a:cubicBezTo>
                  <a:cubicBezTo>
                    <a:pt x="9007" y="1134"/>
                    <a:pt x="10975" y="934"/>
                    <a:pt x="12976" y="934"/>
                  </a:cubicBezTo>
                  <a:cubicBezTo>
                    <a:pt x="13347" y="925"/>
                    <a:pt x="13720" y="921"/>
                    <a:pt x="14093" y="921"/>
                  </a:cubicBezTo>
                  <a:cubicBezTo>
                    <a:pt x="16209" y="921"/>
                    <a:pt x="18363" y="1051"/>
                    <a:pt x="20484" y="1051"/>
                  </a:cubicBezTo>
                  <a:cubicBezTo>
                    <a:pt x="21894" y="1051"/>
                    <a:pt x="23290" y="994"/>
                    <a:pt x="24651" y="801"/>
                  </a:cubicBezTo>
                  <a:cubicBezTo>
                    <a:pt x="24051" y="300"/>
                    <a:pt x="23317" y="0"/>
                    <a:pt x="22517"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0"/>
            <p:cNvSpPr/>
            <p:nvPr/>
          </p:nvSpPr>
          <p:spPr>
            <a:xfrm>
              <a:off x="3100812" y="1983440"/>
              <a:ext cx="1056488" cy="1791074"/>
            </a:xfrm>
            <a:custGeom>
              <a:avLst/>
              <a:gdLst/>
              <a:ahLst/>
              <a:cxnLst/>
              <a:rect l="l" t="t" r="r" b="b"/>
              <a:pathLst>
                <a:path w="70117" h="118870" extrusionOk="0">
                  <a:moveTo>
                    <a:pt x="27153" y="0"/>
                  </a:moveTo>
                  <a:lnTo>
                    <a:pt x="27153" y="15244"/>
                  </a:lnTo>
                  <a:cubicBezTo>
                    <a:pt x="27153" y="32457"/>
                    <a:pt x="21015" y="48602"/>
                    <a:pt x="9907" y="60610"/>
                  </a:cubicBezTo>
                  <a:cubicBezTo>
                    <a:pt x="3202" y="67882"/>
                    <a:pt x="0" y="77389"/>
                    <a:pt x="834" y="87296"/>
                  </a:cubicBezTo>
                  <a:cubicBezTo>
                    <a:pt x="2302" y="104108"/>
                    <a:pt x="16112" y="117618"/>
                    <a:pt x="32957" y="118785"/>
                  </a:cubicBezTo>
                  <a:cubicBezTo>
                    <a:pt x="33781" y="118842"/>
                    <a:pt x="34602" y="118870"/>
                    <a:pt x="35418" y="118870"/>
                  </a:cubicBezTo>
                  <a:cubicBezTo>
                    <a:pt x="44251" y="118870"/>
                    <a:pt x="52572" y="115588"/>
                    <a:pt x="59076" y="109512"/>
                  </a:cubicBezTo>
                  <a:cubicBezTo>
                    <a:pt x="66081" y="102974"/>
                    <a:pt x="70117" y="93701"/>
                    <a:pt x="70117" y="84127"/>
                  </a:cubicBezTo>
                  <a:cubicBezTo>
                    <a:pt x="70083" y="75487"/>
                    <a:pt x="66881" y="67148"/>
                    <a:pt x="61044" y="60777"/>
                  </a:cubicBezTo>
                  <a:cubicBezTo>
                    <a:pt x="49836" y="48468"/>
                    <a:pt x="43665" y="32457"/>
                    <a:pt x="43665" y="15678"/>
                  </a:cubicBezTo>
                  <a:lnTo>
                    <a:pt x="43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20"/>
            <p:cNvSpPr/>
            <p:nvPr/>
          </p:nvSpPr>
          <p:spPr>
            <a:xfrm>
              <a:off x="3083710" y="1847718"/>
              <a:ext cx="1090676" cy="1943105"/>
            </a:xfrm>
            <a:custGeom>
              <a:avLst/>
              <a:gdLst/>
              <a:ahLst/>
              <a:cxnLst/>
              <a:rect l="l" t="t" r="r" b="b"/>
              <a:pathLst>
                <a:path w="72386" h="128960" extrusionOk="0">
                  <a:moveTo>
                    <a:pt x="46101" y="1068"/>
                  </a:moveTo>
                  <a:cubicBezTo>
                    <a:pt x="47969" y="1068"/>
                    <a:pt x="49503" y="2603"/>
                    <a:pt x="49503" y="4504"/>
                  </a:cubicBezTo>
                  <a:cubicBezTo>
                    <a:pt x="49503" y="6372"/>
                    <a:pt x="47969" y="7906"/>
                    <a:pt x="46101" y="7906"/>
                  </a:cubicBezTo>
                  <a:lnTo>
                    <a:pt x="26987" y="7906"/>
                  </a:lnTo>
                  <a:cubicBezTo>
                    <a:pt x="25119" y="7906"/>
                    <a:pt x="23584" y="6372"/>
                    <a:pt x="23584" y="4504"/>
                  </a:cubicBezTo>
                  <a:cubicBezTo>
                    <a:pt x="23584" y="2603"/>
                    <a:pt x="25119" y="1068"/>
                    <a:pt x="26987" y="1068"/>
                  </a:cubicBezTo>
                  <a:close/>
                  <a:moveTo>
                    <a:pt x="44800" y="9007"/>
                  </a:moveTo>
                  <a:lnTo>
                    <a:pt x="44800" y="24685"/>
                  </a:lnTo>
                  <a:cubicBezTo>
                    <a:pt x="44800" y="41464"/>
                    <a:pt x="50971" y="57475"/>
                    <a:pt x="62179" y="69784"/>
                  </a:cubicBezTo>
                  <a:cubicBezTo>
                    <a:pt x="68016" y="76222"/>
                    <a:pt x="71218" y="84494"/>
                    <a:pt x="71218" y="93167"/>
                  </a:cubicBezTo>
                  <a:cubicBezTo>
                    <a:pt x="71218" y="102741"/>
                    <a:pt x="67216" y="111981"/>
                    <a:pt x="60211" y="118519"/>
                  </a:cubicBezTo>
                  <a:cubicBezTo>
                    <a:pt x="53737" y="124595"/>
                    <a:pt x="45391" y="127877"/>
                    <a:pt x="36554" y="127877"/>
                  </a:cubicBezTo>
                  <a:cubicBezTo>
                    <a:pt x="35737" y="127877"/>
                    <a:pt x="34916" y="127849"/>
                    <a:pt x="34092" y="127792"/>
                  </a:cubicBezTo>
                  <a:cubicBezTo>
                    <a:pt x="17247" y="126625"/>
                    <a:pt x="3470" y="113115"/>
                    <a:pt x="1969" y="96303"/>
                  </a:cubicBezTo>
                  <a:cubicBezTo>
                    <a:pt x="1102" y="86396"/>
                    <a:pt x="4304" y="76889"/>
                    <a:pt x="11076" y="69617"/>
                  </a:cubicBezTo>
                  <a:cubicBezTo>
                    <a:pt x="22183" y="57609"/>
                    <a:pt x="28288" y="41464"/>
                    <a:pt x="28288" y="24251"/>
                  </a:cubicBezTo>
                  <a:lnTo>
                    <a:pt x="28288" y="9007"/>
                  </a:lnTo>
                  <a:close/>
                  <a:moveTo>
                    <a:pt x="26987" y="1"/>
                  </a:moveTo>
                  <a:cubicBezTo>
                    <a:pt x="24518" y="1"/>
                    <a:pt x="22484" y="2002"/>
                    <a:pt x="22484" y="4504"/>
                  </a:cubicBezTo>
                  <a:cubicBezTo>
                    <a:pt x="22484" y="6939"/>
                    <a:pt x="24485" y="9007"/>
                    <a:pt x="26987" y="9007"/>
                  </a:cubicBezTo>
                  <a:lnTo>
                    <a:pt x="27187" y="9007"/>
                  </a:lnTo>
                  <a:lnTo>
                    <a:pt x="27187" y="24251"/>
                  </a:lnTo>
                  <a:cubicBezTo>
                    <a:pt x="27187" y="41230"/>
                    <a:pt x="21183" y="57075"/>
                    <a:pt x="10275" y="68917"/>
                  </a:cubicBezTo>
                  <a:cubicBezTo>
                    <a:pt x="3337" y="76422"/>
                    <a:pt x="1" y="86162"/>
                    <a:pt x="935" y="96436"/>
                  </a:cubicBezTo>
                  <a:cubicBezTo>
                    <a:pt x="2436" y="113749"/>
                    <a:pt x="16680" y="127692"/>
                    <a:pt x="34025" y="128860"/>
                  </a:cubicBezTo>
                  <a:cubicBezTo>
                    <a:pt x="34926" y="128893"/>
                    <a:pt x="35760" y="128960"/>
                    <a:pt x="36627" y="128960"/>
                  </a:cubicBezTo>
                  <a:cubicBezTo>
                    <a:pt x="45700" y="128960"/>
                    <a:pt x="54306" y="125591"/>
                    <a:pt x="61011" y="119319"/>
                  </a:cubicBezTo>
                  <a:cubicBezTo>
                    <a:pt x="68216" y="112581"/>
                    <a:pt x="72386" y="103074"/>
                    <a:pt x="72386" y="93167"/>
                  </a:cubicBezTo>
                  <a:cubicBezTo>
                    <a:pt x="72386" y="84261"/>
                    <a:pt x="69050" y="75655"/>
                    <a:pt x="63046" y="69083"/>
                  </a:cubicBezTo>
                  <a:cubicBezTo>
                    <a:pt x="51971" y="56941"/>
                    <a:pt x="45867" y="41197"/>
                    <a:pt x="45867" y="24685"/>
                  </a:cubicBezTo>
                  <a:lnTo>
                    <a:pt x="45867" y="9007"/>
                  </a:lnTo>
                  <a:lnTo>
                    <a:pt x="46101" y="9007"/>
                  </a:lnTo>
                  <a:cubicBezTo>
                    <a:pt x="48536" y="9007"/>
                    <a:pt x="50604" y="7006"/>
                    <a:pt x="50604" y="4504"/>
                  </a:cubicBezTo>
                  <a:cubicBezTo>
                    <a:pt x="50604" y="2035"/>
                    <a:pt x="48602" y="1"/>
                    <a:pt x="4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20"/>
            <p:cNvSpPr/>
            <p:nvPr/>
          </p:nvSpPr>
          <p:spPr>
            <a:xfrm>
              <a:off x="3438582" y="1863811"/>
              <a:ext cx="391032" cy="103047"/>
            </a:xfrm>
            <a:custGeom>
              <a:avLst/>
              <a:gdLst/>
              <a:ahLst/>
              <a:cxnLst/>
              <a:rect l="l" t="t" r="r" b="b"/>
              <a:pathLst>
                <a:path w="25952" h="6839" extrusionOk="0">
                  <a:moveTo>
                    <a:pt x="3436" y="0"/>
                  </a:moveTo>
                  <a:cubicBezTo>
                    <a:pt x="1568" y="0"/>
                    <a:pt x="0" y="1535"/>
                    <a:pt x="0" y="3436"/>
                  </a:cubicBezTo>
                  <a:cubicBezTo>
                    <a:pt x="0" y="5304"/>
                    <a:pt x="1568" y="6838"/>
                    <a:pt x="3436" y="6838"/>
                  </a:cubicBezTo>
                  <a:lnTo>
                    <a:pt x="22550" y="6838"/>
                  </a:lnTo>
                  <a:cubicBezTo>
                    <a:pt x="24418" y="6838"/>
                    <a:pt x="25952" y="5304"/>
                    <a:pt x="25952" y="3436"/>
                  </a:cubicBezTo>
                  <a:cubicBezTo>
                    <a:pt x="25952" y="1535"/>
                    <a:pt x="24418" y="0"/>
                    <a:pt x="22550" y="0"/>
                  </a:cubicBezTo>
                  <a:close/>
                </a:path>
              </a:pathLst>
            </a:custGeom>
            <a:solidFill>
              <a:srgbClr val="AEC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20"/>
            <p:cNvSpPr/>
            <p:nvPr/>
          </p:nvSpPr>
          <p:spPr>
            <a:xfrm>
              <a:off x="3205853" y="2940966"/>
              <a:ext cx="877064" cy="757443"/>
            </a:xfrm>
            <a:custGeom>
              <a:avLst/>
              <a:gdLst/>
              <a:ahLst/>
              <a:cxnLst/>
              <a:rect l="l" t="t" r="r" b="b"/>
              <a:pathLst>
                <a:path w="58209" h="50270" extrusionOk="0">
                  <a:moveTo>
                    <a:pt x="26520" y="1"/>
                  </a:moveTo>
                  <a:cubicBezTo>
                    <a:pt x="26086" y="1"/>
                    <a:pt x="25719" y="67"/>
                    <a:pt x="25352" y="234"/>
                  </a:cubicBezTo>
                  <a:cubicBezTo>
                    <a:pt x="24985" y="368"/>
                    <a:pt x="24652" y="568"/>
                    <a:pt x="24385" y="868"/>
                  </a:cubicBezTo>
                  <a:cubicBezTo>
                    <a:pt x="24085" y="1168"/>
                    <a:pt x="23884" y="1435"/>
                    <a:pt x="23751" y="1802"/>
                  </a:cubicBezTo>
                  <a:cubicBezTo>
                    <a:pt x="23551" y="2202"/>
                    <a:pt x="23484" y="2569"/>
                    <a:pt x="23518" y="2969"/>
                  </a:cubicBezTo>
                  <a:cubicBezTo>
                    <a:pt x="23518" y="3069"/>
                    <a:pt x="23551" y="3170"/>
                    <a:pt x="23551" y="3236"/>
                  </a:cubicBezTo>
                  <a:cubicBezTo>
                    <a:pt x="23417" y="3236"/>
                    <a:pt x="23351" y="3203"/>
                    <a:pt x="23217" y="3203"/>
                  </a:cubicBezTo>
                  <a:cubicBezTo>
                    <a:pt x="22817" y="3203"/>
                    <a:pt x="22417" y="3270"/>
                    <a:pt x="22083" y="3436"/>
                  </a:cubicBezTo>
                  <a:cubicBezTo>
                    <a:pt x="21716" y="3570"/>
                    <a:pt x="21416" y="3770"/>
                    <a:pt x="21183" y="4037"/>
                  </a:cubicBezTo>
                  <a:cubicBezTo>
                    <a:pt x="21149" y="4070"/>
                    <a:pt x="21082" y="4104"/>
                    <a:pt x="21082" y="4137"/>
                  </a:cubicBezTo>
                  <a:lnTo>
                    <a:pt x="21082" y="4104"/>
                  </a:lnTo>
                  <a:cubicBezTo>
                    <a:pt x="20916" y="4003"/>
                    <a:pt x="20716" y="3803"/>
                    <a:pt x="20549" y="3703"/>
                  </a:cubicBezTo>
                  <a:cubicBezTo>
                    <a:pt x="20148" y="3436"/>
                    <a:pt x="19681" y="3303"/>
                    <a:pt x="19214" y="3303"/>
                  </a:cubicBezTo>
                  <a:cubicBezTo>
                    <a:pt x="18848" y="3303"/>
                    <a:pt x="18514" y="3370"/>
                    <a:pt x="18180" y="3536"/>
                  </a:cubicBezTo>
                  <a:cubicBezTo>
                    <a:pt x="17880" y="3603"/>
                    <a:pt x="17647" y="3770"/>
                    <a:pt x="17380" y="4037"/>
                  </a:cubicBezTo>
                  <a:cubicBezTo>
                    <a:pt x="17213" y="3803"/>
                    <a:pt x="17080" y="3637"/>
                    <a:pt x="16913" y="3436"/>
                  </a:cubicBezTo>
                  <a:cubicBezTo>
                    <a:pt x="16546" y="3069"/>
                    <a:pt x="16146" y="2803"/>
                    <a:pt x="15645" y="2703"/>
                  </a:cubicBezTo>
                  <a:cubicBezTo>
                    <a:pt x="15378" y="2636"/>
                    <a:pt x="15145" y="2602"/>
                    <a:pt x="14845" y="2569"/>
                  </a:cubicBezTo>
                  <a:cubicBezTo>
                    <a:pt x="14811" y="2236"/>
                    <a:pt x="14678" y="1902"/>
                    <a:pt x="14511" y="1602"/>
                  </a:cubicBezTo>
                  <a:cubicBezTo>
                    <a:pt x="14378" y="1402"/>
                    <a:pt x="14211" y="1201"/>
                    <a:pt x="14044" y="968"/>
                  </a:cubicBezTo>
                  <a:cubicBezTo>
                    <a:pt x="13677" y="601"/>
                    <a:pt x="13210" y="368"/>
                    <a:pt x="12710" y="201"/>
                  </a:cubicBezTo>
                  <a:cubicBezTo>
                    <a:pt x="12476" y="101"/>
                    <a:pt x="12176" y="101"/>
                    <a:pt x="11909" y="67"/>
                  </a:cubicBezTo>
                  <a:cubicBezTo>
                    <a:pt x="11642" y="67"/>
                    <a:pt x="11376" y="101"/>
                    <a:pt x="11075" y="201"/>
                  </a:cubicBezTo>
                  <a:cubicBezTo>
                    <a:pt x="10842" y="267"/>
                    <a:pt x="10575" y="401"/>
                    <a:pt x="10341" y="468"/>
                  </a:cubicBezTo>
                  <a:cubicBezTo>
                    <a:pt x="9808" y="801"/>
                    <a:pt x="9541" y="1068"/>
                    <a:pt x="9207" y="1602"/>
                  </a:cubicBezTo>
                  <a:cubicBezTo>
                    <a:pt x="9074" y="1869"/>
                    <a:pt x="9007" y="2102"/>
                    <a:pt x="8907" y="2369"/>
                  </a:cubicBezTo>
                  <a:lnTo>
                    <a:pt x="8907" y="2402"/>
                  </a:lnTo>
                  <a:cubicBezTo>
                    <a:pt x="8874" y="2569"/>
                    <a:pt x="8840" y="2736"/>
                    <a:pt x="8840" y="2936"/>
                  </a:cubicBezTo>
                  <a:cubicBezTo>
                    <a:pt x="8740" y="2903"/>
                    <a:pt x="8674" y="2903"/>
                    <a:pt x="8574" y="2869"/>
                  </a:cubicBezTo>
                  <a:cubicBezTo>
                    <a:pt x="8507" y="2869"/>
                    <a:pt x="8407" y="2803"/>
                    <a:pt x="8373" y="2803"/>
                  </a:cubicBezTo>
                  <a:lnTo>
                    <a:pt x="8307" y="2803"/>
                  </a:lnTo>
                  <a:cubicBezTo>
                    <a:pt x="8141" y="2775"/>
                    <a:pt x="7975" y="2759"/>
                    <a:pt x="7812" y="2759"/>
                  </a:cubicBezTo>
                  <a:cubicBezTo>
                    <a:pt x="7580" y="2759"/>
                    <a:pt x="7354" y="2791"/>
                    <a:pt x="7139" y="2869"/>
                  </a:cubicBezTo>
                  <a:cubicBezTo>
                    <a:pt x="6872" y="2936"/>
                    <a:pt x="6672" y="3069"/>
                    <a:pt x="6405" y="3136"/>
                  </a:cubicBezTo>
                  <a:cubicBezTo>
                    <a:pt x="6072" y="3303"/>
                    <a:pt x="5805" y="3603"/>
                    <a:pt x="5571" y="3903"/>
                  </a:cubicBezTo>
                  <a:cubicBezTo>
                    <a:pt x="5405" y="4070"/>
                    <a:pt x="5305" y="4304"/>
                    <a:pt x="5204" y="4571"/>
                  </a:cubicBezTo>
                  <a:cubicBezTo>
                    <a:pt x="5171" y="4637"/>
                    <a:pt x="5171" y="4704"/>
                    <a:pt x="5138" y="4771"/>
                  </a:cubicBezTo>
                  <a:cubicBezTo>
                    <a:pt x="5071" y="4771"/>
                    <a:pt x="5038" y="4771"/>
                    <a:pt x="5004" y="4804"/>
                  </a:cubicBezTo>
                  <a:cubicBezTo>
                    <a:pt x="4904" y="4871"/>
                    <a:pt x="4838" y="4904"/>
                    <a:pt x="4804" y="4937"/>
                  </a:cubicBezTo>
                  <a:cubicBezTo>
                    <a:pt x="4704" y="4971"/>
                    <a:pt x="4671" y="5071"/>
                    <a:pt x="4637" y="5104"/>
                  </a:cubicBezTo>
                  <a:cubicBezTo>
                    <a:pt x="4537" y="5204"/>
                    <a:pt x="4504" y="5238"/>
                    <a:pt x="4504" y="5304"/>
                  </a:cubicBezTo>
                  <a:cubicBezTo>
                    <a:pt x="4471" y="5404"/>
                    <a:pt x="4404" y="5471"/>
                    <a:pt x="4404" y="5571"/>
                  </a:cubicBezTo>
                  <a:lnTo>
                    <a:pt x="4404" y="5738"/>
                  </a:lnTo>
                  <a:cubicBezTo>
                    <a:pt x="1635" y="10208"/>
                    <a:pt x="1" y="15478"/>
                    <a:pt x="1" y="21149"/>
                  </a:cubicBezTo>
                  <a:cubicBezTo>
                    <a:pt x="1" y="37261"/>
                    <a:pt x="13043" y="50270"/>
                    <a:pt x="29088" y="50270"/>
                  </a:cubicBezTo>
                  <a:cubicBezTo>
                    <a:pt x="45200" y="50270"/>
                    <a:pt x="58209" y="37227"/>
                    <a:pt x="58209" y="21149"/>
                  </a:cubicBezTo>
                  <a:cubicBezTo>
                    <a:pt x="57942" y="15512"/>
                    <a:pt x="56274" y="10175"/>
                    <a:pt x="53439" y="5671"/>
                  </a:cubicBezTo>
                  <a:lnTo>
                    <a:pt x="41230" y="5671"/>
                  </a:lnTo>
                  <a:cubicBezTo>
                    <a:pt x="41230" y="5538"/>
                    <a:pt x="41197" y="5404"/>
                    <a:pt x="41197" y="5338"/>
                  </a:cubicBezTo>
                  <a:cubicBezTo>
                    <a:pt x="41063" y="4871"/>
                    <a:pt x="40830" y="4437"/>
                    <a:pt x="40496" y="4104"/>
                  </a:cubicBezTo>
                  <a:cubicBezTo>
                    <a:pt x="40330" y="4003"/>
                    <a:pt x="40096" y="3837"/>
                    <a:pt x="39929" y="3703"/>
                  </a:cubicBezTo>
                  <a:cubicBezTo>
                    <a:pt x="39529" y="3436"/>
                    <a:pt x="39029" y="3336"/>
                    <a:pt x="38528" y="3336"/>
                  </a:cubicBezTo>
                  <a:cubicBezTo>
                    <a:pt x="38161" y="3336"/>
                    <a:pt x="37761" y="3403"/>
                    <a:pt x="37427" y="3570"/>
                  </a:cubicBezTo>
                  <a:cubicBezTo>
                    <a:pt x="37361" y="3603"/>
                    <a:pt x="37294" y="3670"/>
                    <a:pt x="37227" y="3670"/>
                  </a:cubicBezTo>
                  <a:cubicBezTo>
                    <a:pt x="37094" y="3470"/>
                    <a:pt x="37027" y="3336"/>
                    <a:pt x="36860" y="3203"/>
                  </a:cubicBezTo>
                  <a:cubicBezTo>
                    <a:pt x="36660" y="3036"/>
                    <a:pt x="36427" y="2869"/>
                    <a:pt x="36227" y="2736"/>
                  </a:cubicBezTo>
                  <a:cubicBezTo>
                    <a:pt x="35760" y="2436"/>
                    <a:pt x="35226" y="2336"/>
                    <a:pt x="34692" y="2336"/>
                  </a:cubicBezTo>
                  <a:cubicBezTo>
                    <a:pt x="34259" y="2336"/>
                    <a:pt x="33892" y="2402"/>
                    <a:pt x="33525" y="2569"/>
                  </a:cubicBezTo>
                  <a:cubicBezTo>
                    <a:pt x="33158" y="2703"/>
                    <a:pt x="32824" y="2903"/>
                    <a:pt x="32557" y="3203"/>
                  </a:cubicBezTo>
                  <a:cubicBezTo>
                    <a:pt x="32391" y="3336"/>
                    <a:pt x="32257" y="3503"/>
                    <a:pt x="32190" y="3703"/>
                  </a:cubicBezTo>
                  <a:lnTo>
                    <a:pt x="32057" y="3570"/>
                  </a:lnTo>
                  <a:lnTo>
                    <a:pt x="31423" y="3069"/>
                  </a:lnTo>
                  <a:cubicBezTo>
                    <a:pt x="30923" y="2769"/>
                    <a:pt x="30389" y="2669"/>
                    <a:pt x="29855" y="2669"/>
                  </a:cubicBezTo>
                  <a:cubicBezTo>
                    <a:pt x="29755" y="2669"/>
                    <a:pt x="29655" y="2669"/>
                    <a:pt x="29555" y="2703"/>
                  </a:cubicBezTo>
                  <a:cubicBezTo>
                    <a:pt x="29522" y="2536"/>
                    <a:pt x="29522" y="2369"/>
                    <a:pt x="29488" y="2202"/>
                  </a:cubicBezTo>
                  <a:cubicBezTo>
                    <a:pt x="29355" y="1702"/>
                    <a:pt x="29055" y="1235"/>
                    <a:pt x="28688" y="868"/>
                  </a:cubicBezTo>
                  <a:cubicBezTo>
                    <a:pt x="28488" y="701"/>
                    <a:pt x="28254" y="534"/>
                    <a:pt x="28054" y="401"/>
                  </a:cubicBezTo>
                  <a:cubicBezTo>
                    <a:pt x="27587" y="101"/>
                    <a:pt x="27053" y="1"/>
                    <a:pt x="26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0"/>
            <p:cNvSpPr/>
            <p:nvPr/>
          </p:nvSpPr>
          <p:spPr>
            <a:xfrm>
              <a:off x="3911559" y="3290298"/>
              <a:ext cx="73891" cy="71887"/>
            </a:xfrm>
            <a:custGeom>
              <a:avLst/>
              <a:gdLst/>
              <a:ahLst/>
              <a:cxnLst/>
              <a:rect l="l" t="t" r="r" b="b"/>
              <a:pathLst>
                <a:path w="4904" h="4771" extrusionOk="0">
                  <a:moveTo>
                    <a:pt x="2435" y="1"/>
                  </a:moveTo>
                  <a:cubicBezTo>
                    <a:pt x="2235" y="34"/>
                    <a:pt x="2035" y="34"/>
                    <a:pt x="1835" y="68"/>
                  </a:cubicBezTo>
                  <a:lnTo>
                    <a:pt x="1768" y="68"/>
                  </a:lnTo>
                  <a:cubicBezTo>
                    <a:pt x="1368" y="201"/>
                    <a:pt x="1034" y="401"/>
                    <a:pt x="734" y="701"/>
                  </a:cubicBezTo>
                  <a:cubicBezTo>
                    <a:pt x="434" y="1002"/>
                    <a:pt x="234" y="1335"/>
                    <a:pt x="100" y="1735"/>
                  </a:cubicBezTo>
                  <a:cubicBezTo>
                    <a:pt x="0" y="2169"/>
                    <a:pt x="0" y="2569"/>
                    <a:pt x="100" y="3003"/>
                  </a:cubicBezTo>
                  <a:cubicBezTo>
                    <a:pt x="234" y="3403"/>
                    <a:pt x="434" y="3737"/>
                    <a:pt x="734" y="4037"/>
                  </a:cubicBezTo>
                  <a:cubicBezTo>
                    <a:pt x="901" y="4171"/>
                    <a:pt x="1068" y="4337"/>
                    <a:pt x="1268" y="4437"/>
                  </a:cubicBezTo>
                  <a:cubicBezTo>
                    <a:pt x="1435" y="4571"/>
                    <a:pt x="1735" y="4671"/>
                    <a:pt x="1868" y="4704"/>
                  </a:cubicBezTo>
                  <a:cubicBezTo>
                    <a:pt x="2068" y="4738"/>
                    <a:pt x="2268" y="4738"/>
                    <a:pt x="2502" y="4771"/>
                  </a:cubicBezTo>
                  <a:cubicBezTo>
                    <a:pt x="2702" y="4771"/>
                    <a:pt x="2936" y="4771"/>
                    <a:pt x="3169" y="4704"/>
                  </a:cubicBezTo>
                  <a:cubicBezTo>
                    <a:pt x="3369" y="4604"/>
                    <a:pt x="3536" y="4537"/>
                    <a:pt x="3736" y="4437"/>
                  </a:cubicBezTo>
                  <a:lnTo>
                    <a:pt x="4237" y="4070"/>
                  </a:lnTo>
                  <a:lnTo>
                    <a:pt x="4603" y="3570"/>
                  </a:lnTo>
                  <a:cubicBezTo>
                    <a:pt x="4770" y="3270"/>
                    <a:pt x="4870" y="3003"/>
                    <a:pt x="4904" y="2703"/>
                  </a:cubicBezTo>
                  <a:cubicBezTo>
                    <a:pt x="4837" y="2503"/>
                    <a:pt x="4837" y="2269"/>
                    <a:pt x="4770" y="2069"/>
                  </a:cubicBezTo>
                  <a:cubicBezTo>
                    <a:pt x="4770" y="1869"/>
                    <a:pt x="4737" y="1669"/>
                    <a:pt x="4603" y="1502"/>
                  </a:cubicBezTo>
                  <a:cubicBezTo>
                    <a:pt x="4570" y="1268"/>
                    <a:pt x="4437" y="1102"/>
                    <a:pt x="4337" y="935"/>
                  </a:cubicBezTo>
                  <a:cubicBezTo>
                    <a:pt x="4170" y="701"/>
                    <a:pt x="3936" y="501"/>
                    <a:pt x="3669" y="334"/>
                  </a:cubicBezTo>
                  <a:cubicBezTo>
                    <a:pt x="3569" y="268"/>
                    <a:pt x="3436" y="234"/>
                    <a:pt x="3369" y="201"/>
                  </a:cubicBezTo>
                  <a:cubicBezTo>
                    <a:pt x="3069" y="34"/>
                    <a:pt x="2769" y="1"/>
                    <a:pt x="2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0"/>
            <p:cNvSpPr/>
            <p:nvPr/>
          </p:nvSpPr>
          <p:spPr>
            <a:xfrm>
              <a:off x="3663250" y="3547652"/>
              <a:ext cx="85960" cy="85463"/>
            </a:xfrm>
            <a:custGeom>
              <a:avLst/>
              <a:gdLst/>
              <a:ahLst/>
              <a:cxnLst/>
              <a:rect l="l" t="t" r="r" b="b"/>
              <a:pathLst>
                <a:path w="5705" h="5672" extrusionOk="0">
                  <a:moveTo>
                    <a:pt x="2836" y="1"/>
                  </a:moveTo>
                  <a:cubicBezTo>
                    <a:pt x="2469" y="1"/>
                    <a:pt x="2069" y="101"/>
                    <a:pt x="1735" y="268"/>
                  </a:cubicBezTo>
                  <a:cubicBezTo>
                    <a:pt x="1402" y="368"/>
                    <a:pt x="1068" y="534"/>
                    <a:pt x="835" y="835"/>
                  </a:cubicBezTo>
                  <a:cubicBezTo>
                    <a:pt x="534" y="1102"/>
                    <a:pt x="368" y="1435"/>
                    <a:pt x="234" y="1769"/>
                  </a:cubicBezTo>
                  <a:cubicBezTo>
                    <a:pt x="67" y="2102"/>
                    <a:pt x="1" y="2469"/>
                    <a:pt x="1" y="2836"/>
                  </a:cubicBezTo>
                  <a:cubicBezTo>
                    <a:pt x="34" y="3103"/>
                    <a:pt x="67" y="3336"/>
                    <a:pt x="67" y="3603"/>
                  </a:cubicBezTo>
                  <a:cubicBezTo>
                    <a:pt x="201" y="4104"/>
                    <a:pt x="468" y="4504"/>
                    <a:pt x="835" y="4838"/>
                  </a:cubicBezTo>
                  <a:cubicBezTo>
                    <a:pt x="1035" y="5004"/>
                    <a:pt x="1202" y="5138"/>
                    <a:pt x="1402" y="5305"/>
                  </a:cubicBezTo>
                  <a:cubicBezTo>
                    <a:pt x="1869" y="5538"/>
                    <a:pt x="2336" y="5671"/>
                    <a:pt x="2869" y="5671"/>
                  </a:cubicBezTo>
                  <a:cubicBezTo>
                    <a:pt x="3236" y="5671"/>
                    <a:pt x="3637" y="5605"/>
                    <a:pt x="3970" y="5438"/>
                  </a:cubicBezTo>
                  <a:cubicBezTo>
                    <a:pt x="4304" y="5305"/>
                    <a:pt x="4637" y="5138"/>
                    <a:pt x="4871" y="4838"/>
                  </a:cubicBezTo>
                  <a:cubicBezTo>
                    <a:pt x="5171" y="4604"/>
                    <a:pt x="5338" y="4270"/>
                    <a:pt x="5471" y="3937"/>
                  </a:cubicBezTo>
                  <a:cubicBezTo>
                    <a:pt x="5638" y="3603"/>
                    <a:pt x="5705" y="3203"/>
                    <a:pt x="5705" y="2836"/>
                  </a:cubicBezTo>
                  <a:cubicBezTo>
                    <a:pt x="5671" y="2603"/>
                    <a:pt x="5671" y="2336"/>
                    <a:pt x="5638" y="2102"/>
                  </a:cubicBezTo>
                  <a:cubicBezTo>
                    <a:pt x="5505" y="1602"/>
                    <a:pt x="5238" y="1168"/>
                    <a:pt x="4871" y="835"/>
                  </a:cubicBezTo>
                  <a:cubicBezTo>
                    <a:pt x="4671" y="668"/>
                    <a:pt x="4504" y="534"/>
                    <a:pt x="4304" y="368"/>
                  </a:cubicBezTo>
                  <a:cubicBezTo>
                    <a:pt x="3837" y="134"/>
                    <a:pt x="3370" y="1"/>
                    <a:pt x="2836"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0"/>
            <p:cNvSpPr/>
            <p:nvPr/>
          </p:nvSpPr>
          <p:spPr>
            <a:xfrm>
              <a:off x="3845711" y="3508444"/>
              <a:ext cx="41722" cy="41240"/>
            </a:xfrm>
            <a:custGeom>
              <a:avLst/>
              <a:gdLst/>
              <a:ahLst/>
              <a:cxnLst/>
              <a:rect l="l" t="t" r="r" b="b"/>
              <a:pathLst>
                <a:path w="2769" h="2737" extrusionOk="0">
                  <a:moveTo>
                    <a:pt x="1435" y="1"/>
                  </a:moveTo>
                  <a:cubicBezTo>
                    <a:pt x="1268" y="1"/>
                    <a:pt x="1068" y="68"/>
                    <a:pt x="901" y="134"/>
                  </a:cubicBezTo>
                  <a:cubicBezTo>
                    <a:pt x="734" y="168"/>
                    <a:pt x="567" y="301"/>
                    <a:pt x="434" y="435"/>
                  </a:cubicBezTo>
                  <a:cubicBezTo>
                    <a:pt x="301" y="568"/>
                    <a:pt x="234" y="668"/>
                    <a:pt x="134" y="835"/>
                  </a:cubicBezTo>
                  <a:cubicBezTo>
                    <a:pt x="67" y="1035"/>
                    <a:pt x="0" y="1168"/>
                    <a:pt x="0" y="1402"/>
                  </a:cubicBezTo>
                  <a:cubicBezTo>
                    <a:pt x="0" y="1502"/>
                    <a:pt x="67" y="1635"/>
                    <a:pt x="67" y="1769"/>
                  </a:cubicBezTo>
                  <a:cubicBezTo>
                    <a:pt x="134" y="2002"/>
                    <a:pt x="234" y="2202"/>
                    <a:pt x="401" y="2369"/>
                  </a:cubicBezTo>
                  <a:cubicBezTo>
                    <a:pt x="467" y="2436"/>
                    <a:pt x="567" y="2469"/>
                    <a:pt x="668" y="2569"/>
                  </a:cubicBezTo>
                  <a:cubicBezTo>
                    <a:pt x="901" y="2703"/>
                    <a:pt x="1135" y="2736"/>
                    <a:pt x="1368" y="2736"/>
                  </a:cubicBezTo>
                  <a:cubicBezTo>
                    <a:pt x="1501" y="2736"/>
                    <a:pt x="1735" y="2703"/>
                    <a:pt x="1902" y="2603"/>
                  </a:cubicBezTo>
                  <a:cubicBezTo>
                    <a:pt x="2069" y="2569"/>
                    <a:pt x="2235" y="2436"/>
                    <a:pt x="2369" y="2303"/>
                  </a:cubicBezTo>
                  <a:cubicBezTo>
                    <a:pt x="2469" y="2202"/>
                    <a:pt x="2569" y="2069"/>
                    <a:pt x="2636" y="1902"/>
                  </a:cubicBezTo>
                  <a:cubicBezTo>
                    <a:pt x="2736" y="1735"/>
                    <a:pt x="2769" y="1569"/>
                    <a:pt x="2769" y="1369"/>
                  </a:cubicBezTo>
                  <a:cubicBezTo>
                    <a:pt x="2769" y="1235"/>
                    <a:pt x="2736" y="1102"/>
                    <a:pt x="2736" y="968"/>
                  </a:cubicBezTo>
                  <a:cubicBezTo>
                    <a:pt x="2636" y="735"/>
                    <a:pt x="2569" y="568"/>
                    <a:pt x="2402" y="401"/>
                  </a:cubicBezTo>
                  <a:cubicBezTo>
                    <a:pt x="2302" y="301"/>
                    <a:pt x="2235" y="268"/>
                    <a:pt x="2102" y="201"/>
                  </a:cubicBezTo>
                  <a:cubicBezTo>
                    <a:pt x="1902" y="68"/>
                    <a:pt x="1635" y="1"/>
                    <a:pt x="1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0"/>
            <p:cNvSpPr/>
            <p:nvPr/>
          </p:nvSpPr>
          <p:spPr>
            <a:xfrm>
              <a:off x="3969858" y="3111360"/>
              <a:ext cx="45745" cy="45007"/>
            </a:xfrm>
            <a:custGeom>
              <a:avLst/>
              <a:gdLst/>
              <a:ahLst/>
              <a:cxnLst/>
              <a:rect l="l" t="t" r="r" b="b"/>
              <a:pathLst>
                <a:path w="3036" h="2987" extrusionOk="0">
                  <a:moveTo>
                    <a:pt x="1535" y="1"/>
                  </a:moveTo>
                  <a:cubicBezTo>
                    <a:pt x="1402" y="1"/>
                    <a:pt x="1268" y="1"/>
                    <a:pt x="1135" y="67"/>
                  </a:cubicBezTo>
                  <a:cubicBezTo>
                    <a:pt x="868" y="134"/>
                    <a:pt x="668" y="268"/>
                    <a:pt x="434" y="434"/>
                  </a:cubicBezTo>
                  <a:cubicBezTo>
                    <a:pt x="301" y="601"/>
                    <a:pt x="167" y="835"/>
                    <a:pt x="67" y="1101"/>
                  </a:cubicBezTo>
                  <a:cubicBezTo>
                    <a:pt x="1" y="1335"/>
                    <a:pt x="1" y="1635"/>
                    <a:pt x="67" y="1902"/>
                  </a:cubicBezTo>
                  <a:cubicBezTo>
                    <a:pt x="167" y="2136"/>
                    <a:pt x="301" y="2336"/>
                    <a:pt x="434" y="2569"/>
                  </a:cubicBezTo>
                  <a:cubicBezTo>
                    <a:pt x="601" y="2736"/>
                    <a:pt x="868" y="2836"/>
                    <a:pt x="1135" y="2936"/>
                  </a:cubicBezTo>
                  <a:cubicBezTo>
                    <a:pt x="1251" y="2969"/>
                    <a:pt x="1385" y="2986"/>
                    <a:pt x="1518" y="2986"/>
                  </a:cubicBezTo>
                  <a:cubicBezTo>
                    <a:pt x="1652" y="2986"/>
                    <a:pt x="1785" y="2969"/>
                    <a:pt x="1902" y="2936"/>
                  </a:cubicBezTo>
                  <a:cubicBezTo>
                    <a:pt x="2169" y="2836"/>
                    <a:pt x="2369" y="2736"/>
                    <a:pt x="2569" y="2569"/>
                  </a:cubicBezTo>
                  <a:cubicBezTo>
                    <a:pt x="2736" y="2402"/>
                    <a:pt x="2869" y="2136"/>
                    <a:pt x="2936" y="1902"/>
                  </a:cubicBezTo>
                  <a:cubicBezTo>
                    <a:pt x="3003" y="1869"/>
                    <a:pt x="3003" y="1769"/>
                    <a:pt x="3003" y="1669"/>
                  </a:cubicBezTo>
                  <a:cubicBezTo>
                    <a:pt x="3036" y="1568"/>
                    <a:pt x="3036" y="1435"/>
                    <a:pt x="3003" y="1302"/>
                  </a:cubicBezTo>
                  <a:cubicBezTo>
                    <a:pt x="2998" y="1317"/>
                    <a:pt x="2993" y="1324"/>
                    <a:pt x="2989" y="1324"/>
                  </a:cubicBezTo>
                  <a:cubicBezTo>
                    <a:pt x="2968" y="1324"/>
                    <a:pt x="2959" y="1130"/>
                    <a:pt x="2903" y="1101"/>
                  </a:cubicBezTo>
                  <a:cubicBezTo>
                    <a:pt x="2903" y="1068"/>
                    <a:pt x="2803" y="768"/>
                    <a:pt x="2736" y="735"/>
                  </a:cubicBezTo>
                  <a:cubicBezTo>
                    <a:pt x="2636" y="501"/>
                    <a:pt x="2469" y="334"/>
                    <a:pt x="2236" y="234"/>
                  </a:cubicBezTo>
                  <a:cubicBezTo>
                    <a:pt x="2135" y="134"/>
                    <a:pt x="1969" y="101"/>
                    <a:pt x="1802" y="67"/>
                  </a:cubicBezTo>
                  <a:cubicBezTo>
                    <a:pt x="1702" y="67"/>
                    <a:pt x="1635" y="1"/>
                    <a:pt x="15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20"/>
            <p:cNvSpPr/>
            <p:nvPr/>
          </p:nvSpPr>
          <p:spPr>
            <a:xfrm>
              <a:off x="3438070" y="1864308"/>
              <a:ext cx="360882" cy="100033"/>
            </a:xfrm>
            <a:custGeom>
              <a:avLst/>
              <a:gdLst/>
              <a:ahLst/>
              <a:cxnLst/>
              <a:rect l="l" t="t" r="r" b="b"/>
              <a:pathLst>
                <a:path w="23951" h="6639" extrusionOk="0">
                  <a:moveTo>
                    <a:pt x="3437" y="0"/>
                  </a:moveTo>
                  <a:cubicBezTo>
                    <a:pt x="1569" y="0"/>
                    <a:pt x="1" y="1568"/>
                    <a:pt x="1" y="3436"/>
                  </a:cubicBezTo>
                  <a:cubicBezTo>
                    <a:pt x="1" y="4937"/>
                    <a:pt x="1001" y="6238"/>
                    <a:pt x="2336" y="6639"/>
                  </a:cubicBezTo>
                  <a:cubicBezTo>
                    <a:pt x="2236" y="6472"/>
                    <a:pt x="2136" y="6338"/>
                    <a:pt x="2069" y="6138"/>
                  </a:cubicBezTo>
                  <a:cubicBezTo>
                    <a:pt x="1602" y="5071"/>
                    <a:pt x="1935" y="3670"/>
                    <a:pt x="2803" y="2903"/>
                  </a:cubicBezTo>
                  <a:cubicBezTo>
                    <a:pt x="3737" y="2102"/>
                    <a:pt x="5004" y="1935"/>
                    <a:pt x="6272" y="1835"/>
                  </a:cubicBezTo>
                  <a:cubicBezTo>
                    <a:pt x="11742" y="1401"/>
                    <a:pt x="17246" y="901"/>
                    <a:pt x="22684" y="434"/>
                  </a:cubicBezTo>
                  <a:cubicBezTo>
                    <a:pt x="23151" y="401"/>
                    <a:pt x="23584" y="334"/>
                    <a:pt x="23951" y="301"/>
                  </a:cubicBezTo>
                  <a:cubicBezTo>
                    <a:pt x="23518" y="101"/>
                    <a:pt x="23017" y="0"/>
                    <a:pt x="22517"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0"/>
            <p:cNvSpPr/>
            <p:nvPr/>
          </p:nvSpPr>
          <p:spPr>
            <a:xfrm>
              <a:off x="3100812" y="1981933"/>
              <a:ext cx="449840" cy="1633995"/>
            </a:xfrm>
            <a:custGeom>
              <a:avLst/>
              <a:gdLst/>
              <a:ahLst/>
              <a:cxnLst/>
              <a:rect l="l" t="t" r="r" b="b"/>
              <a:pathLst>
                <a:path w="29855" h="108445" extrusionOk="0">
                  <a:moveTo>
                    <a:pt x="27153" y="0"/>
                  </a:moveTo>
                  <a:lnTo>
                    <a:pt x="27153" y="15344"/>
                  </a:lnTo>
                  <a:cubicBezTo>
                    <a:pt x="27153" y="32557"/>
                    <a:pt x="21015" y="48702"/>
                    <a:pt x="9907" y="60710"/>
                  </a:cubicBezTo>
                  <a:cubicBezTo>
                    <a:pt x="3202" y="67982"/>
                    <a:pt x="0" y="77489"/>
                    <a:pt x="834" y="87396"/>
                  </a:cubicBezTo>
                  <a:cubicBezTo>
                    <a:pt x="1535" y="95535"/>
                    <a:pt x="5170" y="102907"/>
                    <a:pt x="10641" y="108444"/>
                  </a:cubicBezTo>
                  <a:cubicBezTo>
                    <a:pt x="8406" y="103874"/>
                    <a:pt x="6672" y="99004"/>
                    <a:pt x="5471" y="94034"/>
                  </a:cubicBezTo>
                  <a:cubicBezTo>
                    <a:pt x="4503" y="90031"/>
                    <a:pt x="3870" y="85895"/>
                    <a:pt x="4170" y="81825"/>
                  </a:cubicBezTo>
                  <a:cubicBezTo>
                    <a:pt x="4804" y="73519"/>
                    <a:pt x="9207" y="66014"/>
                    <a:pt x="14177" y="59343"/>
                  </a:cubicBezTo>
                  <a:cubicBezTo>
                    <a:pt x="17046" y="55473"/>
                    <a:pt x="20181" y="51704"/>
                    <a:pt x="22483" y="47401"/>
                  </a:cubicBezTo>
                  <a:cubicBezTo>
                    <a:pt x="26719" y="39395"/>
                    <a:pt x="27720" y="30122"/>
                    <a:pt x="28654" y="21048"/>
                  </a:cubicBezTo>
                  <a:cubicBezTo>
                    <a:pt x="29221" y="15478"/>
                    <a:pt x="29755" y="9874"/>
                    <a:pt x="29855" y="4270"/>
                  </a:cubicBezTo>
                  <a:cubicBezTo>
                    <a:pt x="29855" y="2835"/>
                    <a:pt x="29855" y="1434"/>
                    <a:pt x="29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0"/>
            <p:cNvSpPr/>
            <p:nvPr/>
          </p:nvSpPr>
          <p:spPr>
            <a:xfrm>
              <a:off x="3294319" y="2971977"/>
              <a:ext cx="784580" cy="726434"/>
            </a:xfrm>
            <a:custGeom>
              <a:avLst/>
              <a:gdLst/>
              <a:ahLst/>
              <a:cxnLst/>
              <a:rect l="l" t="t" r="r" b="b"/>
              <a:pathLst>
                <a:path w="52071" h="48212" extrusionOk="0">
                  <a:moveTo>
                    <a:pt x="45479" y="0"/>
                  </a:moveTo>
                  <a:cubicBezTo>
                    <a:pt x="45251" y="0"/>
                    <a:pt x="45020" y="33"/>
                    <a:pt x="44766" y="111"/>
                  </a:cubicBezTo>
                  <a:cubicBezTo>
                    <a:pt x="44299" y="211"/>
                    <a:pt x="43865" y="478"/>
                    <a:pt x="43498" y="845"/>
                  </a:cubicBezTo>
                  <a:cubicBezTo>
                    <a:pt x="43332" y="1045"/>
                    <a:pt x="43198" y="1212"/>
                    <a:pt x="43031" y="1445"/>
                  </a:cubicBezTo>
                  <a:cubicBezTo>
                    <a:pt x="43031" y="1445"/>
                    <a:pt x="43031" y="1478"/>
                    <a:pt x="42998" y="1478"/>
                  </a:cubicBezTo>
                  <a:cubicBezTo>
                    <a:pt x="42931" y="1378"/>
                    <a:pt x="42898" y="1312"/>
                    <a:pt x="42831" y="1278"/>
                  </a:cubicBezTo>
                  <a:lnTo>
                    <a:pt x="42231" y="811"/>
                  </a:lnTo>
                  <a:cubicBezTo>
                    <a:pt x="41764" y="544"/>
                    <a:pt x="41263" y="444"/>
                    <a:pt x="40763" y="378"/>
                  </a:cubicBezTo>
                  <a:cubicBezTo>
                    <a:pt x="40363" y="378"/>
                    <a:pt x="39996" y="478"/>
                    <a:pt x="39662" y="645"/>
                  </a:cubicBezTo>
                  <a:cubicBezTo>
                    <a:pt x="39295" y="778"/>
                    <a:pt x="38995" y="978"/>
                    <a:pt x="38728" y="1212"/>
                  </a:cubicBezTo>
                  <a:cubicBezTo>
                    <a:pt x="38461" y="1478"/>
                    <a:pt x="38228" y="1812"/>
                    <a:pt x="38161" y="2146"/>
                  </a:cubicBezTo>
                  <a:cubicBezTo>
                    <a:pt x="37994" y="2479"/>
                    <a:pt x="37894" y="2846"/>
                    <a:pt x="37894" y="3280"/>
                  </a:cubicBezTo>
                  <a:cubicBezTo>
                    <a:pt x="37894" y="3346"/>
                    <a:pt x="37961" y="3447"/>
                    <a:pt x="37961" y="3513"/>
                  </a:cubicBezTo>
                  <a:lnTo>
                    <a:pt x="37361" y="3513"/>
                  </a:lnTo>
                  <a:cubicBezTo>
                    <a:pt x="39028" y="6349"/>
                    <a:pt x="39729" y="9784"/>
                    <a:pt x="39462" y="13120"/>
                  </a:cubicBezTo>
                  <a:cubicBezTo>
                    <a:pt x="39062" y="17723"/>
                    <a:pt x="37027" y="22060"/>
                    <a:pt x="34358" y="25863"/>
                  </a:cubicBezTo>
                  <a:cubicBezTo>
                    <a:pt x="30956" y="30699"/>
                    <a:pt x="26453" y="34836"/>
                    <a:pt x="21282" y="37738"/>
                  </a:cubicBezTo>
                  <a:cubicBezTo>
                    <a:pt x="19481" y="38738"/>
                    <a:pt x="17613" y="39672"/>
                    <a:pt x="15612" y="40073"/>
                  </a:cubicBezTo>
                  <a:cubicBezTo>
                    <a:pt x="14646" y="40281"/>
                    <a:pt x="13667" y="40371"/>
                    <a:pt x="12683" y="40371"/>
                  </a:cubicBezTo>
                  <a:cubicBezTo>
                    <a:pt x="10676" y="40371"/>
                    <a:pt x="8653" y="39998"/>
                    <a:pt x="6705" y="39506"/>
                  </a:cubicBezTo>
                  <a:cubicBezTo>
                    <a:pt x="4437" y="38872"/>
                    <a:pt x="2169" y="38038"/>
                    <a:pt x="1" y="37037"/>
                  </a:cubicBezTo>
                  <a:lnTo>
                    <a:pt x="1" y="37037"/>
                  </a:lnTo>
                  <a:cubicBezTo>
                    <a:pt x="5338" y="43842"/>
                    <a:pt x="13610" y="48212"/>
                    <a:pt x="22950" y="48212"/>
                  </a:cubicBezTo>
                  <a:cubicBezTo>
                    <a:pt x="39028" y="48212"/>
                    <a:pt x="52038" y="35169"/>
                    <a:pt x="52038" y="19091"/>
                  </a:cubicBezTo>
                  <a:cubicBezTo>
                    <a:pt x="52071" y="13787"/>
                    <a:pt x="50570" y="8784"/>
                    <a:pt x="48035" y="4447"/>
                  </a:cubicBezTo>
                  <a:cubicBezTo>
                    <a:pt x="48135" y="4314"/>
                    <a:pt x="48168" y="4180"/>
                    <a:pt x="48202" y="4047"/>
                  </a:cubicBezTo>
                  <a:cubicBezTo>
                    <a:pt x="48335" y="3847"/>
                    <a:pt x="48402" y="3613"/>
                    <a:pt x="48402" y="3313"/>
                  </a:cubicBezTo>
                  <a:cubicBezTo>
                    <a:pt x="48502" y="3046"/>
                    <a:pt x="48502" y="2813"/>
                    <a:pt x="48402" y="2513"/>
                  </a:cubicBezTo>
                  <a:cubicBezTo>
                    <a:pt x="48402" y="2146"/>
                    <a:pt x="48302" y="1779"/>
                    <a:pt x="48068" y="1445"/>
                  </a:cubicBezTo>
                  <a:cubicBezTo>
                    <a:pt x="47835" y="1011"/>
                    <a:pt x="47501" y="645"/>
                    <a:pt x="47034" y="378"/>
                  </a:cubicBezTo>
                  <a:cubicBezTo>
                    <a:pt x="46701" y="178"/>
                    <a:pt x="46334" y="44"/>
                    <a:pt x="45967" y="44"/>
                  </a:cubicBezTo>
                  <a:cubicBezTo>
                    <a:pt x="45801" y="16"/>
                    <a:pt x="45641" y="0"/>
                    <a:pt x="45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0" name="Google Shape;310;p20"/>
            <p:cNvGrpSpPr/>
            <p:nvPr/>
          </p:nvGrpSpPr>
          <p:grpSpPr>
            <a:xfrm>
              <a:off x="3307383" y="2760521"/>
              <a:ext cx="619258" cy="646458"/>
              <a:chOff x="3307383" y="2760521"/>
              <a:chExt cx="619258" cy="646458"/>
            </a:xfrm>
          </p:grpSpPr>
          <p:sp>
            <p:nvSpPr>
              <p:cNvPr id="311" name="Google Shape;311;p20"/>
              <p:cNvSpPr/>
              <p:nvPr/>
            </p:nvSpPr>
            <p:spPr>
              <a:xfrm>
                <a:off x="3368711" y="3122917"/>
                <a:ext cx="45745" cy="46770"/>
              </a:xfrm>
              <a:custGeom>
                <a:avLst/>
                <a:gdLst/>
                <a:ahLst/>
                <a:cxnLst/>
                <a:rect l="l" t="t" r="r" b="b"/>
                <a:pathLst>
                  <a:path w="3036" h="3104" extrusionOk="0">
                    <a:moveTo>
                      <a:pt x="1535" y="1"/>
                    </a:moveTo>
                    <a:cubicBezTo>
                      <a:pt x="1335" y="1"/>
                      <a:pt x="1101" y="34"/>
                      <a:pt x="934" y="134"/>
                    </a:cubicBezTo>
                    <a:cubicBezTo>
                      <a:pt x="734" y="168"/>
                      <a:pt x="568" y="301"/>
                      <a:pt x="434" y="468"/>
                    </a:cubicBezTo>
                    <a:cubicBezTo>
                      <a:pt x="267" y="601"/>
                      <a:pt x="201" y="768"/>
                      <a:pt x="101" y="968"/>
                    </a:cubicBezTo>
                    <a:cubicBezTo>
                      <a:pt x="34" y="1135"/>
                      <a:pt x="0" y="1335"/>
                      <a:pt x="0" y="1535"/>
                    </a:cubicBezTo>
                    <a:cubicBezTo>
                      <a:pt x="0" y="1669"/>
                      <a:pt x="34" y="1836"/>
                      <a:pt x="34" y="1969"/>
                    </a:cubicBezTo>
                    <a:cubicBezTo>
                      <a:pt x="101" y="2202"/>
                      <a:pt x="234" y="2469"/>
                      <a:pt x="401" y="2636"/>
                    </a:cubicBezTo>
                    <a:cubicBezTo>
                      <a:pt x="501" y="2703"/>
                      <a:pt x="601" y="2803"/>
                      <a:pt x="701" y="2870"/>
                    </a:cubicBezTo>
                    <a:cubicBezTo>
                      <a:pt x="934" y="3003"/>
                      <a:pt x="1201" y="3103"/>
                      <a:pt x="1502" y="3103"/>
                    </a:cubicBezTo>
                    <a:cubicBezTo>
                      <a:pt x="1702" y="3103"/>
                      <a:pt x="1902" y="3036"/>
                      <a:pt x="2069" y="2970"/>
                    </a:cubicBezTo>
                    <a:cubicBezTo>
                      <a:pt x="2269" y="2936"/>
                      <a:pt x="2436" y="2803"/>
                      <a:pt x="2569" y="2636"/>
                    </a:cubicBezTo>
                    <a:cubicBezTo>
                      <a:pt x="2736" y="2503"/>
                      <a:pt x="2836" y="2336"/>
                      <a:pt x="2903" y="2136"/>
                    </a:cubicBezTo>
                    <a:cubicBezTo>
                      <a:pt x="2969" y="1969"/>
                      <a:pt x="3036" y="1769"/>
                      <a:pt x="3036" y="1535"/>
                    </a:cubicBezTo>
                    <a:cubicBezTo>
                      <a:pt x="3036" y="1435"/>
                      <a:pt x="3036" y="1268"/>
                      <a:pt x="2969" y="1135"/>
                    </a:cubicBezTo>
                    <a:cubicBezTo>
                      <a:pt x="2903" y="868"/>
                      <a:pt x="2769" y="635"/>
                      <a:pt x="2602" y="468"/>
                    </a:cubicBezTo>
                    <a:cubicBezTo>
                      <a:pt x="2536" y="368"/>
                      <a:pt x="2402" y="301"/>
                      <a:pt x="2335" y="201"/>
                    </a:cubicBezTo>
                    <a:cubicBezTo>
                      <a:pt x="2069" y="101"/>
                      <a:pt x="1835" y="1"/>
                      <a:pt x="1535"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20"/>
              <p:cNvSpPr/>
              <p:nvPr/>
            </p:nvSpPr>
            <p:spPr>
              <a:xfrm>
                <a:off x="3307383" y="3256062"/>
                <a:ext cx="151308" cy="150916"/>
              </a:xfrm>
              <a:custGeom>
                <a:avLst/>
                <a:gdLst/>
                <a:ahLst/>
                <a:cxnLst/>
                <a:rect l="l" t="t" r="r" b="b"/>
                <a:pathLst>
                  <a:path w="10042" h="10016" extrusionOk="0">
                    <a:moveTo>
                      <a:pt x="4862" y="0"/>
                    </a:moveTo>
                    <a:cubicBezTo>
                      <a:pt x="4231" y="0"/>
                      <a:pt x="3656" y="163"/>
                      <a:pt x="3136" y="438"/>
                    </a:cubicBezTo>
                    <a:cubicBezTo>
                      <a:pt x="2503" y="638"/>
                      <a:pt x="1969" y="972"/>
                      <a:pt x="1502" y="1472"/>
                    </a:cubicBezTo>
                    <a:cubicBezTo>
                      <a:pt x="1002" y="1939"/>
                      <a:pt x="668" y="2473"/>
                      <a:pt x="468" y="3107"/>
                    </a:cubicBezTo>
                    <a:cubicBezTo>
                      <a:pt x="134" y="3674"/>
                      <a:pt x="1" y="4341"/>
                      <a:pt x="34" y="5008"/>
                    </a:cubicBezTo>
                    <a:cubicBezTo>
                      <a:pt x="101" y="5475"/>
                      <a:pt x="168" y="5875"/>
                      <a:pt x="201" y="6342"/>
                    </a:cubicBezTo>
                    <a:cubicBezTo>
                      <a:pt x="468" y="7176"/>
                      <a:pt x="868" y="7944"/>
                      <a:pt x="1502" y="8544"/>
                    </a:cubicBezTo>
                    <a:cubicBezTo>
                      <a:pt x="1836" y="8811"/>
                      <a:pt x="2169" y="9044"/>
                      <a:pt x="2503" y="9345"/>
                    </a:cubicBezTo>
                    <a:cubicBezTo>
                      <a:pt x="3303" y="9812"/>
                      <a:pt x="4137" y="10012"/>
                      <a:pt x="5004" y="10012"/>
                    </a:cubicBezTo>
                    <a:cubicBezTo>
                      <a:pt x="5064" y="10015"/>
                      <a:pt x="5123" y="10016"/>
                      <a:pt x="5182" y="10016"/>
                    </a:cubicBezTo>
                    <a:cubicBezTo>
                      <a:pt x="5813" y="10016"/>
                      <a:pt x="6390" y="9856"/>
                      <a:pt x="6939" y="9611"/>
                    </a:cubicBezTo>
                    <a:cubicBezTo>
                      <a:pt x="7540" y="9378"/>
                      <a:pt x="8107" y="9044"/>
                      <a:pt x="8540" y="8544"/>
                    </a:cubicBezTo>
                    <a:cubicBezTo>
                      <a:pt x="9041" y="8110"/>
                      <a:pt x="9374" y="7543"/>
                      <a:pt x="9608" y="6943"/>
                    </a:cubicBezTo>
                    <a:cubicBezTo>
                      <a:pt x="9941" y="6342"/>
                      <a:pt x="10041" y="5675"/>
                      <a:pt x="10008" y="5008"/>
                    </a:cubicBezTo>
                    <a:cubicBezTo>
                      <a:pt x="10008" y="4608"/>
                      <a:pt x="9941" y="4141"/>
                      <a:pt x="9908" y="3674"/>
                    </a:cubicBezTo>
                    <a:cubicBezTo>
                      <a:pt x="9641" y="2840"/>
                      <a:pt x="9207" y="2106"/>
                      <a:pt x="8607" y="1472"/>
                    </a:cubicBezTo>
                    <a:cubicBezTo>
                      <a:pt x="8273" y="1205"/>
                      <a:pt x="7940" y="972"/>
                      <a:pt x="7606" y="672"/>
                    </a:cubicBezTo>
                    <a:cubicBezTo>
                      <a:pt x="6806" y="205"/>
                      <a:pt x="5972" y="5"/>
                      <a:pt x="5038" y="5"/>
                    </a:cubicBezTo>
                    <a:cubicBezTo>
                      <a:pt x="4979" y="2"/>
                      <a:pt x="4920" y="0"/>
                      <a:pt x="4862"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20"/>
              <p:cNvSpPr/>
              <p:nvPr/>
            </p:nvSpPr>
            <p:spPr>
              <a:xfrm>
                <a:off x="3571273" y="3094770"/>
                <a:ext cx="85448" cy="66372"/>
              </a:xfrm>
              <a:custGeom>
                <a:avLst/>
                <a:gdLst/>
                <a:ahLst/>
                <a:cxnLst/>
                <a:rect l="l" t="t" r="r" b="b"/>
                <a:pathLst>
                  <a:path w="5671" h="4405" extrusionOk="0">
                    <a:moveTo>
                      <a:pt x="2836" y="1"/>
                    </a:moveTo>
                    <a:cubicBezTo>
                      <a:pt x="0" y="1"/>
                      <a:pt x="0" y="4404"/>
                      <a:pt x="2836" y="4404"/>
                    </a:cubicBezTo>
                    <a:cubicBezTo>
                      <a:pt x="5671" y="4404"/>
                      <a:pt x="5671" y="1"/>
                      <a:pt x="2836"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0"/>
              <p:cNvSpPr/>
              <p:nvPr/>
            </p:nvSpPr>
            <p:spPr>
              <a:xfrm>
                <a:off x="3603941" y="3303875"/>
                <a:ext cx="79421" cy="77417"/>
              </a:xfrm>
              <a:custGeom>
                <a:avLst/>
                <a:gdLst/>
                <a:ahLst/>
                <a:cxnLst/>
                <a:rect l="l" t="t" r="r" b="b"/>
                <a:pathLst>
                  <a:path w="5271" h="5138" extrusionOk="0">
                    <a:moveTo>
                      <a:pt x="2636" y="1"/>
                    </a:moveTo>
                    <a:cubicBezTo>
                      <a:pt x="2269" y="1"/>
                      <a:pt x="1969" y="34"/>
                      <a:pt x="1635" y="201"/>
                    </a:cubicBezTo>
                    <a:cubicBezTo>
                      <a:pt x="1302" y="334"/>
                      <a:pt x="1068" y="501"/>
                      <a:pt x="801" y="768"/>
                    </a:cubicBezTo>
                    <a:cubicBezTo>
                      <a:pt x="534" y="1001"/>
                      <a:pt x="401" y="1268"/>
                      <a:pt x="267" y="1602"/>
                    </a:cubicBezTo>
                    <a:cubicBezTo>
                      <a:pt x="101" y="1869"/>
                      <a:pt x="1" y="2202"/>
                      <a:pt x="34" y="2602"/>
                    </a:cubicBezTo>
                    <a:cubicBezTo>
                      <a:pt x="101" y="2803"/>
                      <a:pt x="101" y="3036"/>
                      <a:pt x="134" y="3270"/>
                    </a:cubicBezTo>
                    <a:cubicBezTo>
                      <a:pt x="267" y="3703"/>
                      <a:pt x="468" y="4103"/>
                      <a:pt x="801" y="4370"/>
                    </a:cubicBezTo>
                    <a:cubicBezTo>
                      <a:pt x="968" y="4504"/>
                      <a:pt x="1135" y="4637"/>
                      <a:pt x="1335" y="4804"/>
                    </a:cubicBezTo>
                    <a:cubicBezTo>
                      <a:pt x="1769" y="5037"/>
                      <a:pt x="2169" y="5138"/>
                      <a:pt x="2636" y="5138"/>
                    </a:cubicBezTo>
                    <a:cubicBezTo>
                      <a:pt x="3003" y="5138"/>
                      <a:pt x="3303" y="5104"/>
                      <a:pt x="3637" y="4937"/>
                    </a:cubicBezTo>
                    <a:cubicBezTo>
                      <a:pt x="3970" y="4804"/>
                      <a:pt x="4204" y="4637"/>
                      <a:pt x="4470" y="4370"/>
                    </a:cubicBezTo>
                    <a:cubicBezTo>
                      <a:pt x="4737" y="4137"/>
                      <a:pt x="4904" y="3870"/>
                      <a:pt x="5004" y="3536"/>
                    </a:cubicBezTo>
                    <a:cubicBezTo>
                      <a:pt x="5171" y="3270"/>
                      <a:pt x="5271" y="2936"/>
                      <a:pt x="5238" y="2536"/>
                    </a:cubicBezTo>
                    <a:cubicBezTo>
                      <a:pt x="5238" y="2336"/>
                      <a:pt x="5171" y="2102"/>
                      <a:pt x="5138" y="1869"/>
                    </a:cubicBezTo>
                    <a:cubicBezTo>
                      <a:pt x="5004" y="1435"/>
                      <a:pt x="4804" y="1035"/>
                      <a:pt x="4470" y="768"/>
                    </a:cubicBezTo>
                    <a:cubicBezTo>
                      <a:pt x="4304" y="634"/>
                      <a:pt x="4137" y="501"/>
                      <a:pt x="3937" y="334"/>
                    </a:cubicBezTo>
                    <a:cubicBezTo>
                      <a:pt x="3503" y="101"/>
                      <a:pt x="3103" y="1"/>
                      <a:pt x="2636"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0"/>
              <p:cNvSpPr/>
              <p:nvPr/>
            </p:nvSpPr>
            <p:spPr>
              <a:xfrm>
                <a:off x="3741665" y="3112369"/>
                <a:ext cx="98526" cy="98526"/>
              </a:xfrm>
              <a:custGeom>
                <a:avLst/>
                <a:gdLst/>
                <a:ahLst/>
                <a:cxnLst/>
                <a:rect l="l" t="t" r="r" b="b"/>
                <a:pathLst>
                  <a:path w="6539" h="6539" extrusionOk="0">
                    <a:moveTo>
                      <a:pt x="3269" y="0"/>
                    </a:moveTo>
                    <a:cubicBezTo>
                      <a:pt x="2802" y="0"/>
                      <a:pt x="2369" y="67"/>
                      <a:pt x="2002" y="301"/>
                    </a:cubicBezTo>
                    <a:cubicBezTo>
                      <a:pt x="1602" y="401"/>
                      <a:pt x="1268" y="668"/>
                      <a:pt x="968" y="968"/>
                    </a:cubicBezTo>
                    <a:cubicBezTo>
                      <a:pt x="634" y="1235"/>
                      <a:pt x="434" y="1568"/>
                      <a:pt x="301" y="2002"/>
                    </a:cubicBezTo>
                    <a:cubicBezTo>
                      <a:pt x="67" y="2369"/>
                      <a:pt x="0" y="2802"/>
                      <a:pt x="0" y="3236"/>
                    </a:cubicBezTo>
                    <a:lnTo>
                      <a:pt x="134" y="4137"/>
                    </a:lnTo>
                    <a:cubicBezTo>
                      <a:pt x="301" y="4670"/>
                      <a:pt x="534" y="5171"/>
                      <a:pt x="968" y="5571"/>
                    </a:cubicBezTo>
                    <a:cubicBezTo>
                      <a:pt x="1168" y="5738"/>
                      <a:pt x="1435" y="5905"/>
                      <a:pt x="1635" y="6071"/>
                    </a:cubicBezTo>
                    <a:cubicBezTo>
                      <a:pt x="2135" y="6372"/>
                      <a:pt x="2669" y="6538"/>
                      <a:pt x="3303" y="6538"/>
                    </a:cubicBezTo>
                    <a:cubicBezTo>
                      <a:pt x="3770" y="6538"/>
                      <a:pt x="4170" y="6472"/>
                      <a:pt x="4537" y="6238"/>
                    </a:cubicBezTo>
                    <a:cubicBezTo>
                      <a:pt x="4971" y="6138"/>
                      <a:pt x="5304" y="5871"/>
                      <a:pt x="5604" y="5571"/>
                    </a:cubicBezTo>
                    <a:cubicBezTo>
                      <a:pt x="5938" y="5304"/>
                      <a:pt x="6138" y="4971"/>
                      <a:pt x="6272" y="4537"/>
                    </a:cubicBezTo>
                    <a:cubicBezTo>
                      <a:pt x="6472" y="4170"/>
                      <a:pt x="6538" y="3736"/>
                      <a:pt x="6538" y="3303"/>
                    </a:cubicBezTo>
                    <a:cubicBezTo>
                      <a:pt x="6505" y="2969"/>
                      <a:pt x="6472" y="2669"/>
                      <a:pt x="6438" y="2402"/>
                    </a:cubicBezTo>
                    <a:cubicBezTo>
                      <a:pt x="6272" y="1868"/>
                      <a:pt x="6005" y="1368"/>
                      <a:pt x="5604" y="968"/>
                    </a:cubicBezTo>
                    <a:cubicBezTo>
                      <a:pt x="5371" y="801"/>
                      <a:pt x="5137" y="634"/>
                      <a:pt x="4937" y="467"/>
                    </a:cubicBezTo>
                    <a:cubicBezTo>
                      <a:pt x="4437" y="167"/>
                      <a:pt x="3870" y="0"/>
                      <a:pt x="3269"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0"/>
              <p:cNvSpPr/>
              <p:nvPr/>
            </p:nvSpPr>
            <p:spPr>
              <a:xfrm>
                <a:off x="3795956" y="2965090"/>
                <a:ext cx="90480" cy="89486"/>
              </a:xfrm>
              <a:custGeom>
                <a:avLst/>
                <a:gdLst/>
                <a:ahLst/>
                <a:cxnLst/>
                <a:rect l="l" t="t" r="r" b="b"/>
                <a:pathLst>
                  <a:path w="6005" h="5939" extrusionOk="0">
                    <a:moveTo>
                      <a:pt x="3002" y="1"/>
                    </a:moveTo>
                    <a:cubicBezTo>
                      <a:pt x="2569" y="1"/>
                      <a:pt x="2202" y="101"/>
                      <a:pt x="1868" y="268"/>
                    </a:cubicBezTo>
                    <a:cubicBezTo>
                      <a:pt x="1501" y="401"/>
                      <a:pt x="1201" y="601"/>
                      <a:pt x="901" y="901"/>
                    </a:cubicBezTo>
                    <a:cubicBezTo>
                      <a:pt x="600" y="1135"/>
                      <a:pt x="400" y="1468"/>
                      <a:pt x="267" y="1835"/>
                    </a:cubicBezTo>
                    <a:cubicBezTo>
                      <a:pt x="100" y="2169"/>
                      <a:pt x="0" y="2603"/>
                      <a:pt x="33" y="2970"/>
                    </a:cubicBezTo>
                    <a:cubicBezTo>
                      <a:pt x="67" y="3236"/>
                      <a:pt x="100" y="3503"/>
                      <a:pt x="167" y="3770"/>
                    </a:cubicBezTo>
                    <a:cubicBezTo>
                      <a:pt x="267" y="4270"/>
                      <a:pt x="534" y="4737"/>
                      <a:pt x="901" y="5071"/>
                    </a:cubicBezTo>
                    <a:cubicBezTo>
                      <a:pt x="1101" y="5238"/>
                      <a:pt x="1334" y="5338"/>
                      <a:pt x="1468" y="5505"/>
                    </a:cubicBezTo>
                    <a:cubicBezTo>
                      <a:pt x="1935" y="5772"/>
                      <a:pt x="2435" y="5938"/>
                      <a:pt x="3002" y="5938"/>
                    </a:cubicBezTo>
                    <a:cubicBezTo>
                      <a:pt x="3402" y="5938"/>
                      <a:pt x="3769" y="5838"/>
                      <a:pt x="4103" y="5671"/>
                    </a:cubicBezTo>
                    <a:cubicBezTo>
                      <a:pt x="4470" y="5571"/>
                      <a:pt x="4770" y="5338"/>
                      <a:pt x="5070" y="5071"/>
                    </a:cubicBezTo>
                    <a:cubicBezTo>
                      <a:pt x="5371" y="4804"/>
                      <a:pt x="5571" y="4471"/>
                      <a:pt x="5704" y="4104"/>
                    </a:cubicBezTo>
                    <a:cubicBezTo>
                      <a:pt x="5871" y="3770"/>
                      <a:pt x="6004" y="3336"/>
                      <a:pt x="5938" y="2970"/>
                    </a:cubicBezTo>
                    <a:cubicBezTo>
                      <a:pt x="5904" y="2669"/>
                      <a:pt x="5871" y="2436"/>
                      <a:pt x="5838" y="2169"/>
                    </a:cubicBezTo>
                    <a:cubicBezTo>
                      <a:pt x="5704" y="1669"/>
                      <a:pt x="5437" y="1235"/>
                      <a:pt x="5070" y="901"/>
                    </a:cubicBezTo>
                    <a:lnTo>
                      <a:pt x="4503" y="434"/>
                    </a:lnTo>
                    <a:cubicBezTo>
                      <a:pt x="4036" y="168"/>
                      <a:pt x="3536" y="1"/>
                      <a:pt x="30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0"/>
              <p:cNvSpPr/>
              <p:nvPr/>
            </p:nvSpPr>
            <p:spPr>
              <a:xfrm>
                <a:off x="3445619" y="2922371"/>
                <a:ext cx="36689" cy="34685"/>
              </a:xfrm>
              <a:custGeom>
                <a:avLst/>
                <a:gdLst/>
                <a:ahLst/>
                <a:cxnLst/>
                <a:rect l="l" t="t" r="r" b="b"/>
                <a:pathLst>
                  <a:path w="2435" h="2302" extrusionOk="0">
                    <a:moveTo>
                      <a:pt x="1234" y="0"/>
                    </a:moveTo>
                    <a:cubicBezTo>
                      <a:pt x="1068" y="0"/>
                      <a:pt x="934" y="34"/>
                      <a:pt x="767" y="100"/>
                    </a:cubicBezTo>
                    <a:cubicBezTo>
                      <a:pt x="634" y="134"/>
                      <a:pt x="500" y="234"/>
                      <a:pt x="400" y="334"/>
                    </a:cubicBezTo>
                    <a:cubicBezTo>
                      <a:pt x="267" y="467"/>
                      <a:pt x="167" y="534"/>
                      <a:pt x="134" y="734"/>
                    </a:cubicBezTo>
                    <a:cubicBezTo>
                      <a:pt x="67" y="834"/>
                      <a:pt x="0" y="1001"/>
                      <a:pt x="67" y="1168"/>
                    </a:cubicBezTo>
                    <a:cubicBezTo>
                      <a:pt x="67" y="1268"/>
                      <a:pt x="100" y="1368"/>
                      <a:pt x="100" y="1468"/>
                    </a:cubicBezTo>
                    <a:cubicBezTo>
                      <a:pt x="134" y="1668"/>
                      <a:pt x="267" y="1835"/>
                      <a:pt x="400" y="1968"/>
                    </a:cubicBezTo>
                    <a:cubicBezTo>
                      <a:pt x="467" y="2002"/>
                      <a:pt x="567" y="2102"/>
                      <a:pt x="634" y="2135"/>
                    </a:cubicBezTo>
                    <a:cubicBezTo>
                      <a:pt x="801" y="2269"/>
                      <a:pt x="1001" y="2302"/>
                      <a:pt x="1234" y="2302"/>
                    </a:cubicBezTo>
                    <a:cubicBezTo>
                      <a:pt x="1401" y="2302"/>
                      <a:pt x="1501" y="2269"/>
                      <a:pt x="1668" y="2235"/>
                    </a:cubicBezTo>
                    <a:cubicBezTo>
                      <a:pt x="1801" y="2169"/>
                      <a:pt x="1935" y="2102"/>
                      <a:pt x="2068" y="1968"/>
                    </a:cubicBezTo>
                    <a:cubicBezTo>
                      <a:pt x="2168" y="1835"/>
                      <a:pt x="2268" y="1735"/>
                      <a:pt x="2302" y="1602"/>
                    </a:cubicBezTo>
                    <a:cubicBezTo>
                      <a:pt x="2402" y="1468"/>
                      <a:pt x="2435" y="1301"/>
                      <a:pt x="2402" y="1135"/>
                    </a:cubicBezTo>
                    <a:lnTo>
                      <a:pt x="2335" y="834"/>
                    </a:lnTo>
                    <a:cubicBezTo>
                      <a:pt x="2302" y="634"/>
                      <a:pt x="2168" y="467"/>
                      <a:pt x="2068" y="334"/>
                    </a:cubicBezTo>
                    <a:cubicBezTo>
                      <a:pt x="1968" y="301"/>
                      <a:pt x="1901" y="234"/>
                      <a:pt x="1801" y="167"/>
                    </a:cubicBezTo>
                    <a:cubicBezTo>
                      <a:pt x="1635" y="67"/>
                      <a:pt x="1434" y="0"/>
                      <a:pt x="1234"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0"/>
              <p:cNvSpPr/>
              <p:nvPr/>
            </p:nvSpPr>
            <p:spPr>
              <a:xfrm>
                <a:off x="3522512" y="2857019"/>
                <a:ext cx="36207" cy="35710"/>
              </a:xfrm>
              <a:custGeom>
                <a:avLst/>
                <a:gdLst/>
                <a:ahLst/>
                <a:cxnLst/>
                <a:rect l="l" t="t" r="r" b="b"/>
                <a:pathLst>
                  <a:path w="2403" h="2370" extrusionOk="0">
                    <a:moveTo>
                      <a:pt x="1202" y="1"/>
                    </a:moveTo>
                    <a:cubicBezTo>
                      <a:pt x="1035" y="1"/>
                      <a:pt x="868" y="34"/>
                      <a:pt x="735" y="101"/>
                    </a:cubicBezTo>
                    <a:cubicBezTo>
                      <a:pt x="568" y="134"/>
                      <a:pt x="468" y="201"/>
                      <a:pt x="368" y="335"/>
                    </a:cubicBezTo>
                    <a:cubicBezTo>
                      <a:pt x="234" y="468"/>
                      <a:pt x="168" y="601"/>
                      <a:pt x="134" y="701"/>
                    </a:cubicBezTo>
                    <a:cubicBezTo>
                      <a:pt x="34" y="835"/>
                      <a:pt x="1" y="1002"/>
                      <a:pt x="34" y="1168"/>
                    </a:cubicBezTo>
                    <a:cubicBezTo>
                      <a:pt x="34" y="1302"/>
                      <a:pt x="67" y="1369"/>
                      <a:pt x="67" y="1502"/>
                    </a:cubicBezTo>
                    <a:cubicBezTo>
                      <a:pt x="134" y="1702"/>
                      <a:pt x="234" y="1869"/>
                      <a:pt x="368" y="2036"/>
                    </a:cubicBezTo>
                    <a:cubicBezTo>
                      <a:pt x="468" y="2102"/>
                      <a:pt x="534" y="2169"/>
                      <a:pt x="635" y="2203"/>
                    </a:cubicBezTo>
                    <a:cubicBezTo>
                      <a:pt x="801" y="2336"/>
                      <a:pt x="1001" y="2369"/>
                      <a:pt x="1202" y="2369"/>
                    </a:cubicBezTo>
                    <a:cubicBezTo>
                      <a:pt x="1368" y="2369"/>
                      <a:pt x="1535" y="2336"/>
                      <a:pt x="1669" y="2303"/>
                    </a:cubicBezTo>
                    <a:cubicBezTo>
                      <a:pt x="1835" y="2269"/>
                      <a:pt x="1969" y="2169"/>
                      <a:pt x="2036" y="2069"/>
                    </a:cubicBezTo>
                    <a:cubicBezTo>
                      <a:pt x="2169" y="1936"/>
                      <a:pt x="2236" y="1802"/>
                      <a:pt x="2302" y="1669"/>
                    </a:cubicBezTo>
                    <a:cubicBezTo>
                      <a:pt x="2369" y="1535"/>
                      <a:pt x="2402" y="1369"/>
                      <a:pt x="2369" y="1235"/>
                    </a:cubicBezTo>
                    <a:cubicBezTo>
                      <a:pt x="2369" y="1102"/>
                      <a:pt x="2336" y="1002"/>
                      <a:pt x="2336" y="902"/>
                    </a:cubicBezTo>
                    <a:cubicBezTo>
                      <a:pt x="2302" y="668"/>
                      <a:pt x="2169" y="501"/>
                      <a:pt x="2036" y="335"/>
                    </a:cubicBezTo>
                    <a:cubicBezTo>
                      <a:pt x="1969" y="301"/>
                      <a:pt x="1869" y="234"/>
                      <a:pt x="1802" y="168"/>
                    </a:cubicBezTo>
                    <a:cubicBezTo>
                      <a:pt x="1635" y="68"/>
                      <a:pt x="1402" y="1"/>
                      <a:pt x="12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0"/>
              <p:cNvSpPr/>
              <p:nvPr/>
            </p:nvSpPr>
            <p:spPr>
              <a:xfrm>
                <a:off x="3445107" y="2790808"/>
                <a:ext cx="54800" cy="54800"/>
              </a:xfrm>
              <a:custGeom>
                <a:avLst/>
                <a:gdLst/>
                <a:ahLst/>
                <a:cxnLst/>
                <a:rect l="l" t="t" r="r" b="b"/>
                <a:pathLst>
                  <a:path w="3637" h="3637" extrusionOk="0">
                    <a:moveTo>
                      <a:pt x="1835" y="0"/>
                    </a:moveTo>
                    <a:cubicBezTo>
                      <a:pt x="1752" y="0"/>
                      <a:pt x="1669" y="8"/>
                      <a:pt x="1602" y="25"/>
                    </a:cubicBezTo>
                    <a:cubicBezTo>
                      <a:pt x="1335" y="25"/>
                      <a:pt x="1135" y="125"/>
                      <a:pt x="901" y="225"/>
                    </a:cubicBezTo>
                    <a:cubicBezTo>
                      <a:pt x="635" y="392"/>
                      <a:pt x="401" y="626"/>
                      <a:pt x="234" y="892"/>
                    </a:cubicBezTo>
                    <a:cubicBezTo>
                      <a:pt x="67" y="1193"/>
                      <a:pt x="1" y="1493"/>
                      <a:pt x="1" y="1826"/>
                    </a:cubicBezTo>
                    <a:cubicBezTo>
                      <a:pt x="1" y="2160"/>
                      <a:pt x="67" y="2460"/>
                      <a:pt x="234" y="2727"/>
                    </a:cubicBezTo>
                    <a:cubicBezTo>
                      <a:pt x="368" y="2961"/>
                      <a:pt x="501" y="3127"/>
                      <a:pt x="701" y="3227"/>
                    </a:cubicBezTo>
                    <a:cubicBezTo>
                      <a:pt x="868" y="3394"/>
                      <a:pt x="1068" y="3494"/>
                      <a:pt x="1335" y="3561"/>
                    </a:cubicBezTo>
                    <a:cubicBezTo>
                      <a:pt x="1502" y="3611"/>
                      <a:pt x="1660" y="3636"/>
                      <a:pt x="1819" y="3636"/>
                    </a:cubicBezTo>
                    <a:cubicBezTo>
                      <a:pt x="1977" y="3636"/>
                      <a:pt x="2136" y="3611"/>
                      <a:pt x="2302" y="3561"/>
                    </a:cubicBezTo>
                    <a:cubicBezTo>
                      <a:pt x="2569" y="3494"/>
                      <a:pt x="2869" y="3328"/>
                      <a:pt x="3070" y="3127"/>
                    </a:cubicBezTo>
                    <a:cubicBezTo>
                      <a:pt x="3303" y="2894"/>
                      <a:pt x="3470" y="2627"/>
                      <a:pt x="3537" y="2327"/>
                    </a:cubicBezTo>
                    <a:cubicBezTo>
                      <a:pt x="3603" y="2160"/>
                      <a:pt x="3603" y="1993"/>
                      <a:pt x="3637" y="1826"/>
                    </a:cubicBezTo>
                    <a:cubicBezTo>
                      <a:pt x="3637" y="1660"/>
                      <a:pt x="3637" y="1493"/>
                      <a:pt x="3603" y="1326"/>
                    </a:cubicBezTo>
                    <a:cubicBezTo>
                      <a:pt x="3537" y="1193"/>
                      <a:pt x="3470" y="1026"/>
                      <a:pt x="3437" y="892"/>
                    </a:cubicBezTo>
                    <a:cubicBezTo>
                      <a:pt x="3303" y="692"/>
                      <a:pt x="3170" y="526"/>
                      <a:pt x="2970" y="392"/>
                    </a:cubicBezTo>
                    <a:cubicBezTo>
                      <a:pt x="2836" y="292"/>
                      <a:pt x="2703" y="192"/>
                      <a:pt x="2536" y="159"/>
                    </a:cubicBezTo>
                    <a:cubicBezTo>
                      <a:pt x="2436" y="59"/>
                      <a:pt x="2269" y="25"/>
                      <a:pt x="2069" y="25"/>
                    </a:cubicBezTo>
                    <a:cubicBezTo>
                      <a:pt x="2002" y="8"/>
                      <a:pt x="1919" y="0"/>
                      <a:pt x="1835"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0"/>
              <p:cNvSpPr/>
              <p:nvPr/>
            </p:nvSpPr>
            <p:spPr>
              <a:xfrm>
                <a:off x="3628578" y="2760521"/>
                <a:ext cx="57302" cy="56307"/>
              </a:xfrm>
              <a:custGeom>
                <a:avLst/>
                <a:gdLst/>
                <a:ahLst/>
                <a:cxnLst/>
                <a:rect l="l" t="t" r="r" b="b"/>
                <a:pathLst>
                  <a:path w="3803" h="3737" extrusionOk="0">
                    <a:moveTo>
                      <a:pt x="1868" y="0"/>
                    </a:moveTo>
                    <a:cubicBezTo>
                      <a:pt x="1635" y="0"/>
                      <a:pt x="1368" y="34"/>
                      <a:pt x="1168" y="167"/>
                    </a:cubicBezTo>
                    <a:cubicBezTo>
                      <a:pt x="934" y="234"/>
                      <a:pt x="767" y="367"/>
                      <a:pt x="534" y="534"/>
                    </a:cubicBezTo>
                    <a:cubicBezTo>
                      <a:pt x="367" y="701"/>
                      <a:pt x="200" y="901"/>
                      <a:pt x="167" y="1168"/>
                    </a:cubicBezTo>
                    <a:cubicBezTo>
                      <a:pt x="33" y="1368"/>
                      <a:pt x="0" y="1635"/>
                      <a:pt x="0" y="1868"/>
                    </a:cubicBezTo>
                    <a:cubicBezTo>
                      <a:pt x="33" y="2035"/>
                      <a:pt x="33" y="2202"/>
                      <a:pt x="100" y="2369"/>
                    </a:cubicBezTo>
                    <a:cubicBezTo>
                      <a:pt x="167" y="2702"/>
                      <a:pt x="334" y="2969"/>
                      <a:pt x="601" y="3203"/>
                    </a:cubicBezTo>
                    <a:cubicBezTo>
                      <a:pt x="701" y="3303"/>
                      <a:pt x="834" y="3403"/>
                      <a:pt x="967" y="3503"/>
                    </a:cubicBezTo>
                    <a:cubicBezTo>
                      <a:pt x="1268" y="3670"/>
                      <a:pt x="1601" y="3736"/>
                      <a:pt x="1935" y="3736"/>
                    </a:cubicBezTo>
                    <a:cubicBezTo>
                      <a:pt x="2168" y="3736"/>
                      <a:pt x="2435" y="3703"/>
                      <a:pt x="2635" y="3570"/>
                    </a:cubicBezTo>
                    <a:cubicBezTo>
                      <a:pt x="2869" y="3503"/>
                      <a:pt x="3036" y="3369"/>
                      <a:pt x="3269" y="3203"/>
                    </a:cubicBezTo>
                    <a:cubicBezTo>
                      <a:pt x="3436" y="3036"/>
                      <a:pt x="3603" y="2836"/>
                      <a:pt x="3636" y="2569"/>
                    </a:cubicBezTo>
                    <a:cubicBezTo>
                      <a:pt x="3769" y="2369"/>
                      <a:pt x="3803" y="2135"/>
                      <a:pt x="3803" y="1868"/>
                    </a:cubicBezTo>
                    <a:cubicBezTo>
                      <a:pt x="3769" y="1702"/>
                      <a:pt x="3769" y="1535"/>
                      <a:pt x="3703" y="1368"/>
                    </a:cubicBezTo>
                    <a:cubicBezTo>
                      <a:pt x="3636" y="1034"/>
                      <a:pt x="3469" y="801"/>
                      <a:pt x="3202" y="534"/>
                    </a:cubicBezTo>
                    <a:cubicBezTo>
                      <a:pt x="3102" y="467"/>
                      <a:pt x="2969" y="334"/>
                      <a:pt x="2835" y="234"/>
                    </a:cubicBezTo>
                    <a:cubicBezTo>
                      <a:pt x="2535" y="67"/>
                      <a:pt x="2202" y="0"/>
                      <a:pt x="1868"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0"/>
              <p:cNvSpPr/>
              <p:nvPr/>
            </p:nvSpPr>
            <p:spPr>
              <a:xfrm>
                <a:off x="3712010" y="2863062"/>
                <a:ext cx="32681" cy="32681"/>
              </a:xfrm>
              <a:custGeom>
                <a:avLst/>
                <a:gdLst/>
                <a:ahLst/>
                <a:cxnLst/>
                <a:rect l="l" t="t" r="r" b="b"/>
                <a:pathLst>
                  <a:path w="2169" h="2169" extrusionOk="0">
                    <a:moveTo>
                      <a:pt x="968" y="0"/>
                    </a:moveTo>
                    <a:cubicBezTo>
                      <a:pt x="834" y="0"/>
                      <a:pt x="701" y="34"/>
                      <a:pt x="634" y="67"/>
                    </a:cubicBezTo>
                    <a:cubicBezTo>
                      <a:pt x="534" y="100"/>
                      <a:pt x="467" y="167"/>
                      <a:pt x="434" y="200"/>
                    </a:cubicBezTo>
                    <a:cubicBezTo>
                      <a:pt x="301" y="267"/>
                      <a:pt x="201" y="367"/>
                      <a:pt x="167" y="501"/>
                    </a:cubicBezTo>
                    <a:cubicBezTo>
                      <a:pt x="34" y="734"/>
                      <a:pt x="34" y="767"/>
                      <a:pt x="0" y="1068"/>
                    </a:cubicBezTo>
                    <a:cubicBezTo>
                      <a:pt x="0" y="1168"/>
                      <a:pt x="34" y="1268"/>
                      <a:pt x="34" y="1368"/>
                    </a:cubicBezTo>
                    <a:cubicBezTo>
                      <a:pt x="100" y="1501"/>
                      <a:pt x="134" y="1601"/>
                      <a:pt x="267" y="1735"/>
                    </a:cubicBezTo>
                    <a:cubicBezTo>
                      <a:pt x="301" y="1835"/>
                      <a:pt x="367" y="1868"/>
                      <a:pt x="467" y="1935"/>
                    </a:cubicBezTo>
                    <a:cubicBezTo>
                      <a:pt x="534" y="2035"/>
                      <a:pt x="634" y="2068"/>
                      <a:pt x="734" y="2068"/>
                    </a:cubicBezTo>
                    <a:cubicBezTo>
                      <a:pt x="834" y="2168"/>
                      <a:pt x="968" y="2168"/>
                      <a:pt x="1135" y="2168"/>
                    </a:cubicBezTo>
                    <a:lnTo>
                      <a:pt x="1435" y="2102"/>
                    </a:lnTo>
                    <a:lnTo>
                      <a:pt x="1668" y="2002"/>
                    </a:lnTo>
                    <a:cubicBezTo>
                      <a:pt x="1802" y="1902"/>
                      <a:pt x="1902" y="1835"/>
                      <a:pt x="1968" y="1701"/>
                    </a:cubicBezTo>
                    <a:cubicBezTo>
                      <a:pt x="2035" y="1601"/>
                      <a:pt x="2102" y="1535"/>
                      <a:pt x="2102" y="1435"/>
                    </a:cubicBezTo>
                    <a:cubicBezTo>
                      <a:pt x="2135" y="1368"/>
                      <a:pt x="2169" y="1268"/>
                      <a:pt x="2169" y="1168"/>
                    </a:cubicBezTo>
                    <a:cubicBezTo>
                      <a:pt x="2169" y="1034"/>
                      <a:pt x="2169" y="868"/>
                      <a:pt x="2135" y="734"/>
                    </a:cubicBezTo>
                    <a:lnTo>
                      <a:pt x="2002" y="501"/>
                    </a:lnTo>
                    <a:cubicBezTo>
                      <a:pt x="1968" y="401"/>
                      <a:pt x="1902" y="367"/>
                      <a:pt x="1835" y="267"/>
                    </a:cubicBezTo>
                    <a:cubicBezTo>
                      <a:pt x="1768" y="234"/>
                      <a:pt x="1735" y="167"/>
                      <a:pt x="1635" y="100"/>
                    </a:cubicBezTo>
                    <a:cubicBezTo>
                      <a:pt x="1501" y="34"/>
                      <a:pt x="1401" y="0"/>
                      <a:pt x="1235"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0"/>
              <p:cNvSpPr/>
              <p:nvPr/>
            </p:nvSpPr>
            <p:spPr>
              <a:xfrm>
                <a:off x="3793937" y="2793686"/>
                <a:ext cx="68874" cy="70380"/>
              </a:xfrm>
              <a:custGeom>
                <a:avLst/>
                <a:gdLst/>
                <a:ahLst/>
                <a:cxnLst/>
                <a:rect l="l" t="t" r="r" b="b"/>
                <a:pathLst>
                  <a:path w="4571" h="4671" extrusionOk="0">
                    <a:moveTo>
                      <a:pt x="2302" y="1"/>
                    </a:moveTo>
                    <a:cubicBezTo>
                      <a:pt x="1969" y="1"/>
                      <a:pt x="1668" y="34"/>
                      <a:pt x="1402" y="201"/>
                    </a:cubicBezTo>
                    <a:cubicBezTo>
                      <a:pt x="1135" y="301"/>
                      <a:pt x="868" y="468"/>
                      <a:pt x="668" y="668"/>
                    </a:cubicBezTo>
                    <a:cubicBezTo>
                      <a:pt x="434" y="868"/>
                      <a:pt x="301" y="1135"/>
                      <a:pt x="201" y="1402"/>
                    </a:cubicBezTo>
                    <a:cubicBezTo>
                      <a:pt x="67" y="1702"/>
                      <a:pt x="1" y="2002"/>
                      <a:pt x="1" y="2303"/>
                    </a:cubicBezTo>
                    <a:lnTo>
                      <a:pt x="67" y="2903"/>
                    </a:lnTo>
                    <a:cubicBezTo>
                      <a:pt x="201" y="3303"/>
                      <a:pt x="368" y="3670"/>
                      <a:pt x="668" y="3970"/>
                    </a:cubicBezTo>
                    <a:cubicBezTo>
                      <a:pt x="835" y="4071"/>
                      <a:pt x="935" y="4204"/>
                      <a:pt x="1101" y="4337"/>
                    </a:cubicBezTo>
                    <a:cubicBezTo>
                      <a:pt x="1502" y="4538"/>
                      <a:pt x="1869" y="4671"/>
                      <a:pt x="2269" y="4671"/>
                    </a:cubicBezTo>
                    <a:cubicBezTo>
                      <a:pt x="2602" y="4671"/>
                      <a:pt x="2903" y="4638"/>
                      <a:pt x="3170" y="4471"/>
                    </a:cubicBezTo>
                    <a:cubicBezTo>
                      <a:pt x="3436" y="4371"/>
                      <a:pt x="3703" y="4204"/>
                      <a:pt x="3903" y="4004"/>
                    </a:cubicBezTo>
                    <a:cubicBezTo>
                      <a:pt x="4104" y="3804"/>
                      <a:pt x="4270" y="3537"/>
                      <a:pt x="4370" y="3237"/>
                    </a:cubicBezTo>
                    <a:cubicBezTo>
                      <a:pt x="4504" y="2970"/>
                      <a:pt x="4571" y="2670"/>
                      <a:pt x="4571" y="2369"/>
                    </a:cubicBezTo>
                    <a:lnTo>
                      <a:pt x="4504" y="1769"/>
                    </a:lnTo>
                    <a:cubicBezTo>
                      <a:pt x="4370" y="1369"/>
                      <a:pt x="4204" y="1002"/>
                      <a:pt x="3903" y="701"/>
                    </a:cubicBezTo>
                    <a:cubicBezTo>
                      <a:pt x="3737" y="601"/>
                      <a:pt x="3637" y="468"/>
                      <a:pt x="3470" y="335"/>
                    </a:cubicBezTo>
                    <a:cubicBezTo>
                      <a:pt x="3069" y="134"/>
                      <a:pt x="2703" y="1"/>
                      <a:pt x="23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0"/>
              <p:cNvSpPr/>
              <p:nvPr/>
            </p:nvSpPr>
            <p:spPr>
              <a:xfrm>
                <a:off x="3882402" y="2889190"/>
                <a:ext cx="44238" cy="43244"/>
              </a:xfrm>
              <a:custGeom>
                <a:avLst/>
                <a:gdLst/>
                <a:ahLst/>
                <a:cxnLst/>
                <a:rect l="l" t="t" r="r" b="b"/>
                <a:pathLst>
                  <a:path w="2936" h="2870" extrusionOk="0">
                    <a:moveTo>
                      <a:pt x="1468" y="1"/>
                    </a:moveTo>
                    <a:cubicBezTo>
                      <a:pt x="1201" y="1"/>
                      <a:pt x="968" y="101"/>
                      <a:pt x="734" y="201"/>
                    </a:cubicBezTo>
                    <a:cubicBezTo>
                      <a:pt x="601" y="301"/>
                      <a:pt x="467" y="434"/>
                      <a:pt x="334" y="601"/>
                    </a:cubicBezTo>
                    <a:cubicBezTo>
                      <a:pt x="201" y="701"/>
                      <a:pt x="134" y="868"/>
                      <a:pt x="67" y="1102"/>
                    </a:cubicBezTo>
                    <a:cubicBezTo>
                      <a:pt x="0" y="1335"/>
                      <a:pt x="0" y="1602"/>
                      <a:pt x="67" y="1835"/>
                    </a:cubicBezTo>
                    <a:cubicBezTo>
                      <a:pt x="167" y="2102"/>
                      <a:pt x="301" y="2302"/>
                      <a:pt x="467" y="2469"/>
                    </a:cubicBezTo>
                    <a:cubicBezTo>
                      <a:pt x="568" y="2603"/>
                      <a:pt x="734" y="2703"/>
                      <a:pt x="901" y="2769"/>
                    </a:cubicBezTo>
                    <a:cubicBezTo>
                      <a:pt x="1068" y="2836"/>
                      <a:pt x="1235" y="2870"/>
                      <a:pt x="1468" y="2870"/>
                    </a:cubicBezTo>
                    <a:cubicBezTo>
                      <a:pt x="1702" y="2870"/>
                      <a:pt x="1969" y="2803"/>
                      <a:pt x="2169" y="2669"/>
                    </a:cubicBezTo>
                    <a:cubicBezTo>
                      <a:pt x="2369" y="2536"/>
                      <a:pt x="2536" y="2369"/>
                      <a:pt x="2669" y="2169"/>
                    </a:cubicBezTo>
                    <a:cubicBezTo>
                      <a:pt x="2802" y="1969"/>
                      <a:pt x="2869" y="1702"/>
                      <a:pt x="2869" y="1469"/>
                    </a:cubicBezTo>
                    <a:cubicBezTo>
                      <a:pt x="2936" y="1335"/>
                      <a:pt x="2936" y="1202"/>
                      <a:pt x="2869" y="1102"/>
                    </a:cubicBezTo>
                    <a:cubicBezTo>
                      <a:pt x="2869" y="1035"/>
                      <a:pt x="2836" y="968"/>
                      <a:pt x="2802" y="935"/>
                    </a:cubicBezTo>
                    <a:cubicBezTo>
                      <a:pt x="2769" y="868"/>
                      <a:pt x="2769" y="768"/>
                      <a:pt x="2702" y="768"/>
                    </a:cubicBezTo>
                    <a:cubicBezTo>
                      <a:pt x="2636" y="635"/>
                      <a:pt x="2602" y="535"/>
                      <a:pt x="2469" y="468"/>
                    </a:cubicBezTo>
                    <a:cubicBezTo>
                      <a:pt x="2469" y="468"/>
                      <a:pt x="2402" y="468"/>
                      <a:pt x="2402" y="434"/>
                    </a:cubicBezTo>
                    <a:cubicBezTo>
                      <a:pt x="2369" y="368"/>
                      <a:pt x="2302" y="334"/>
                      <a:pt x="2202" y="234"/>
                    </a:cubicBezTo>
                    <a:lnTo>
                      <a:pt x="2169" y="201"/>
                    </a:lnTo>
                    <a:cubicBezTo>
                      <a:pt x="1969" y="101"/>
                      <a:pt x="1702" y="1"/>
                      <a:pt x="1468"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4" name="Google Shape;324;p20"/>
            <p:cNvSpPr/>
            <p:nvPr/>
          </p:nvSpPr>
          <p:spPr>
            <a:xfrm>
              <a:off x="4502656" y="1755740"/>
              <a:ext cx="137717" cy="2957374"/>
            </a:xfrm>
            <a:custGeom>
              <a:avLst/>
              <a:gdLst/>
              <a:ahLst/>
              <a:cxnLst/>
              <a:rect l="l" t="t" r="r" b="b"/>
              <a:pathLst>
                <a:path w="9140" h="196275" extrusionOk="0">
                  <a:moveTo>
                    <a:pt x="1968" y="0"/>
                  </a:moveTo>
                  <a:cubicBezTo>
                    <a:pt x="867" y="0"/>
                    <a:pt x="0" y="868"/>
                    <a:pt x="0" y="1968"/>
                  </a:cubicBezTo>
                  <a:lnTo>
                    <a:pt x="0" y="194306"/>
                  </a:lnTo>
                  <a:cubicBezTo>
                    <a:pt x="0" y="195387"/>
                    <a:pt x="837" y="196275"/>
                    <a:pt x="1909" y="196275"/>
                  </a:cubicBezTo>
                  <a:cubicBezTo>
                    <a:pt x="1929" y="196275"/>
                    <a:pt x="1948" y="196275"/>
                    <a:pt x="1968" y="196274"/>
                  </a:cubicBezTo>
                  <a:lnTo>
                    <a:pt x="7172" y="196274"/>
                  </a:lnTo>
                  <a:cubicBezTo>
                    <a:pt x="8239" y="196274"/>
                    <a:pt x="9140" y="195407"/>
                    <a:pt x="9140" y="194306"/>
                  </a:cubicBezTo>
                  <a:lnTo>
                    <a:pt x="9140" y="1968"/>
                  </a:lnTo>
                  <a:cubicBezTo>
                    <a:pt x="9140" y="868"/>
                    <a:pt x="8239" y="0"/>
                    <a:pt x="7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0"/>
            <p:cNvSpPr/>
            <p:nvPr/>
          </p:nvSpPr>
          <p:spPr>
            <a:xfrm>
              <a:off x="4420715" y="4053742"/>
              <a:ext cx="301591" cy="281627"/>
            </a:xfrm>
            <a:custGeom>
              <a:avLst/>
              <a:gdLst/>
              <a:ahLst/>
              <a:cxnLst/>
              <a:rect l="l" t="t" r="r" b="b"/>
              <a:pathLst>
                <a:path w="20016" h="18691" extrusionOk="0">
                  <a:moveTo>
                    <a:pt x="10004" y="0"/>
                  </a:moveTo>
                  <a:cubicBezTo>
                    <a:pt x="5457" y="0"/>
                    <a:pt x="1464" y="3313"/>
                    <a:pt x="768" y="7944"/>
                  </a:cubicBezTo>
                  <a:cubicBezTo>
                    <a:pt x="1" y="13048"/>
                    <a:pt x="3503" y="17818"/>
                    <a:pt x="8607" y="18585"/>
                  </a:cubicBezTo>
                  <a:cubicBezTo>
                    <a:pt x="9076" y="18656"/>
                    <a:pt x="9543" y="18691"/>
                    <a:pt x="10004" y="18691"/>
                  </a:cubicBezTo>
                  <a:cubicBezTo>
                    <a:pt x="14526" y="18691"/>
                    <a:pt x="18522" y="15378"/>
                    <a:pt x="19248" y="10746"/>
                  </a:cubicBezTo>
                  <a:cubicBezTo>
                    <a:pt x="20015" y="5676"/>
                    <a:pt x="16513" y="906"/>
                    <a:pt x="11409" y="106"/>
                  </a:cubicBezTo>
                  <a:cubicBezTo>
                    <a:pt x="10937" y="35"/>
                    <a:pt x="10468" y="0"/>
                    <a:pt x="10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0"/>
            <p:cNvSpPr/>
            <p:nvPr/>
          </p:nvSpPr>
          <p:spPr>
            <a:xfrm>
              <a:off x="4952504" y="4142782"/>
              <a:ext cx="1103740" cy="122649"/>
            </a:xfrm>
            <a:custGeom>
              <a:avLst/>
              <a:gdLst/>
              <a:ahLst/>
              <a:cxnLst/>
              <a:rect l="l" t="t" r="r" b="b"/>
              <a:pathLst>
                <a:path w="73253" h="8140" extrusionOk="0">
                  <a:moveTo>
                    <a:pt x="1335" y="1"/>
                  </a:moveTo>
                  <a:cubicBezTo>
                    <a:pt x="568" y="1"/>
                    <a:pt x="1" y="568"/>
                    <a:pt x="1" y="1335"/>
                  </a:cubicBezTo>
                  <a:lnTo>
                    <a:pt x="1" y="6806"/>
                  </a:lnTo>
                  <a:cubicBezTo>
                    <a:pt x="1" y="7539"/>
                    <a:pt x="568" y="8140"/>
                    <a:pt x="1335" y="8140"/>
                  </a:cubicBezTo>
                  <a:lnTo>
                    <a:pt x="71919" y="8140"/>
                  </a:lnTo>
                  <a:cubicBezTo>
                    <a:pt x="72686" y="8140"/>
                    <a:pt x="73253" y="7539"/>
                    <a:pt x="73253" y="6806"/>
                  </a:cubicBezTo>
                  <a:lnTo>
                    <a:pt x="73253" y="1335"/>
                  </a:lnTo>
                  <a:cubicBezTo>
                    <a:pt x="73253" y="568"/>
                    <a:pt x="72686" y="1"/>
                    <a:pt x="7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0"/>
            <p:cNvSpPr/>
            <p:nvPr/>
          </p:nvSpPr>
          <p:spPr>
            <a:xfrm>
              <a:off x="3769812" y="2590126"/>
              <a:ext cx="1104749" cy="53294"/>
            </a:xfrm>
            <a:custGeom>
              <a:avLst/>
              <a:gdLst/>
              <a:ahLst/>
              <a:cxnLst/>
              <a:rect l="l" t="t" r="r" b="b"/>
              <a:pathLst>
                <a:path w="73320" h="3537" extrusionOk="0">
                  <a:moveTo>
                    <a:pt x="634" y="0"/>
                  </a:moveTo>
                  <a:cubicBezTo>
                    <a:pt x="301" y="0"/>
                    <a:pt x="0" y="300"/>
                    <a:pt x="0" y="634"/>
                  </a:cubicBezTo>
                  <a:lnTo>
                    <a:pt x="0" y="2936"/>
                  </a:lnTo>
                  <a:cubicBezTo>
                    <a:pt x="0" y="3269"/>
                    <a:pt x="267" y="3536"/>
                    <a:pt x="634" y="3536"/>
                  </a:cubicBezTo>
                  <a:lnTo>
                    <a:pt x="72686" y="3536"/>
                  </a:lnTo>
                  <a:cubicBezTo>
                    <a:pt x="73019" y="3536"/>
                    <a:pt x="73319" y="3269"/>
                    <a:pt x="73319" y="2936"/>
                  </a:cubicBezTo>
                  <a:lnTo>
                    <a:pt x="73319" y="634"/>
                  </a:lnTo>
                  <a:cubicBezTo>
                    <a:pt x="73319" y="300"/>
                    <a:pt x="73019"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0"/>
            <p:cNvSpPr/>
            <p:nvPr/>
          </p:nvSpPr>
          <p:spPr>
            <a:xfrm>
              <a:off x="4434789" y="2479042"/>
              <a:ext cx="281476" cy="281476"/>
            </a:xfrm>
            <a:custGeom>
              <a:avLst/>
              <a:gdLst/>
              <a:ahLst/>
              <a:cxnLst/>
              <a:rect l="l" t="t" r="r" b="b"/>
              <a:pathLst>
                <a:path w="18681" h="18681" extrusionOk="0">
                  <a:moveTo>
                    <a:pt x="9341" y="0"/>
                  </a:moveTo>
                  <a:cubicBezTo>
                    <a:pt x="4171" y="0"/>
                    <a:pt x="1" y="4170"/>
                    <a:pt x="1" y="9340"/>
                  </a:cubicBezTo>
                  <a:cubicBezTo>
                    <a:pt x="1" y="14477"/>
                    <a:pt x="4171" y="18680"/>
                    <a:pt x="9341" y="18680"/>
                  </a:cubicBezTo>
                  <a:cubicBezTo>
                    <a:pt x="14478" y="18680"/>
                    <a:pt x="18681" y="14477"/>
                    <a:pt x="18681" y="9340"/>
                  </a:cubicBezTo>
                  <a:cubicBezTo>
                    <a:pt x="18681" y="4170"/>
                    <a:pt x="14478" y="0"/>
                    <a:pt x="9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0"/>
            <p:cNvSpPr/>
            <p:nvPr/>
          </p:nvSpPr>
          <p:spPr>
            <a:xfrm>
              <a:off x="3347103" y="2549909"/>
              <a:ext cx="588567" cy="122649"/>
            </a:xfrm>
            <a:custGeom>
              <a:avLst/>
              <a:gdLst/>
              <a:ahLst/>
              <a:cxnLst/>
              <a:rect l="l" t="t" r="r" b="b"/>
              <a:pathLst>
                <a:path w="39062" h="8140" extrusionOk="0">
                  <a:moveTo>
                    <a:pt x="1334" y="1"/>
                  </a:moveTo>
                  <a:cubicBezTo>
                    <a:pt x="601" y="1"/>
                    <a:pt x="0" y="601"/>
                    <a:pt x="0" y="1335"/>
                  </a:cubicBezTo>
                  <a:lnTo>
                    <a:pt x="0" y="6806"/>
                  </a:lnTo>
                  <a:cubicBezTo>
                    <a:pt x="0" y="7539"/>
                    <a:pt x="601" y="8140"/>
                    <a:pt x="1334" y="8140"/>
                  </a:cubicBezTo>
                  <a:lnTo>
                    <a:pt x="37727" y="8140"/>
                  </a:lnTo>
                  <a:cubicBezTo>
                    <a:pt x="38494" y="8140"/>
                    <a:pt x="39061" y="7539"/>
                    <a:pt x="39061" y="6806"/>
                  </a:cubicBezTo>
                  <a:lnTo>
                    <a:pt x="39061" y="1335"/>
                  </a:lnTo>
                  <a:cubicBezTo>
                    <a:pt x="39061" y="601"/>
                    <a:pt x="38494" y="1"/>
                    <a:pt x="37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20"/>
            <p:cNvSpPr/>
            <p:nvPr/>
          </p:nvSpPr>
          <p:spPr>
            <a:xfrm>
              <a:off x="3505922" y="4168413"/>
              <a:ext cx="271426" cy="114618"/>
            </a:xfrm>
            <a:custGeom>
              <a:avLst/>
              <a:gdLst/>
              <a:ahLst/>
              <a:cxnLst/>
              <a:rect l="l" t="t" r="r" b="b"/>
              <a:pathLst>
                <a:path w="18014" h="7607" extrusionOk="0">
                  <a:moveTo>
                    <a:pt x="1235" y="1"/>
                  </a:moveTo>
                  <a:lnTo>
                    <a:pt x="1" y="7606"/>
                  </a:lnTo>
                  <a:lnTo>
                    <a:pt x="18014" y="7606"/>
                  </a:lnTo>
                  <a:lnTo>
                    <a:pt x="168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0"/>
            <p:cNvSpPr/>
            <p:nvPr/>
          </p:nvSpPr>
          <p:spPr>
            <a:xfrm>
              <a:off x="3284765" y="4297098"/>
              <a:ext cx="714727" cy="293033"/>
            </a:xfrm>
            <a:custGeom>
              <a:avLst/>
              <a:gdLst/>
              <a:ahLst/>
              <a:cxnLst/>
              <a:rect l="l" t="t" r="r" b="b"/>
              <a:pathLst>
                <a:path w="47435" h="19448" extrusionOk="0">
                  <a:moveTo>
                    <a:pt x="8640" y="0"/>
                  </a:moveTo>
                  <a:cubicBezTo>
                    <a:pt x="6272" y="0"/>
                    <a:pt x="3970" y="1001"/>
                    <a:pt x="2403" y="2769"/>
                  </a:cubicBezTo>
                  <a:cubicBezTo>
                    <a:pt x="801" y="4504"/>
                    <a:pt x="1" y="6905"/>
                    <a:pt x="234" y="9274"/>
                  </a:cubicBezTo>
                  <a:lnTo>
                    <a:pt x="968" y="17146"/>
                  </a:lnTo>
                  <a:cubicBezTo>
                    <a:pt x="1102" y="18447"/>
                    <a:pt x="2169" y="19448"/>
                    <a:pt x="3470" y="19448"/>
                  </a:cubicBezTo>
                  <a:lnTo>
                    <a:pt x="43966" y="19448"/>
                  </a:lnTo>
                  <a:cubicBezTo>
                    <a:pt x="45266" y="19448"/>
                    <a:pt x="46334" y="18480"/>
                    <a:pt x="46467" y="17146"/>
                  </a:cubicBezTo>
                  <a:lnTo>
                    <a:pt x="47201" y="9274"/>
                  </a:lnTo>
                  <a:cubicBezTo>
                    <a:pt x="47435" y="6872"/>
                    <a:pt x="46634" y="4570"/>
                    <a:pt x="45033" y="2769"/>
                  </a:cubicBezTo>
                  <a:cubicBezTo>
                    <a:pt x="43465" y="968"/>
                    <a:pt x="41164" y="0"/>
                    <a:pt x="38829"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0"/>
            <p:cNvSpPr/>
            <p:nvPr/>
          </p:nvSpPr>
          <p:spPr>
            <a:xfrm>
              <a:off x="3347103" y="4335794"/>
              <a:ext cx="590571" cy="216641"/>
            </a:xfrm>
            <a:custGeom>
              <a:avLst/>
              <a:gdLst/>
              <a:ahLst/>
              <a:cxnLst/>
              <a:rect l="l" t="t" r="r" b="b"/>
              <a:pathLst>
                <a:path w="39195" h="14378" extrusionOk="0">
                  <a:moveTo>
                    <a:pt x="7139" y="1"/>
                  </a:moveTo>
                  <a:cubicBezTo>
                    <a:pt x="5170" y="1"/>
                    <a:pt x="3302" y="735"/>
                    <a:pt x="1968" y="2036"/>
                  </a:cubicBezTo>
                  <a:cubicBezTo>
                    <a:pt x="634" y="3337"/>
                    <a:pt x="0" y="5071"/>
                    <a:pt x="167" y="6839"/>
                  </a:cubicBezTo>
                  <a:lnTo>
                    <a:pt x="801" y="12677"/>
                  </a:lnTo>
                  <a:cubicBezTo>
                    <a:pt x="867" y="13611"/>
                    <a:pt x="1801" y="14378"/>
                    <a:pt x="2869" y="14378"/>
                  </a:cubicBezTo>
                  <a:lnTo>
                    <a:pt x="36326" y="14378"/>
                  </a:lnTo>
                  <a:cubicBezTo>
                    <a:pt x="37393" y="14378"/>
                    <a:pt x="38294" y="13677"/>
                    <a:pt x="38394" y="12677"/>
                  </a:cubicBezTo>
                  <a:lnTo>
                    <a:pt x="39028" y="6839"/>
                  </a:lnTo>
                  <a:cubicBezTo>
                    <a:pt x="39195" y="5071"/>
                    <a:pt x="38561" y="3337"/>
                    <a:pt x="37227" y="2036"/>
                  </a:cubicBezTo>
                  <a:cubicBezTo>
                    <a:pt x="35892" y="735"/>
                    <a:pt x="33991" y="1"/>
                    <a:pt x="3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0"/>
            <p:cNvSpPr/>
            <p:nvPr/>
          </p:nvSpPr>
          <p:spPr>
            <a:xfrm>
              <a:off x="3269185" y="3833788"/>
              <a:ext cx="745389" cy="770883"/>
            </a:xfrm>
            <a:custGeom>
              <a:avLst/>
              <a:gdLst/>
              <a:ahLst/>
              <a:cxnLst/>
              <a:rect l="l" t="t" r="r" b="b"/>
              <a:pathLst>
                <a:path w="49470" h="51162" extrusionOk="0">
                  <a:moveTo>
                    <a:pt x="24718" y="1393"/>
                  </a:moveTo>
                  <a:cubicBezTo>
                    <a:pt x="26353" y="4128"/>
                    <a:pt x="32190" y="14369"/>
                    <a:pt x="29689" y="18972"/>
                  </a:cubicBezTo>
                  <a:cubicBezTo>
                    <a:pt x="28888" y="20407"/>
                    <a:pt x="27220" y="21174"/>
                    <a:pt x="24718" y="21174"/>
                  </a:cubicBezTo>
                  <a:cubicBezTo>
                    <a:pt x="22217" y="21174"/>
                    <a:pt x="20615" y="20407"/>
                    <a:pt x="19782" y="18972"/>
                  </a:cubicBezTo>
                  <a:cubicBezTo>
                    <a:pt x="17313" y="14402"/>
                    <a:pt x="23117" y="4128"/>
                    <a:pt x="24718" y="1393"/>
                  </a:cubicBezTo>
                  <a:close/>
                  <a:moveTo>
                    <a:pt x="32524" y="22208"/>
                  </a:moveTo>
                  <a:lnTo>
                    <a:pt x="33725" y="29813"/>
                  </a:lnTo>
                  <a:lnTo>
                    <a:pt x="15712" y="29813"/>
                  </a:lnTo>
                  <a:lnTo>
                    <a:pt x="16946" y="22208"/>
                  </a:lnTo>
                  <a:close/>
                  <a:moveTo>
                    <a:pt x="39863" y="30747"/>
                  </a:moveTo>
                  <a:cubicBezTo>
                    <a:pt x="42231" y="30747"/>
                    <a:pt x="44533" y="31748"/>
                    <a:pt x="46100" y="33516"/>
                  </a:cubicBezTo>
                  <a:cubicBezTo>
                    <a:pt x="47701" y="35251"/>
                    <a:pt x="48502" y="37686"/>
                    <a:pt x="48235" y="40021"/>
                  </a:cubicBezTo>
                  <a:lnTo>
                    <a:pt x="47501" y="47893"/>
                  </a:lnTo>
                  <a:cubicBezTo>
                    <a:pt x="47368" y="49194"/>
                    <a:pt x="46300" y="50195"/>
                    <a:pt x="45000" y="50195"/>
                  </a:cubicBezTo>
                  <a:lnTo>
                    <a:pt x="4504" y="50195"/>
                  </a:lnTo>
                  <a:cubicBezTo>
                    <a:pt x="3203" y="50195"/>
                    <a:pt x="2136" y="49227"/>
                    <a:pt x="2002" y="47893"/>
                  </a:cubicBezTo>
                  <a:lnTo>
                    <a:pt x="1235" y="40021"/>
                  </a:lnTo>
                  <a:cubicBezTo>
                    <a:pt x="1035" y="37652"/>
                    <a:pt x="1835" y="35317"/>
                    <a:pt x="3403" y="33516"/>
                  </a:cubicBezTo>
                  <a:cubicBezTo>
                    <a:pt x="5004" y="31748"/>
                    <a:pt x="7306" y="30747"/>
                    <a:pt x="9674" y="30747"/>
                  </a:cubicBezTo>
                  <a:close/>
                  <a:moveTo>
                    <a:pt x="24781" y="0"/>
                  </a:moveTo>
                  <a:cubicBezTo>
                    <a:pt x="24618" y="0"/>
                    <a:pt x="24452" y="75"/>
                    <a:pt x="24351" y="226"/>
                  </a:cubicBezTo>
                  <a:cubicBezTo>
                    <a:pt x="24018" y="759"/>
                    <a:pt x="15812" y="13668"/>
                    <a:pt x="18981" y="19406"/>
                  </a:cubicBezTo>
                  <a:cubicBezTo>
                    <a:pt x="19381" y="20206"/>
                    <a:pt x="20015" y="20774"/>
                    <a:pt x="20816" y="21241"/>
                  </a:cubicBezTo>
                  <a:lnTo>
                    <a:pt x="16513" y="21241"/>
                  </a:lnTo>
                  <a:cubicBezTo>
                    <a:pt x="16279" y="21241"/>
                    <a:pt x="16046" y="21407"/>
                    <a:pt x="16046" y="21674"/>
                  </a:cubicBezTo>
                  <a:lnTo>
                    <a:pt x="14745" y="29813"/>
                  </a:lnTo>
                  <a:lnTo>
                    <a:pt x="9641" y="29813"/>
                  </a:lnTo>
                  <a:cubicBezTo>
                    <a:pt x="7006" y="29813"/>
                    <a:pt x="4471" y="30914"/>
                    <a:pt x="2669" y="32882"/>
                  </a:cubicBezTo>
                  <a:cubicBezTo>
                    <a:pt x="868" y="34850"/>
                    <a:pt x="1" y="37486"/>
                    <a:pt x="234" y="40087"/>
                  </a:cubicBezTo>
                  <a:lnTo>
                    <a:pt x="1001" y="47993"/>
                  </a:lnTo>
                  <a:cubicBezTo>
                    <a:pt x="1168" y="49761"/>
                    <a:pt x="2669" y="51162"/>
                    <a:pt x="4471" y="51162"/>
                  </a:cubicBezTo>
                  <a:lnTo>
                    <a:pt x="44966" y="51162"/>
                  </a:lnTo>
                  <a:cubicBezTo>
                    <a:pt x="46734" y="51162"/>
                    <a:pt x="48235" y="49761"/>
                    <a:pt x="48402" y="47993"/>
                  </a:cubicBezTo>
                  <a:lnTo>
                    <a:pt x="49169" y="40087"/>
                  </a:lnTo>
                  <a:cubicBezTo>
                    <a:pt x="49469" y="37486"/>
                    <a:pt x="48569" y="34850"/>
                    <a:pt x="46834" y="32882"/>
                  </a:cubicBezTo>
                  <a:cubicBezTo>
                    <a:pt x="45033" y="30914"/>
                    <a:pt x="42498" y="29813"/>
                    <a:pt x="39863" y="29813"/>
                  </a:cubicBezTo>
                  <a:lnTo>
                    <a:pt x="34726" y="29813"/>
                  </a:lnTo>
                  <a:lnTo>
                    <a:pt x="33458" y="21674"/>
                  </a:lnTo>
                  <a:cubicBezTo>
                    <a:pt x="33391" y="21407"/>
                    <a:pt x="33191" y="21241"/>
                    <a:pt x="32991" y="21241"/>
                  </a:cubicBezTo>
                  <a:lnTo>
                    <a:pt x="28721" y="21241"/>
                  </a:lnTo>
                  <a:cubicBezTo>
                    <a:pt x="29522" y="20807"/>
                    <a:pt x="30122" y="20206"/>
                    <a:pt x="30556" y="19406"/>
                  </a:cubicBezTo>
                  <a:cubicBezTo>
                    <a:pt x="33725" y="13668"/>
                    <a:pt x="25519" y="759"/>
                    <a:pt x="25185" y="226"/>
                  </a:cubicBezTo>
                  <a:cubicBezTo>
                    <a:pt x="25102" y="75"/>
                    <a:pt x="24944" y="0"/>
                    <a:pt x="24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0"/>
            <p:cNvSpPr/>
            <p:nvPr/>
          </p:nvSpPr>
          <p:spPr>
            <a:xfrm>
              <a:off x="3529549" y="3854778"/>
              <a:ext cx="224687" cy="298050"/>
            </a:xfrm>
            <a:custGeom>
              <a:avLst/>
              <a:gdLst/>
              <a:ahLst/>
              <a:cxnLst/>
              <a:rect l="l" t="t" r="r" b="b"/>
              <a:pathLst>
                <a:path w="14912" h="19781" extrusionOk="0">
                  <a:moveTo>
                    <a:pt x="7439" y="0"/>
                  </a:moveTo>
                  <a:cubicBezTo>
                    <a:pt x="5838" y="2735"/>
                    <a:pt x="1" y="12976"/>
                    <a:pt x="2503" y="17579"/>
                  </a:cubicBezTo>
                  <a:cubicBezTo>
                    <a:pt x="3336" y="19080"/>
                    <a:pt x="5004" y="19781"/>
                    <a:pt x="7439" y="19781"/>
                  </a:cubicBezTo>
                  <a:cubicBezTo>
                    <a:pt x="9908" y="19781"/>
                    <a:pt x="11576" y="19014"/>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0"/>
            <p:cNvSpPr/>
            <p:nvPr/>
          </p:nvSpPr>
          <p:spPr>
            <a:xfrm>
              <a:off x="3284765" y="4297098"/>
              <a:ext cx="183462" cy="291526"/>
            </a:xfrm>
            <a:custGeom>
              <a:avLst/>
              <a:gdLst/>
              <a:ahLst/>
              <a:cxnLst/>
              <a:rect l="l" t="t" r="r" b="b"/>
              <a:pathLst>
                <a:path w="12176" h="19348" extrusionOk="0">
                  <a:moveTo>
                    <a:pt x="8640" y="0"/>
                  </a:moveTo>
                  <a:cubicBezTo>
                    <a:pt x="6272" y="0"/>
                    <a:pt x="3970" y="1001"/>
                    <a:pt x="2403" y="2769"/>
                  </a:cubicBezTo>
                  <a:cubicBezTo>
                    <a:pt x="801" y="4504"/>
                    <a:pt x="1" y="6905"/>
                    <a:pt x="234" y="9274"/>
                  </a:cubicBezTo>
                  <a:lnTo>
                    <a:pt x="968" y="17146"/>
                  </a:lnTo>
                  <a:cubicBezTo>
                    <a:pt x="1102" y="18280"/>
                    <a:pt x="1902" y="19147"/>
                    <a:pt x="2936" y="19348"/>
                  </a:cubicBezTo>
                  <a:cubicBezTo>
                    <a:pt x="2336" y="16646"/>
                    <a:pt x="2002" y="13844"/>
                    <a:pt x="1969" y="11042"/>
                  </a:cubicBezTo>
                  <a:cubicBezTo>
                    <a:pt x="1936" y="8540"/>
                    <a:pt x="2136" y="5838"/>
                    <a:pt x="3837" y="4003"/>
                  </a:cubicBezTo>
                  <a:cubicBezTo>
                    <a:pt x="5938" y="1768"/>
                    <a:pt x="9574" y="1602"/>
                    <a:pt x="12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0"/>
            <p:cNvSpPr/>
            <p:nvPr/>
          </p:nvSpPr>
          <p:spPr>
            <a:xfrm>
              <a:off x="3505922" y="4168413"/>
              <a:ext cx="47267" cy="114618"/>
            </a:xfrm>
            <a:custGeom>
              <a:avLst/>
              <a:gdLst/>
              <a:ahLst/>
              <a:cxnLst/>
              <a:rect l="l" t="t" r="r" b="b"/>
              <a:pathLst>
                <a:path w="3137" h="7607" extrusionOk="0">
                  <a:moveTo>
                    <a:pt x="1235" y="1"/>
                  </a:moveTo>
                  <a:lnTo>
                    <a:pt x="1" y="7606"/>
                  </a:lnTo>
                  <a:lnTo>
                    <a:pt x="2102" y="7606"/>
                  </a:lnTo>
                  <a:cubicBezTo>
                    <a:pt x="2736" y="5138"/>
                    <a:pt x="3070" y="2603"/>
                    <a:pt x="3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0"/>
            <p:cNvSpPr/>
            <p:nvPr/>
          </p:nvSpPr>
          <p:spPr>
            <a:xfrm>
              <a:off x="3356144" y="4335794"/>
              <a:ext cx="581033" cy="217153"/>
            </a:xfrm>
            <a:custGeom>
              <a:avLst/>
              <a:gdLst/>
              <a:ahLst/>
              <a:cxnLst/>
              <a:rect l="l" t="t" r="r" b="b"/>
              <a:pathLst>
                <a:path w="38562" h="14412" extrusionOk="0">
                  <a:moveTo>
                    <a:pt x="30589" y="1"/>
                  </a:moveTo>
                  <a:cubicBezTo>
                    <a:pt x="30189" y="568"/>
                    <a:pt x="29755" y="1168"/>
                    <a:pt x="29355" y="1702"/>
                  </a:cubicBezTo>
                  <a:cubicBezTo>
                    <a:pt x="25886" y="6305"/>
                    <a:pt x="20615" y="9541"/>
                    <a:pt x="15011" y="10909"/>
                  </a:cubicBezTo>
                  <a:cubicBezTo>
                    <a:pt x="12795" y="11433"/>
                    <a:pt x="10525" y="11681"/>
                    <a:pt x="8255" y="11681"/>
                  </a:cubicBezTo>
                  <a:cubicBezTo>
                    <a:pt x="5469" y="11681"/>
                    <a:pt x="2684" y="11307"/>
                    <a:pt x="1" y="10608"/>
                  </a:cubicBezTo>
                  <a:lnTo>
                    <a:pt x="1" y="10608"/>
                  </a:lnTo>
                  <a:lnTo>
                    <a:pt x="201" y="12710"/>
                  </a:lnTo>
                  <a:cubicBezTo>
                    <a:pt x="267" y="13644"/>
                    <a:pt x="1201" y="14411"/>
                    <a:pt x="2269" y="14411"/>
                  </a:cubicBezTo>
                  <a:lnTo>
                    <a:pt x="35726" y="14411"/>
                  </a:lnTo>
                  <a:cubicBezTo>
                    <a:pt x="36760" y="14378"/>
                    <a:pt x="37627" y="13677"/>
                    <a:pt x="37761" y="12677"/>
                  </a:cubicBezTo>
                  <a:lnTo>
                    <a:pt x="38395" y="6839"/>
                  </a:lnTo>
                  <a:cubicBezTo>
                    <a:pt x="38561" y="5071"/>
                    <a:pt x="37928" y="3337"/>
                    <a:pt x="36593" y="2036"/>
                  </a:cubicBezTo>
                  <a:cubicBezTo>
                    <a:pt x="35259" y="735"/>
                    <a:pt x="33391" y="1"/>
                    <a:pt x="3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8" name="Google Shape;338;p20"/>
            <p:cNvGrpSpPr/>
            <p:nvPr/>
          </p:nvGrpSpPr>
          <p:grpSpPr>
            <a:xfrm>
              <a:off x="3449627" y="4374505"/>
              <a:ext cx="208603" cy="100399"/>
              <a:chOff x="3449627" y="4374505"/>
              <a:chExt cx="208603" cy="100399"/>
            </a:xfrm>
          </p:grpSpPr>
          <p:sp>
            <p:nvSpPr>
              <p:cNvPr id="339" name="Google Shape;339;p20"/>
              <p:cNvSpPr/>
              <p:nvPr/>
            </p:nvSpPr>
            <p:spPr>
              <a:xfrm>
                <a:off x="3449627" y="4385053"/>
                <a:ext cx="18111" cy="17614"/>
              </a:xfrm>
              <a:custGeom>
                <a:avLst/>
                <a:gdLst/>
                <a:ahLst/>
                <a:cxnLst/>
                <a:rect l="l" t="t" r="r" b="b"/>
                <a:pathLst>
                  <a:path w="1202" h="1169" extrusionOk="0">
                    <a:moveTo>
                      <a:pt x="568" y="1"/>
                    </a:moveTo>
                    <a:cubicBezTo>
                      <a:pt x="501" y="1"/>
                      <a:pt x="401" y="1"/>
                      <a:pt x="368" y="68"/>
                    </a:cubicBezTo>
                    <a:cubicBezTo>
                      <a:pt x="301" y="101"/>
                      <a:pt x="234" y="134"/>
                      <a:pt x="168" y="168"/>
                    </a:cubicBezTo>
                    <a:cubicBezTo>
                      <a:pt x="101" y="201"/>
                      <a:pt x="68" y="301"/>
                      <a:pt x="34" y="401"/>
                    </a:cubicBezTo>
                    <a:cubicBezTo>
                      <a:pt x="1" y="468"/>
                      <a:pt x="1" y="501"/>
                      <a:pt x="1" y="601"/>
                    </a:cubicBezTo>
                    <a:cubicBezTo>
                      <a:pt x="1" y="635"/>
                      <a:pt x="1" y="668"/>
                      <a:pt x="34" y="768"/>
                    </a:cubicBezTo>
                    <a:cubicBezTo>
                      <a:pt x="68" y="835"/>
                      <a:pt x="101" y="935"/>
                      <a:pt x="201" y="1002"/>
                    </a:cubicBezTo>
                    <a:cubicBezTo>
                      <a:pt x="234" y="1035"/>
                      <a:pt x="268" y="1035"/>
                      <a:pt x="335" y="1102"/>
                    </a:cubicBezTo>
                    <a:cubicBezTo>
                      <a:pt x="401" y="1135"/>
                      <a:pt x="535" y="1168"/>
                      <a:pt x="601" y="1168"/>
                    </a:cubicBezTo>
                    <a:cubicBezTo>
                      <a:pt x="701" y="1168"/>
                      <a:pt x="768" y="1168"/>
                      <a:pt x="835" y="1135"/>
                    </a:cubicBezTo>
                    <a:cubicBezTo>
                      <a:pt x="902" y="1102"/>
                      <a:pt x="935" y="1068"/>
                      <a:pt x="1035" y="1002"/>
                    </a:cubicBezTo>
                    <a:cubicBezTo>
                      <a:pt x="1068" y="968"/>
                      <a:pt x="1102" y="902"/>
                      <a:pt x="1168" y="801"/>
                    </a:cubicBezTo>
                    <a:cubicBezTo>
                      <a:pt x="1202" y="735"/>
                      <a:pt x="1202" y="668"/>
                      <a:pt x="1202" y="601"/>
                    </a:cubicBezTo>
                    <a:cubicBezTo>
                      <a:pt x="1202" y="568"/>
                      <a:pt x="1168" y="468"/>
                      <a:pt x="1168" y="435"/>
                    </a:cubicBezTo>
                    <a:cubicBezTo>
                      <a:pt x="1102" y="334"/>
                      <a:pt x="1068" y="268"/>
                      <a:pt x="1002" y="168"/>
                    </a:cubicBezTo>
                    <a:cubicBezTo>
                      <a:pt x="935" y="134"/>
                      <a:pt x="902" y="134"/>
                      <a:pt x="868" y="101"/>
                    </a:cubicBezTo>
                    <a:cubicBezTo>
                      <a:pt x="802" y="68"/>
                      <a:pt x="668" y="1"/>
                      <a:pt x="568" y="1"/>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0"/>
              <p:cNvSpPr/>
              <p:nvPr/>
            </p:nvSpPr>
            <p:spPr>
              <a:xfrm>
                <a:off x="3524019" y="4446502"/>
                <a:ext cx="30677" cy="28402"/>
              </a:xfrm>
              <a:custGeom>
                <a:avLst/>
                <a:gdLst/>
                <a:ahLst/>
                <a:cxnLst/>
                <a:rect l="l" t="t" r="r" b="b"/>
                <a:pathLst>
                  <a:path w="2036" h="1885" extrusionOk="0">
                    <a:moveTo>
                      <a:pt x="1052" y="1"/>
                    </a:moveTo>
                    <a:cubicBezTo>
                      <a:pt x="968" y="1"/>
                      <a:pt x="885" y="9"/>
                      <a:pt x="801" y="26"/>
                    </a:cubicBezTo>
                    <a:lnTo>
                      <a:pt x="768" y="26"/>
                    </a:lnTo>
                    <a:cubicBezTo>
                      <a:pt x="601" y="59"/>
                      <a:pt x="468" y="159"/>
                      <a:pt x="334" y="259"/>
                    </a:cubicBezTo>
                    <a:cubicBezTo>
                      <a:pt x="234" y="393"/>
                      <a:pt x="134" y="526"/>
                      <a:pt x="101" y="693"/>
                    </a:cubicBezTo>
                    <a:cubicBezTo>
                      <a:pt x="1" y="1027"/>
                      <a:pt x="101" y="1393"/>
                      <a:pt x="334" y="1594"/>
                    </a:cubicBezTo>
                    <a:cubicBezTo>
                      <a:pt x="538" y="1797"/>
                      <a:pt x="800" y="1885"/>
                      <a:pt x="1062" y="1885"/>
                    </a:cubicBezTo>
                    <a:cubicBezTo>
                      <a:pt x="1142" y="1885"/>
                      <a:pt x="1223" y="1876"/>
                      <a:pt x="1302" y="1860"/>
                    </a:cubicBezTo>
                    <a:cubicBezTo>
                      <a:pt x="1469" y="1827"/>
                      <a:pt x="1602" y="1727"/>
                      <a:pt x="1735" y="1594"/>
                    </a:cubicBezTo>
                    <a:cubicBezTo>
                      <a:pt x="1869" y="1494"/>
                      <a:pt x="1936" y="1360"/>
                      <a:pt x="1969" y="1193"/>
                    </a:cubicBezTo>
                    <a:lnTo>
                      <a:pt x="1969" y="1160"/>
                    </a:lnTo>
                    <a:cubicBezTo>
                      <a:pt x="2036" y="1027"/>
                      <a:pt x="2036" y="860"/>
                      <a:pt x="1969" y="693"/>
                    </a:cubicBezTo>
                    <a:cubicBezTo>
                      <a:pt x="1936" y="526"/>
                      <a:pt x="1869" y="393"/>
                      <a:pt x="1735" y="259"/>
                    </a:cubicBezTo>
                    <a:cubicBezTo>
                      <a:pt x="1602" y="159"/>
                      <a:pt x="1469" y="59"/>
                      <a:pt x="1302" y="26"/>
                    </a:cubicBezTo>
                    <a:cubicBezTo>
                      <a:pt x="1218" y="9"/>
                      <a:pt x="1135" y="1"/>
                      <a:pt x="1052" y="1"/>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0"/>
              <p:cNvSpPr/>
              <p:nvPr/>
            </p:nvSpPr>
            <p:spPr>
              <a:xfrm>
                <a:off x="3624042" y="4374505"/>
                <a:ext cx="34188" cy="34188"/>
              </a:xfrm>
              <a:custGeom>
                <a:avLst/>
                <a:gdLst/>
                <a:ahLst/>
                <a:cxnLst/>
                <a:rect l="l" t="t" r="r" b="b"/>
                <a:pathLst>
                  <a:path w="2269" h="2269" extrusionOk="0">
                    <a:moveTo>
                      <a:pt x="1135" y="0"/>
                    </a:moveTo>
                    <a:cubicBezTo>
                      <a:pt x="935" y="0"/>
                      <a:pt x="768" y="34"/>
                      <a:pt x="601" y="167"/>
                    </a:cubicBezTo>
                    <a:cubicBezTo>
                      <a:pt x="435" y="267"/>
                      <a:pt x="301" y="434"/>
                      <a:pt x="168" y="601"/>
                    </a:cubicBezTo>
                    <a:cubicBezTo>
                      <a:pt x="101" y="701"/>
                      <a:pt x="68" y="834"/>
                      <a:pt x="68" y="1001"/>
                    </a:cubicBezTo>
                    <a:cubicBezTo>
                      <a:pt x="68" y="1101"/>
                      <a:pt x="1" y="1101"/>
                      <a:pt x="68" y="1168"/>
                    </a:cubicBezTo>
                    <a:lnTo>
                      <a:pt x="68" y="1201"/>
                    </a:lnTo>
                    <a:cubicBezTo>
                      <a:pt x="68" y="1335"/>
                      <a:pt x="101" y="1501"/>
                      <a:pt x="134" y="1635"/>
                    </a:cubicBezTo>
                    <a:cubicBezTo>
                      <a:pt x="168" y="1768"/>
                      <a:pt x="268" y="1868"/>
                      <a:pt x="334" y="1968"/>
                    </a:cubicBezTo>
                    <a:lnTo>
                      <a:pt x="568" y="2135"/>
                    </a:lnTo>
                    <a:cubicBezTo>
                      <a:pt x="735" y="2202"/>
                      <a:pt x="902" y="2269"/>
                      <a:pt x="1102" y="2269"/>
                    </a:cubicBezTo>
                    <a:lnTo>
                      <a:pt x="1135" y="2269"/>
                    </a:lnTo>
                    <a:cubicBezTo>
                      <a:pt x="1302" y="2269"/>
                      <a:pt x="1435" y="2202"/>
                      <a:pt x="1569" y="2169"/>
                    </a:cubicBezTo>
                    <a:cubicBezTo>
                      <a:pt x="1602" y="2169"/>
                      <a:pt x="1635" y="2135"/>
                      <a:pt x="1669" y="2135"/>
                    </a:cubicBezTo>
                    <a:cubicBezTo>
                      <a:pt x="1836" y="2035"/>
                      <a:pt x="1969" y="1868"/>
                      <a:pt x="2102" y="1702"/>
                    </a:cubicBezTo>
                    <a:cubicBezTo>
                      <a:pt x="2169" y="1535"/>
                      <a:pt x="2269" y="1335"/>
                      <a:pt x="2269" y="1168"/>
                    </a:cubicBezTo>
                    <a:cubicBezTo>
                      <a:pt x="2269" y="1034"/>
                      <a:pt x="2269" y="968"/>
                      <a:pt x="2236" y="834"/>
                    </a:cubicBezTo>
                    <a:cubicBezTo>
                      <a:pt x="2169" y="634"/>
                      <a:pt x="2069" y="501"/>
                      <a:pt x="1936" y="334"/>
                    </a:cubicBezTo>
                    <a:cubicBezTo>
                      <a:pt x="1836" y="201"/>
                      <a:pt x="1735" y="167"/>
                      <a:pt x="1569" y="100"/>
                    </a:cubicBezTo>
                    <a:cubicBezTo>
                      <a:pt x="1435" y="0"/>
                      <a:pt x="1268" y="0"/>
                      <a:pt x="1135" y="0"/>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2" name="Google Shape;342;p20"/>
            <p:cNvSpPr/>
            <p:nvPr/>
          </p:nvSpPr>
          <p:spPr>
            <a:xfrm>
              <a:off x="3599918" y="3920115"/>
              <a:ext cx="88235" cy="197445"/>
            </a:xfrm>
            <a:custGeom>
              <a:avLst/>
              <a:gdLst/>
              <a:ahLst/>
              <a:cxnLst/>
              <a:rect l="l" t="t" r="r" b="b"/>
              <a:pathLst>
                <a:path w="5856" h="13104" extrusionOk="0">
                  <a:moveTo>
                    <a:pt x="3070" y="0"/>
                  </a:moveTo>
                  <a:cubicBezTo>
                    <a:pt x="2569" y="501"/>
                    <a:pt x="2336" y="1168"/>
                    <a:pt x="2069" y="1835"/>
                  </a:cubicBezTo>
                  <a:cubicBezTo>
                    <a:pt x="1535" y="3303"/>
                    <a:pt x="1068" y="4804"/>
                    <a:pt x="668" y="6338"/>
                  </a:cubicBezTo>
                  <a:cubicBezTo>
                    <a:pt x="268" y="7673"/>
                    <a:pt x="1" y="9007"/>
                    <a:pt x="201" y="10341"/>
                  </a:cubicBezTo>
                  <a:cubicBezTo>
                    <a:pt x="503" y="12220"/>
                    <a:pt x="1809" y="13103"/>
                    <a:pt x="3088" y="13103"/>
                  </a:cubicBezTo>
                  <a:cubicBezTo>
                    <a:pt x="4488" y="13103"/>
                    <a:pt x="5856" y="12044"/>
                    <a:pt x="5838" y="10074"/>
                  </a:cubicBezTo>
                  <a:cubicBezTo>
                    <a:pt x="5772" y="6572"/>
                    <a:pt x="4838" y="3069"/>
                    <a:pt x="3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0"/>
            <p:cNvSpPr/>
            <p:nvPr/>
          </p:nvSpPr>
          <p:spPr>
            <a:xfrm>
              <a:off x="3529549" y="3854778"/>
              <a:ext cx="224687" cy="279954"/>
            </a:xfrm>
            <a:custGeom>
              <a:avLst/>
              <a:gdLst/>
              <a:ahLst/>
              <a:cxnLst/>
              <a:rect l="l" t="t" r="r" b="b"/>
              <a:pathLst>
                <a:path w="14912" h="18580" extrusionOk="0">
                  <a:moveTo>
                    <a:pt x="7439" y="0"/>
                  </a:moveTo>
                  <a:cubicBezTo>
                    <a:pt x="5838" y="2735"/>
                    <a:pt x="1" y="12976"/>
                    <a:pt x="2503" y="17579"/>
                  </a:cubicBezTo>
                  <a:lnTo>
                    <a:pt x="2736" y="17946"/>
                  </a:lnTo>
                  <a:cubicBezTo>
                    <a:pt x="2536" y="17112"/>
                    <a:pt x="2569" y="16178"/>
                    <a:pt x="2703" y="15311"/>
                  </a:cubicBezTo>
                  <a:cubicBezTo>
                    <a:pt x="3336" y="10441"/>
                    <a:pt x="4904" y="5737"/>
                    <a:pt x="7373" y="1468"/>
                  </a:cubicBezTo>
                  <a:cubicBezTo>
                    <a:pt x="8874" y="3469"/>
                    <a:pt x="9908" y="5804"/>
                    <a:pt x="10708" y="8173"/>
                  </a:cubicBezTo>
                  <a:cubicBezTo>
                    <a:pt x="11342" y="10107"/>
                    <a:pt x="12109" y="12175"/>
                    <a:pt x="12243" y="14277"/>
                  </a:cubicBezTo>
                  <a:cubicBezTo>
                    <a:pt x="12343" y="15778"/>
                    <a:pt x="11909" y="17146"/>
                    <a:pt x="11609" y="18580"/>
                  </a:cubicBezTo>
                  <a:cubicBezTo>
                    <a:pt x="11943" y="18280"/>
                    <a:pt x="12209" y="17946"/>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4" name="Google Shape;344;p20"/>
            <p:cNvGrpSpPr/>
            <p:nvPr/>
          </p:nvGrpSpPr>
          <p:grpSpPr>
            <a:xfrm>
              <a:off x="3411941" y="1660236"/>
              <a:ext cx="522744" cy="153316"/>
              <a:chOff x="3411941" y="1660236"/>
              <a:chExt cx="522744" cy="153316"/>
            </a:xfrm>
          </p:grpSpPr>
          <p:sp>
            <p:nvSpPr>
              <p:cNvPr id="345" name="Google Shape;345;p20"/>
              <p:cNvSpPr/>
              <p:nvPr/>
            </p:nvSpPr>
            <p:spPr>
              <a:xfrm>
                <a:off x="3411941" y="1660236"/>
                <a:ext cx="108576" cy="108079"/>
              </a:xfrm>
              <a:custGeom>
                <a:avLst/>
                <a:gdLst/>
                <a:ahLst/>
                <a:cxnLst/>
                <a:rect l="l" t="t" r="r" b="b"/>
                <a:pathLst>
                  <a:path w="7206" h="7173" extrusionOk="0">
                    <a:moveTo>
                      <a:pt x="3636" y="0"/>
                    </a:moveTo>
                    <a:cubicBezTo>
                      <a:pt x="3136" y="0"/>
                      <a:pt x="2669" y="101"/>
                      <a:pt x="2235" y="301"/>
                    </a:cubicBezTo>
                    <a:cubicBezTo>
                      <a:pt x="1768" y="434"/>
                      <a:pt x="1401" y="668"/>
                      <a:pt x="1068" y="1035"/>
                    </a:cubicBezTo>
                    <a:cubicBezTo>
                      <a:pt x="734" y="1368"/>
                      <a:pt x="501" y="1768"/>
                      <a:pt x="334" y="2202"/>
                    </a:cubicBezTo>
                    <a:cubicBezTo>
                      <a:pt x="100" y="2636"/>
                      <a:pt x="0" y="3103"/>
                      <a:pt x="34" y="3603"/>
                    </a:cubicBezTo>
                    <a:cubicBezTo>
                      <a:pt x="67" y="3937"/>
                      <a:pt x="100" y="4203"/>
                      <a:pt x="167" y="4537"/>
                    </a:cubicBezTo>
                    <a:cubicBezTo>
                      <a:pt x="334" y="5171"/>
                      <a:pt x="634" y="5671"/>
                      <a:pt x="1068" y="6138"/>
                    </a:cubicBezTo>
                    <a:cubicBezTo>
                      <a:pt x="1334" y="6305"/>
                      <a:pt x="1568" y="6505"/>
                      <a:pt x="1768" y="6672"/>
                    </a:cubicBezTo>
                    <a:cubicBezTo>
                      <a:pt x="2335" y="7005"/>
                      <a:pt x="2969" y="7172"/>
                      <a:pt x="3569" y="7172"/>
                    </a:cubicBezTo>
                    <a:cubicBezTo>
                      <a:pt x="4070" y="7172"/>
                      <a:pt x="4537" y="7072"/>
                      <a:pt x="4970" y="6872"/>
                    </a:cubicBezTo>
                    <a:cubicBezTo>
                      <a:pt x="5404" y="6739"/>
                      <a:pt x="5804" y="6505"/>
                      <a:pt x="6138" y="6138"/>
                    </a:cubicBezTo>
                    <a:cubicBezTo>
                      <a:pt x="6471" y="5805"/>
                      <a:pt x="6705" y="5404"/>
                      <a:pt x="6872" y="4971"/>
                    </a:cubicBezTo>
                    <a:cubicBezTo>
                      <a:pt x="7072" y="4537"/>
                      <a:pt x="7205" y="4103"/>
                      <a:pt x="7172" y="3603"/>
                    </a:cubicBezTo>
                    <a:cubicBezTo>
                      <a:pt x="7139" y="3269"/>
                      <a:pt x="7072" y="2969"/>
                      <a:pt x="7039" y="2636"/>
                    </a:cubicBezTo>
                    <a:cubicBezTo>
                      <a:pt x="6872" y="2002"/>
                      <a:pt x="6572" y="1502"/>
                      <a:pt x="6138" y="1035"/>
                    </a:cubicBezTo>
                    <a:cubicBezTo>
                      <a:pt x="5871" y="868"/>
                      <a:pt x="5638" y="668"/>
                      <a:pt x="5404" y="501"/>
                    </a:cubicBezTo>
                    <a:cubicBezTo>
                      <a:pt x="4870" y="167"/>
                      <a:pt x="4237" y="0"/>
                      <a:pt x="3636"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0"/>
              <p:cNvSpPr/>
              <p:nvPr/>
            </p:nvSpPr>
            <p:spPr>
              <a:xfrm>
                <a:off x="3747195" y="1726085"/>
                <a:ext cx="86955" cy="87467"/>
              </a:xfrm>
              <a:custGeom>
                <a:avLst/>
                <a:gdLst/>
                <a:ahLst/>
                <a:cxnLst/>
                <a:rect l="l" t="t" r="r" b="b"/>
                <a:pathLst>
                  <a:path w="5771" h="5805" extrusionOk="0">
                    <a:moveTo>
                      <a:pt x="2936" y="0"/>
                    </a:moveTo>
                    <a:cubicBezTo>
                      <a:pt x="2435" y="0"/>
                      <a:pt x="1935" y="134"/>
                      <a:pt x="1468" y="401"/>
                    </a:cubicBezTo>
                    <a:cubicBezTo>
                      <a:pt x="1068" y="634"/>
                      <a:pt x="668" y="968"/>
                      <a:pt x="434" y="1435"/>
                    </a:cubicBezTo>
                    <a:cubicBezTo>
                      <a:pt x="401" y="1535"/>
                      <a:pt x="301" y="1668"/>
                      <a:pt x="267" y="1768"/>
                    </a:cubicBezTo>
                    <a:cubicBezTo>
                      <a:pt x="100" y="2102"/>
                      <a:pt x="0" y="2469"/>
                      <a:pt x="0" y="2902"/>
                    </a:cubicBezTo>
                    <a:cubicBezTo>
                      <a:pt x="0" y="3136"/>
                      <a:pt x="67" y="3436"/>
                      <a:pt x="134" y="3670"/>
                    </a:cubicBezTo>
                    <a:lnTo>
                      <a:pt x="134" y="3736"/>
                    </a:lnTo>
                    <a:cubicBezTo>
                      <a:pt x="234" y="3936"/>
                      <a:pt x="334" y="4170"/>
                      <a:pt x="434" y="4370"/>
                    </a:cubicBezTo>
                    <a:cubicBezTo>
                      <a:pt x="601" y="4704"/>
                      <a:pt x="834" y="4970"/>
                      <a:pt x="1168" y="5171"/>
                    </a:cubicBezTo>
                    <a:cubicBezTo>
                      <a:pt x="1335" y="5337"/>
                      <a:pt x="1568" y="5471"/>
                      <a:pt x="1802" y="5571"/>
                    </a:cubicBezTo>
                    <a:cubicBezTo>
                      <a:pt x="2135" y="5738"/>
                      <a:pt x="2502" y="5804"/>
                      <a:pt x="2936" y="5804"/>
                    </a:cubicBezTo>
                    <a:cubicBezTo>
                      <a:pt x="3169" y="5771"/>
                      <a:pt x="3436" y="5704"/>
                      <a:pt x="3670" y="5704"/>
                    </a:cubicBezTo>
                    <a:cubicBezTo>
                      <a:pt x="3903" y="5638"/>
                      <a:pt x="4137" y="5504"/>
                      <a:pt x="4337" y="5437"/>
                    </a:cubicBezTo>
                    <a:cubicBezTo>
                      <a:pt x="4670" y="5271"/>
                      <a:pt x="4937" y="5004"/>
                      <a:pt x="5137" y="4670"/>
                    </a:cubicBezTo>
                    <a:cubicBezTo>
                      <a:pt x="5404" y="4370"/>
                      <a:pt x="5571" y="4103"/>
                      <a:pt x="5638" y="3736"/>
                    </a:cubicBezTo>
                    <a:lnTo>
                      <a:pt x="5638" y="3670"/>
                    </a:lnTo>
                    <a:cubicBezTo>
                      <a:pt x="5671" y="3436"/>
                      <a:pt x="5771" y="3136"/>
                      <a:pt x="5771" y="2902"/>
                    </a:cubicBezTo>
                    <a:cubicBezTo>
                      <a:pt x="5771" y="2669"/>
                      <a:pt x="5771" y="2402"/>
                      <a:pt x="5738" y="2135"/>
                    </a:cubicBezTo>
                    <a:cubicBezTo>
                      <a:pt x="5638" y="1902"/>
                      <a:pt x="5571" y="1668"/>
                      <a:pt x="5438" y="1435"/>
                    </a:cubicBezTo>
                    <a:cubicBezTo>
                      <a:pt x="5171" y="1001"/>
                      <a:pt x="4837" y="634"/>
                      <a:pt x="4404" y="401"/>
                    </a:cubicBezTo>
                    <a:cubicBezTo>
                      <a:pt x="3937" y="134"/>
                      <a:pt x="3470" y="0"/>
                      <a:pt x="2936"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0"/>
              <p:cNvSpPr/>
              <p:nvPr/>
            </p:nvSpPr>
            <p:spPr>
              <a:xfrm>
                <a:off x="3869338" y="1675711"/>
                <a:ext cx="65348" cy="65785"/>
              </a:xfrm>
              <a:custGeom>
                <a:avLst/>
                <a:gdLst/>
                <a:ahLst/>
                <a:cxnLst/>
                <a:rect l="l" t="t" r="r" b="b"/>
                <a:pathLst>
                  <a:path w="4337" h="4366" extrusionOk="0">
                    <a:moveTo>
                      <a:pt x="2244" y="1"/>
                    </a:moveTo>
                    <a:cubicBezTo>
                      <a:pt x="2207" y="1"/>
                      <a:pt x="2171" y="3"/>
                      <a:pt x="2135" y="8"/>
                    </a:cubicBezTo>
                    <a:lnTo>
                      <a:pt x="2068" y="8"/>
                    </a:lnTo>
                    <a:cubicBezTo>
                      <a:pt x="1902" y="74"/>
                      <a:pt x="1701" y="74"/>
                      <a:pt x="1535" y="108"/>
                    </a:cubicBezTo>
                    <a:cubicBezTo>
                      <a:pt x="1268" y="174"/>
                      <a:pt x="1034" y="274"/>
                      <a:pt x="834" y="475"/>
                    </a:cubicBezTo>
                    <a:cubicBezTo>
                      <a:pt x="734" y="575"/>
                      <a:pt x="667" y="608"/>
                      <a:pt x="634" y="641"/>
                    </a:cubicBezTo>
                    <a:cubicBezTo>
                      <a:pt x="534" y="741"/>
                      <a:pt x="501" y="775"/>
                      <a:pt x="467" y="841"/>
                    </a:cubicBezTo>
                    <a:cubicBezTo>
                      <a:pt x="234" y="1075"/>
                      <a:pt x="134" y="1308"/>
                      <a:pt x="67" y="1609"/>
                    </a:cubicBezTo>
                    <a:cubicBezTo>
                      <a:pt x="34" y="1809"/>
                      <a:pt x="34" y="1976"/>
                      <a:pt x="0" y="2176"/>
                    </a:cubicBezTo>
                    <a:cubicBezTo>
                      <a:pt x="34" y="2409"/>
                      <a:pt x="34" y="2576"/>
                      <a:pt x="67" y="2776"/>
                    </a:cubicBezTo>
                    <a:cubicBezTo>
                      <a:pt x="167" y="3076"/>
                      <a:pt x="300" y="3310"/>
                      <a:pt x="467" y="3510"/>
                    </a:cubicBezTo>
                    <a:cubicBezTo>
                      <a:pt x="534" y="3677"/>
                      <a:pt x="667" y="3810"/>
                      <a:pt x="834" y="3910"/>
                    </a:cubicBezTo>
                    <a:cubicBezTo>
                      <a:pt x="968" y="4010"/>
                      <a:pt x="1134" y="4110"/>
                      <a:pt x="1301" y="4177"/>
                    </a:cubicBezTo>
                    <a:cubicBezTo>
                      <a:pt x="1483" y="4281"/>
                      <a:pt x="1706" y="4365"/>
                      <a:pt x="1938" y="4365"/>
                    </a:cubicBezTo>
                    <a:cubicBezTo>
                      <a:pt x="2003" y="4365"/>
                      <a:pt x="2069" y="4359"/>
                      <a:pt x="2135" y="4344"/>
                    </a:cubicBezTo>
                    <a:cubicBezTo>
                      <a:pt x="2335" y="4311"/>
                      <a:pt x="2502" y="4311"/>
                      <a:pt x="2702" y="4277"/>
                    </a:cubicBezTo>
                    <a:cubicBezTo>
                      <a:pt x="2869" y="4177"/>
                      <a:pt x="3036" y="4144"/>
                      <a:pt x="3202" y="4077"/>
                    </a:cubicBezTo>
                    <a:cubicBezTo>
                      <a:pt x="3469" y="3944"/>
                      <a:pt x="3669" y="3744"/>
                      <a:pt x="3770" y="3510"/>
                    </a:cubicBezTo>
                    <a:cubicBezTo>
                      <a:pt x="3903" y="3410"/>
                      <a:pt x="4003" y="3243"/>
                      <a:pt x="4070" y="3076"/>
                    </a:cubicBezTo>
                    <a:cubicBezTo>
                      <a:pt x="4170" y="2910"/>
                      <a:pt x="4237" y="2743"/>
                      <a:pt x="4237" y="2509"/>
                    </a:cubicBezTo>
                    <a:cubicBezTo>
                      <a:pt x="4337" y="2142"/>
                      <a:pt x="4337" y="1842"/>
                      <a:pt x="4203" y="1575"/>
                    </a:cubicBezTo>
                    <a:cubicBezTo>
                      <a:pt x="4136" y="1409"/>
                      <a:pt x="4070" y="1242"/>
                      <a:pt x="4003" y="1075"/>
                    </a:cubicBezTo>
                    <a:cubicBezTo>
                      <a:pt x="3870" y="942"/>
                      <a:pt x="3803" y="775"/>
                      <a:pt x="3669" y="641"/>
                    </a:cubicBezTo>
                    <a:cubicBezTo>
                      <a:pt x="3469" y="441"/>
                      <a:pt x="3236" y="274"/>
                      <a:pt x="2969" y="174"/>
                    </a:cubicBezTo>
                    <a:cubicBezTo>
                      <a:pt x="2738" y="88"/>
                      <a:pt x="2482" y="1"/>
                      <a:pt x="2244"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48" name="Google Shape;348;p20"/>
          <p:cNvSpPr txBox="1"/>
          <p:nvPr/>
        </p:nvSpPr>
        <p:spPr>
          <a:xfrm>
            <a:off x="6618875" y="1960910"/>
            <a:ext cx="2018700" cy="105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solidFill>
                  <a:srgbClr val="000000"/>
                </a:solidFill>
                <a:latin typeface="Roboto" panose="02000000000000000000"/>
                <a:ea typeface="Roboto" panose="02000000000000000000"/>
                <a:cs typeface="Roboto" panose="02000000000000000000"/>
                <a:sym typeface="Roboto" panose="02000000000000000000"/>
              </a:rPr>
              <a:t>NHÓM MẢNH GHÉP</a:t>
            </a:r>
            <a:endParaRPr sz="4000">
              <a:solidFill>
                <a:srgbClr val="000000"/>
              </a:solidFill>
              <a:latin typeface="Roboto" panose="02000000000000000000"/>
              <a:ea typeface="Roboto" panose="02000000000000000000"/>
              <a:cs typeface="Roboto" panose="02000000000000000000"/>
              <a:sym typeface="Roboto" panose="02000000000000000000"/>
            </a:endParaRPr>
          </a:p>
        </p:txBody>
      </p:sp>
      <p:sp>
        <p:nvSpPr>
          <p:cNvPr id="349" name="Google Shape;349;p20"/>
          <p:cNvSpPr txBox="1"/>
          <p:nvPr/>
        </p:nvSpPr>
        <p:spPr>
          <a:xfrm>
            <a:off x="416087" y="2164109"/>
            <a:ext cx="2526565" cy="20043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4000">
                <a:solidFill>
                  <a:srgbClr val="000000"/>
                </a:solidFill>
                <a:latin typeface="Roboto" panose="02000000000000000000"/>
                <a:ea typeface="Roboto" panose="02000000000000000000"/>
                <a:cs typeface="Roboto" panose="02000000000000000000"/>
                <a:sym typeface="Roboto" panose="02000000000000000000"/>
              </a:rPr>
              <a:t>NHÓM CHUYÊN SÂU</a:t>
            </a:r>
            <a:endParaRPr sz="4000">
              <a:solidFill>
                <a:srgbClr val="000000"/>
              </a:solidFill>
              <a:latin typeface="Roboto" panose="02000000000000000000"/>
              <a:ea typeface="Roboto" panose="02000000000000000000"/>
              <a:cs typeface="Roboto" panose="02000000000000000000"/>
              <a:sym typeface="Roboto" panose="02000000000000000000"/>
            </a:endParaRPr>
          </a:p>
        </p:txBody>
      </p:sp>
      <p:sp>
        <p:nvSpPr>
          <p:cNvPr id="350" name="Google Shape;350;p20"/>
          <p:cNvSpPr/>
          <p:nvPr/>
        </p:nvSpPr>
        <p:spPr>
          <a:xfrm>
            <a:off x="720891" y="1485734"/>
            <a:ext cx="2018700" cy="540600"/>
          </a:xfrm>
          <a:prstGeom prst="roundRect">
            <a:avLst>
              <a:gd name="adj" fmla="val 50000"/>
            </a:avLst>
          </a:prstGeom>
          <a:solidFill>
            <a:schemeClr val="accent2"/>
          </a:solidFill>
          <a:ln>
            <a:noFill/>
          </a:ln>
        </p:spPr>
        <p:txBody>
          <a:bodyPr spcFirstLastPara="1" wrap="square" lIns="137150" tIns="91425" rIns="137150"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2500" b="1">
                <a:solidFill>
                  <a:srgbClr val="FFFFFF"/>
                </a:solidFill>
                <a:latin typeface="Fira Sans Extra Condensed" panose="020B0503050000020004"/>
                <a:ea typeface="Fira Sans Extra Condensed" panose="020B0503050000020004"/>
                <a:cs typeface="Fira Sans Extra Condensed" panose="020B0503050000020004"/>
                <a:sym typeface="Fira Sans Extra Condensed" panose="020B0503050000020004"/>
              </a:rPr>
              <a:t>VÒNG 1</a:t>
            </a:r>
            <a:endParaRPr sz="2500" b="1">
              <a:solidFill>
                <a:srgbClr val="FFFFFF"/>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351" name="Google Shape;351;p20"/>
          <p:cNvSpPr/>
          <p:nvPr/>
        </p:nvSpPr>
        <p:spPr>
          <a:xfrm>
            <a:off x="6618800" y="1282535"/>
            <a:ext cx="2018700" cy="540600"/>
          </a:xfrm>
          <a:prstGeom prst="roundRect">
            <a:avLst>
              <a:gd name="adj" fmla="val 50000"/>
            </a:avLst>
          </a:prstGeom>
          <a:solidFill>
            <a:schemeClr val="accent5"/>
          </a:solidFill>
          <a:ln>
            <a:noFill/>
          </a:ln>
        </p:spPr>
        <p:txBody>
          <a:bodyPr spcFirstLastPara="1" wrap="square" lIns="137150" tIns="91425" rIns="137150"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2500" b="1">
                <a:solidFill>
                  <a:srgbClr val="FFFFFF"/>
                </a:solidFill>
                <a:latin typeface="Fira Sans Extra Condensed" panose="020B0503050000020004"/>
                <a:ea typeface="Fira Sans Extra Condensed" panose="020B0503050000020004"/>
                <a:cs typeface="Fira Sans Extra Condensed" panose="020B0503050000020004"/>
                <a:sym typeface="Fira Sans Extra Condensed" panose="020B0503050000020004"/>
              </a:rPr>
              <a:t>VÒNG 2</a:t>
            </a:r>
            <a:endParaRPr sz="2500" b="1">
              <a:solidFill>
                <a:srgbClr val="FFFFFF"/>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352" name="Google Shape;352;p20"/>
          <p:cNvSpPr/>
          <p:nvPr/>
        </p:nvSpPr>
        <p:spPr>
          <a:xfrm>
            <a:off x="476157" y="4598175"/>
            <a:ext cx="8191708" cy="137755"/>
          </a:xfrm>
          <a:custGeom>
            <a:avLst/>
            <a:gdLst/>
            <a:ahLst/>
            <a:cxnLst/>
            <a:rect l="l" t="t" r="r" b="b"/>
            <a:pathLst>
              <a:path w="208083" h="9141" extrusionOk="0">
                <a:moveTo>
                  <a:pt x="1935" y="0"/>
                </a:moveTo>
                <a:cubicBezTo>
                  <a:pt x="868" y="0"/>
                  <a:pt x="1" y="868"/>
                  <a:pt x="1" y="1968"/>
                </a:cubicBezTo>
                <a:lnTo>
                  <a:pt x="1" y="7172"/>
                </a:lnTo>
                <a:cubicBezTo>
                  <a:pt x="1" y="8273"/>
                  <a:pt x="868" y="9140"/>
                  <a:pt x="1935" y="9140"/>
                </a:cubicBezTo>
                <a:lnTo>
                  <a:pt x="206148" y="9140"/>
                </a:lnTo>
                <a:cubicBezTo>
                  <a:pt x="207215" y="9140"/>
                  <a:pt x="208082" y="8273"/>
                  <a:pt x="208082" y="7172"/>
                </a:cubicBezTo>
                <a:lnTo>
                  <a:pt x="208082" y="1968"/>
                </a:lnTo>
                <a:cubicBezTo>
                  <a:pt x="208082" y="868"/>
                  <a:pt x="207215" y="0"/>
                  <a:pt x="20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wipe(down)">
                                      <p:cBhvr>
                                        <p:cTn id="7" dur="500"/>
                                        <p:tgtEl>
                                          <p:spTgt spid="3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wipe(down)">
                                      <p:cBhvr>
                                        <p:cTn id="10" dur="500"/>
                                        <p:tgtEl>
                                          <p:spTgt spid="3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
                                        </p:tgtEl>
                                        <p:attrNameLst>
                                          <p:attrName>style.visibility</p:attrName>
                                        </p:attrNameLst>
                                      </p:cBhvr>
                                      <p:to>
                                        <p:strVal val="visible"/>
                                      </p:to>
                                    </p:set>
                                    <p:animEffect transition="in" filter="fade">
                                      <p:cBhvr>
                                        <p:cTn id="15" dur="500"/>
                                        <p:tgtEl>
                                          <p:spTgt spid="3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
                                        </p:tgtEl>
                                        <p:attrNameLst>
                                          <p:attrName>style.visibility</p:attrName>
                                        </p:attrNameLst>
                                      </p:cBhvr>
                                      <p:to>
                                        <p:strVal val="visible"/>
                                      </p:to>
                                    </p:set>
                                    <p:animEffect transition="in" filter="fade">
                                      <p:cBhvr>
                                        <p:cTn id="18"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P spid="349" grpId="0"/>
      <p:bldP spid="350" grpId="0" animBg="1"/>
      <p:bldP spid="3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endParaRPr lang="en-GB" sz="2100" dirty="0">
                <a:latin typeface="Arial" panose="020B0604020202020204" pitchFamily="34" charset="0"/>
                <a:cs typeface="Arial" panose="020B0604020202020204" pitchFamily="34" charset="0"/>
              </a:endParaRP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lumMod val="10000"/>
                    </a:schemeClr>
                  </a:solidFill>
                  <a:latin typeface="Arial" panose="020B0604020202020204" pitchFamily="34" charset="0"/>
                  <a:cs typeface="Arial" panose="020B0604020202020204" pitchFamily="34" charset="0"/>
                </a:rPr>
                <a:t>TIME’S UP!</a:t>
              </a:r>
              <a:endParaRPr lang="en-GB" sz="2100" dirty="0">
                <a:solidFill>
                  <a:schemeClr val="bg1">
                    <a:lumMod val="10000"/>
                  </a:schemeClr>
                </a:solidFill>
                <a:latin typeface="Arial" panose="020B0604020202020204" pitchFamily="34" charset="0"/>
                <a:cs typeface="Arial" panose="020B0604020202020204" pitchFamily="34" charset="0"/>
              </a:endParaRP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3" name="Freeform 9"/>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4" name="Freeform 10"/>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5" name="Freeform 11"/>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8" name="Freeform 14"/>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9" name="Freeform 15"/>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0" name="Freeform 16"/>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1" name="Freeform 17"/>
          <p:cNvSpPr/>
          <p:nvPr/>
        </p:nvSpPr>
        <p:spPr bwMode="auto">
          <a:xfrm>
            <a:off x="225622" y="777177"/>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3" name="Freeform 19"/>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4" name="Freeform 20"/>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7" name="Freeform 23"/>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8" name="Freeform 24"/>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9" name="Freeform 25"/>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0" name="Freeform 26"/>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1" name="Freeform 27"/>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4" name="Group 3"/>
          <p:cNvGrpSpPr/>
          <p:nvPr/>
        </p:nvGrpSpPr>
        <p:grpSpPr>
          <a:xfrm rot="1786145">
            <a:off x="613172" y="1698124"/>
            <a:ext cx="2871788" cy="2872979"/>
            <a:chOff x="817563" y="2264166"/>
            <a:chExt cx="3829053" cy="3830637"/>
          </a:xfrm>
        </p:grpSpPr>
        <p:sp>
          <p:nvSpPr>
            <p:cNvPr id="162" name="Oval 28"/>
            <p:cNvSpPr>
              <a:spLocks noChangeArrowheads="1"/>
            </p:cNvSpPr>
            <p:nvPr/>
          </p:nvSpPr>
          <p:spPr bwMode="auto">
            <a:xfrm>
              <a:off x="817563" y="2264166"/>
              <a:ext cx="3829053" cy="3830637"/>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dirty="0"/>
            </a:p>
          </p:txBody>
        </p:sp>
        <p:sp>
          <p:nvSpPr>
            <p:cNvPr id="239" name="hour hand"/>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3" name="Group 2"/>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71" name="Rectangle 37"/>
            <p:cNvSpPr>
              <a:spLocks noChangeArrowheads="1"/>
            </p:cNvSpPr>
            <p:nvPr/>
          </p:nvSpPr>
          <p:spPr bwMode="auto">
            <a:xfrm>
              <a:off x="2591435" y="2499116"/>
              <a:ext cx="31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10</a:t>
              </a:r>
              <a:endParaRPr lang="en-US" altLang="en-US" sz="1350" dirty="0"/>
            </a:p>
          </p:txBody>
        </p:sp>
      </p:grpSp>
      <p:grpSp>
        <p:nvGrpSpPr>
          <p:cNvPr id="5" name="Group 4"/>
          <p:cNvGrpSpPr/>
          <p:nvPr/>
        </p:nvGrpSpPr>
        <p:grpSpPr>
          <a:xfrm>
            <a:off x="2433637" y="1996971"/>
            <a:ext cx="497087" cy="429816"/>
            <a:chOff x="3244850" y="2662628"/>
            <a:chExt cx="662782" cy="573088"/>
          </a:xfrm>
        </p:grpSpPr>
        <p:sp>
          <p:nvSpPr>
            <p:cNvPr id="172" name="Freeform 38"/>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3" name="Freeform 39"/>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5" name="Freeform 41"/>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6" name="Rectangle 42"/>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77" name="Rectangle 43"/>
            <p:cNvSpPr>
              <a:spLocks noChangeArrowheads="1"/>
            </p:cNvSpPr>
            <p:nvPr/>
          </p:nvSpPr>
          <p:spPr bwMode="auto">
            <a:xfrm>
              <a:off x="3550760" y="2753115"/>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1</a:t>
              </a:r>
              <a:endParaRPr lang="en-US" altLang="en-US" sz="1350" dirty="0"/>
            </a:p>
          </p:txBody>
        </p:sp>
      </p:gr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6" name="Group 5"/>
          <p:cNvGrpSpPr/>
          <p:nvPr/>
        </p:nvGrpSpPr>
        <p:grpSpPr>
          <a:xfrm>
            <a:off x="2934296" y="2560324"/>
            <a:ext cx="439341" cy="440531"/>
            <a:chOff x="3912394" y="3413764"/>
            <a:chExt cx="585788" cy="587375"/>
          </a:xfrm>
        </p:grpSpPr>
        <p:sp>
          <p:nvSpPr>
            <p:cNvPr id="178" name="Freeform 44"/>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9" name="Freeform 45"/>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81" name="Freeform 47"/>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82" name="Rectangle 48"/>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83" name="Rectangle 49"/>
            <p:cNvSpPr>
              <a:spLocks noChangeArrowheads="1"/>
            </p:cNvSpPr>
            <p:nvPr/>
          </p:nvSpPr>
          <p:spPr bwMode="auto">
            <a:xfrm>
              <a:off x="4135279" y="3516952"/>
              <a:ext cx="15816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2</a:t>
              </a:r>
              <a:endParaRPr lang="en-US" altLang="en-US" sz="1350" dirty="0"/>
            </a:p>
          </p:txBody>
        </p:sp>
      </p:grpSp>
      <p:sp>
        <p:nvSpPr>
          <p:cNvPr id="186" name="Freeform 52"/>
          <p:cNvSpPr>
            <a:spLocks noEditPoints="1"/>
          </p:cNvSpPr>
          <p:nvPr/>
        </p:nvSpPr>
        <p:spPr bwMode="auto">
          <a:xfrm>
            <a:off x="2995613" y="29839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7" name="Group 6"/>
          <p:cNvGrpSpPr/>
          <p:nvPr/>
        </p:nvGrpSpPr>
        <p:grpSpPr>
          <a:xfrm>
            <a:off x="2936861" y="3277045"/>
            <a:ext cx="425054" cy="426244"/>
            <a:chOff x="3915815" y="4369393"/>
            <a:chExt cx="566738" cy="568325"/>
          </a:xfrm>
        </p:grpSpPr>
        <p:sp>
          <p:nvSpPr>
            <p:cNvPr id="190" name="Freeform 56"/>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1" name="Oval 57"/>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3" name="Freeform 59"/>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4" name="Rectangle 60"/>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95" name="Rectangle 61"/>
            <p:cNvSpPr>
              <a:spLocks noChangeArrowheads="1"/>
            </p:cNvSpPr>
            <p:nvPr/>
          </p:nvSpPr>
          <p:spPr bwMode="auto">
            <a:xfrm>
              <a:off x="4130127" y="4456705"/>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3</a:t>
              </a:r>
              <a:endParaRPr lang="en-US" altLang="en-US" sz="1350" dirty="0"/>
            </a:p>
          </p:txBody>
        </p:sp>
      </p:grpSp>
      <p:grpSp>
        <p:nvGrpSpPr>
          <p:cNvPr id="8" name="Group 7"/>
          <p:cNvGrpSpPr/>
          <p:nvPr/>
        </p:nvGrpSpPr>
        <p:grpSpPr>
          <a:xfrm>
            <a:off x="2461023" y="3859414"/>
            <a:ext cx="473273" cy="433388"/>
            <a:chOff x="3281363" y="5145885"/>
            <a:chExt cx="631031" cy="577850"/>
          </a:xfrm>
        </p:grpSpPr>
        <p:sp>
          <p:nvSpPr>
            <p:cNvPr id="196" name="Freeform 62"/>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7" name="Freeform 63"/>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9" name="Freeform 65"/>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0" name="Rectangle 66"/>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01" name="Rectangle 67"/>
            <p:cNvSpPr>
              <a:spLocks noChangeArrowheads="1"/>
            </p:cNvSpPr>
            <p:nvPr/>
          </p:nvSpPr>
          <p:spPr bwMode="auto">
            <a:xfrm>
              <a:off x="3540602" y="52427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4</a:t>
              </a:r>
              <a:endParaRPr lang="en-US" altLang="en-US" sz="1350" dirty="0"/>
            </a:p>
          </p:txBody>
        </p:sp>
      </p:gr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9" name="Group 8"/>
          <p:cNvGrpSpPr/>
          <p:nvPr/>
        </p:nvGrpSpPr>
        <p:grpSpPr>
          <a:xfrm>
            <a:off x="1832968" y="4096931"/>
            <a:ext cx="426244" cy="425054"/>
            <a:chOff x="2443957" y="5462575"/>
            <a:chExt cx="568325" cy="566738"/>
          </a:xfrm>
        </p:grpSpPr>
        <p:sp>
          <p:nvSpPr>
            <p:cNvPr id="222" name="Freeform 88"/>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3" name="Oval 89"/>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5" name="Freeform 91"/>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6" name="Rectangle 92"/>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27" name="Rectangle 93"/>
            <p:cNvSpPr>
              <a:spLocks noChangeArrowheads="1"/>
            </p:cNvSpPr>
            <p:nvPr/>
          </p:nvSpPr>
          <p:spPr bwMode="auto">
            <a:xfrm>
              <a:off x="2663985" y="5549887"/>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5</a:t>
              </a:r>
              <a:endParaRPr lang="en-US" altLang="en-US" sz="1350" dirty="0"/>
            </a:p>
          </p:txBody>
        </p:sp>
      </p:grpSp>
      <p:grpSp>
        <p:nvGrpSpPr>
          <p:cNvPr id="13" name="Group 12"/>
          <p:cNvGrpSpPr/>
          <p:nvPr/>
        </p:nvGrpSpPr>
        <p:grpSpPr>
          <a:xfrm>
            <a:off x="1157483" y="1986256"/>
            <a:ext cx="428625" cy="429816"/>
            <a:chOff x="1543311" y="2648341"/>
            <a:chExt cx="571500" cy="573088"/>
          </a:xfrm>
        </p:grpSpPr>
        <p:sp>
          <p:nvSpPr>
            <p:cNvPr id="202" name="Freeform 68"/>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3" name="Freeform 69"/>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5" name="Freeform 71"/>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8" name="Rectangle 94"/>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29" name="Rectangle 95"/>
            <p:cNvSpPr>
              <a:spLocks noChangeArrowheads="1"/>
            </p:cNvSpPr>
            <p:nvPr/>
          </p:nvSpPr>
          <p:spPr bwMode="auto">
            <a:xfrm>
              <a:off x="1747146" y="2722001"/>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9</a:t>
              </a:r>
              <a:endParaRPr lang="en-US" altLang="en-US" sz="1350" dirty="0"/>
            </a:p>
          </p:txBody>
        </p:sp>
      </p:grpSp>
      <p:grpSp>
        <p:nvGrpSpPr>
          <p:cNvPr id="12" name="Group 11"/>
          <p:cNvGrpSpPr/>
          <p:nvPr/>
        </p:nvGrpSpPr>
        <p:grpSpPr>
          <a:xfrm>
            <a:off x="726215" y="2542277"/>
            <a:ext cx="438150" cy="445877"/>
            <a:chOff x="968286" y="3389703"/>
            <a:chExt cx="584200" cy="594502"/>
          </a:xfrm>
        </p:grpSpPr>
        <p:sp>
          <p:nvSpPr>
            <p:cNvPr id="206" name="Freeform 72"/>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7" name="Freeform 73"/>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9" name="Freeform 75"/>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30" name="Rectangle 96"/>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31" name="Rectangle 97"/>
            <p:cNvSpPr>
              <a:spLocks noChangeArrowheads="1"/>
            </p:cNvSpPr>
            <p:nvPr/>
          </p:nvSpPr>
          <p:spPr bwMode="auto">
            <a:xfrm>
              <a:off x="1167993" y="3527006"/>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8</a:t>
              </a:r>
              <a:endParaRPr lang="en-US" altLang="en-US" sz="1350" dirty="0"/>
            </a:p>
          </p:txBody>
        </p:sp>
      </p:grpSp>
      <p:grpSp>
        <p:nvGrpSpPr>
          <p:cNvPr id="11" name="Group 10"/>
          <p:cNvGrpSpPr/>
          <p:nvPr/>
        </p:nvGrpSpPr>
        <p:grpSpPr>
          <a:xfrm>
            <a:off x="744736" y="3297417"/>
            <a:ext cx="427435" cy="426244"/>
            <a:chOff x="992981" y="4396555"/>
            <a:chExt cx="569913" cy="568325"/>
          </a:xfrm>
        </p:grpSpPr>
        <p:sp>
          <p:nvSpPr>
            <p:cNvPr id="214" name="Freeform 80"/>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5" name="Freeform 81"/>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7" name="Freeform 83"/>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34" name="Rectangle 100"/>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35" name="Rectangle 101"/>
            <p:cNvSpPr>
              <a:spLocks noChangeArrowheads="1"/>
            </p:cNvSpPr>
            <p:nvPr/>
          </p:nvSpPr>
          <p:spPr bwMode="auto">
            <a:xfrm>
              <a:off x="1197769" y="4490218"/>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7</a:t>
              </a:r>
              <a:endParaRPr lang="en-US" altLang="en-US" sz="1350" dirty="0"/>
            </a:p>
          </p:txBody>
        </p:sp>
      </p:grpSp>
      <p:grpSp>
        <p:nvGrpSpPr>
          <p:cNvPr id="10" name="Group 9"/>
          <p:cNvGrpSpPr/>
          <p:nvPr/>
        </p:nvGrpSpPr>
        <p:grpSpPr>
          <a:xfrm>
            <a:off x="1156216" y="3864778"/>
            <a:ext cx="434579" cy="433388"/>
            <a:chOff x="1541622" y="5153038"/>
            <a:chExt cx="579438" cy="577850"/>
          </a:xfrm>
        </p:grpSpPr>
        <p:sp>
          <p:nvSpPr>
            <p:cNvPr id="218" name="Freeform 84"/>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9" name="Freeform 85"/>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1" name="Freeform 87"/>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36" name="Rectangle 102"/>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37" name="Rectangle 103"/>
            <p:cNvSpPr>
              <a:spLocks noChangeArrowheads="1"/>
            </p:cNvSpPr>
            <p:nvPr/>
          </p:nvSpPr>
          <p:spPr bwMode="auto">
            <a:xfrm>
              <a:off x="1738790" y="5278451"/>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6</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3" name="Freeform 109"/>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4" name="Freeform 110"/>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5" name="Freeform 111"/>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6" name="Freeform 112"/>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7" name="Freeform 113"/>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8" name="Freeform 114"/>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9" name="Freeform 115"/>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50" name="Freeform 116"/>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51" name="Freeform 117"/>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27" name="Google Shape;1680;p35"/>
          <p:cNvSpPr txBox="1"/>
          <p:nvPr/>
        </p:nvSpPr>
        <p:spPr>
          <a:xfrm flipH="1">
            <a:off x="3640219" y="944073"/>
            <a:ext cx="5357476" cy="3920833"/>
          </a:xfrm>
          <a:prstGeom prst="rect">
            <a:avLst/>
          </a:prstGeom>
          <a:noFill/>
          <a:ln>
            <a:noFill/>
          </a:ln>
        </p:spPr>
        <p:txBody>
          <a:bodyPr spcFirstLastPara="1" wrap="square" lIns="182875" tIns="91425" rIns="182875" bIns="91425" anchor="ctr" anchorCtr="0">
            <a:noAutofit/>
          </a:bodyPr>
          <a:lstStyle/>
          <a:p>
            <a:pPr marL="127000" lvl="0" algn="just">
              <a:buSzPts val="1600"/>
            </a:pPr>
            <a:r>
              <a:rPr lang="en-US" sz="2200" b="1" u="sng" dirty="0" err="1"/>
              <a:t>Nhóm</a:t>
            </a:r>
            <a:r>
              <a:rPr lang="en-US" sz="2200" b="1" u="sng" dirty="0"/>
              <a:t> </a:t>
            </a:r>
            <a:r>
              <a:rPr lang="en-US" sz="2200" b="1" u="sng" dirty="0" err="1"/>
              <a:t>màu</a:t>
            </a:r>
            <a:r>
              <a:rPr lang="en-US" sz="2200" b="1" u="sng" dirty="0"/>
              <a:t> </a:t>
            </a:r>
            <a:r>
              <a:rPr lang="en-US" sz="2200" b="1" u="sng" dirty="0" err="1"/>
              <a:t>xanh</a:t>
            </a:r>
            <a:r>
              <a:rPr lang="en-US" sz="2200" b="1" dirty="0"/>
              <a:t>: </a:t>
            </a:r>
            <a:r>
              <a:rPr lang="en-US" sz="2200" dirty="0" err="1"/>
              <a:t>Em</a:t>
            </a:r>
            <a:r>
              <a:rPr lang="en-US" sz="2200" dirty="0"/>
              <a:t> </a:t>
            </a:r>
            <a:r>
              <a:rPr lang="en-US" sz="2200" dirty="0" err="1"/>
              <a:t>hãy</a:t>
            </a:r>
            <a:r>
              <a:rPr lang="en-US" sz="2200" dirty="0"/>
              <a:t> </a:t>
            </a:r>
            <a:r>
              <a:rPr lang="en-US" sz="2200" dirty="0" err="1"/>
              <a:t>nêu</a:t>
            </a:r>
            <a:r>
              <a:rPr lang="en-US" sz="2200" dirty="0"/>
              <a:t> </a:t>
            </a:r>
            <a:r>
              <a:rPr lang="en-US" sz="2200" dirty="0" err="1"/>
              <a:t>cách</a:t>
            </a:r>
            <a:r>
              <a:rPr lang="en-US" sz="2200" dirty="0"/>
              <a:t> </a:t>
            </a:r>
            <a:r>
              <a:rPr lang="en-US" sz="2200" dirty="0" err="1"/>
              <a:t>hoạt</a:t>
            </a:r>
            <a:r>
              <a:rPr lang="en-US" sz="2200" dirty="0"/>
              <a:t> </a:t>
            </a:r>
            <a:r>
              <a:rPr lang="en-US" sz="2200" dirty="0" err="1"/>
              <a:t>động</a:t>
            </a:r>
            <a:r>
              <a:rPr lang="en-US" sz="2200" dirty="0"/>
              <a:t> </a:t>
            </a:r>
            <a:r>
              <a:rPr lang="en-US" sz="2200" dirty="0" err="1"/>
              <a:t>và</a:t>
            </a:r>
            <a:r>
              <a:rPr lang="en-US" sz="2200" dirty="0"/>
              <a:t> </a:t>
            </a:r>
            <a:r>
              <a:rPr lang="en-US" sz="2200" dirty="0" err="1"/>
              <a:t>cách</a:t>
            </a:r>
            <a:r>
              <a:rPr lang="en-US" sz="2200" dirty="0"/>
              <a:t> </a:t>
            </a:r>
            <a:r>
              <a:rPr lang="en-US" sz="2200" dirty="0" err="1"/>
              <a:t>sử</a:t>
            </a:r>
            <a:r>
              <a:rPr lang="en-US" sz="2200" dirty="0"/>
              <a:t> </a:t>
            </a:r>
            <a:r>
              <a:rPr lang="en-US" sz="2200" dirty="0" err="1"/>
              <a:t>dụng</a:t>
            </a:r>
            <a:r>
              <a:rPr lang="en-US" sz="2200" dirty="0"/>
              <a:t> </a:t>
            </a:r>
            <a:r>
              <a:rPr lang="en-US" sz="2200" dirty="0" err="1"/>
              <a:t>của</a:t>
            </a:r>
            <a:r>
              <a:rPr lang="en-US" sz="2200" dirty="0"/>
              <a:t> </a:t>
            </a:r>
            <a:r>
              <a:rPr lang="en-US" sz="2200" dirty="0" err="1"/>
              <a:t>dao</a:t>
            </a:r>
            <a:r>
              <a:rPr lang="en-US" sz="2200" dirty="0"/>
              <a:t> </a:t>
            </a:r>
            <a:r>
              <a:rPr lang="en-US" sz="2200" dirty="0" err="1"/>
              <a:t>động</a:t>
            </a:r>
            <a:r>
              <a:rPr lang="en-US" sz="2200" dirty="0"/>
              <a:t> </a:t>
            </a:r>
            <a:r>
              <a:rPr lang="en-US" sz="2200" dirty="0" err="1"/>
              <a:t>kí</a:t>
            </a:r>
            <a:endParaRPr lang="en-US" sz="2200" dirty="0"/>
          </a:p>
          <a:p>
            <a:pPr marL="127000" lvl="0" algn="just">
              <a:buSzPts val="1600"/>
            </a:pPr>
            <a:r>
              <a:rPr lang="en-US" sz="2200" b="1" u="sng" dirty="0" err="1"/>
              <a:t>Nhóm</a:t>
            </a:r>
            <a:r>
              <a:rPr lang="en-US" sz="2200" b="1" u="sng" dirty="0"/>
              <a:t> </a:t>
            </a:r>
            <a:r>
              <a:rPr lang="en-US" sz="2200" b="1" u="sng" dirty="0" err="1"/>
              <a:t>màu</a:t>
            </a:r>
            <a:r>
              <a:rPr lang="en-US" sz="2200" b="1" u="sng" dirty="0"/>
              <a:t> </a:t>
            </a:r>
            <a:r>
              <a:rPr lang="en-US" sz="2200" b="1" u="sng" dirty="0" err="1"/>
              <a:t>đỏ</a:t>
            </a:r>
            <a:r>
              <a:rPr lang="en-US" sz="2200" dirty="0"/>
              <a:t>: </a:t>
            </a:r>
            <a:r>
              <a:rPr lang="en-US" sz="2200" dirty="0" err="1"/>
              <a:t>Người</a:t>
            </a:r>
            <a:r>
              <a:rPr lang="en-US" sz="2200" dirty="0"/>
              <a:t> ta </a:t>
            </a:r>
            <a:r>
              <a:rPr lang="en-US" sz="2200" dirty="0" err="1"/>
              <a:t>thường</a:t>
            </a:r>
            <a:r>
              <a:rPr lang="en-US" sz="2200" dirty="0"/>
              <a:t> </a:t>
            </a:r>
            <a:r>
              <a:rPr lang="en-US" sz="2200" dirty="0" err="1"/>
              <a:t>sử</a:t>
            </a:r>
            <a:r>
              <a:rPr lang="en-US" sz="2200" dirty="0"/>
              <a:t> </a:t>
            </a:r>
            <a:r>
              <a:rPr lang="en-US" sz="2200" dirty="0" err="1"/>
              <a:t>dụng</a:t>
            </a:r>
            <a:r>
              <a:rPr lang="en-US" sz="2200" dirty="0"/>
              <a:t> </a:t>
            </a:r>
            <a:r>
              <a:rPr lang="en-US" sz="2200" dirty="0" err="1"/>
              <a:t>đồng</a:t>
            </a:r>
            <a:r>
              <a:rPr lang="en-US" sz="2200" dirty="0"/>
              <a:t> </a:t>
            </a:r>
            <a:r>
              <a:rPr lang="en-US" sz="2200" dirty="0" err="1"/>
              <a:t>hồ</a:t>
            </a:r>
            <a:r>
              <a:rPr lang="en-US" sz="2200" dirty="0"/>
              <a:t> </a:t>
            </a:r>
            <a:r>
              <a:rPr lang="en-US" sz="2200" dirty="0" err="1"/>
              <a:t>đo</a:t>
            </a:r>
            <a:r>
              <a:rPr lang="en-US" sz="2200" dirty="0"/>
              <a:t> </a:t>
            </a:r>
            <a:r>
              <a:rPr lang="en-US" sz="2200" dirty="0" err="1"/>
              <a:t>thời</a:t>
            </a:r>
            <a:r>
              <a:rPr lang="en-US" sz="2200" dirty="0"/>
              <a:t> </a:t>
            </a:r>
            <a:r>
              <a:rPr lang="en-US" sz="2200" dirty="0" err="1"/>
              <a:t>gian</a:t>
            </a:r>
            <a:r>
              <a:rPr lang="en-US" sz="2200" dirty="0"/>
              <a:t> </a:t>
            </a:r>
            <a:r>
              <a:rPr lang="en-US" sz="2200" dirty="0" err="1"/>
              <a:t>hiện</a:t>
            </a:r>
            <a:r>
              <a:rPr lang="en-US" sz="2200" dirty="0"/>
              <a:t> </a:t>
            </a:r>
            <a:r>
              <a:rPr lang="en-US" sz="2200" dirty="0" err="1"/>
              <a:t>số</a:t>
            </a:r>
            <a:r>
              <a:rPr lang="en-US" sz="2200" dirty="0"/>
              <a:t> </a:t>
            </a:r>
            <a:r>
              <a:rPr lang="en-US" sz="2200" dirty="0" err="1"/>
              <a:t>dùng</a:t>
            </a:r>
            <a:r>
              <a:rPr lang="en-US" sz="2200" dirty="0"/>
              <a:t> </a:t>
            </a:r>
            <a:r>
              <a:rPr lang="en-US" sz="2200" dirty="0" err="1"/>
              <a:t>cổng</a:t>
            </a:r>
            <a:r>
              <a:rPr lang="en-US" sz="2200" dirty="0"/>
              <a:t> </a:t>
            </a:r>
            <a:r>
              <a:rPr lang="en-US" sz="2200" dirty="0" err="1"/>
              <a:t>quang</a:t>
            </a:r>
            <a:r>
              <a:rPr lang="en-US" sz="2200" dirty="0"/>
              <a:t> </a:t>
            </a:r>
            <a:r>
              <a:rPr lang="en-US" sz="2200" dirty="0" err="1"/>
              <a:t>điện</a:t>
            </a:r>
            <a:r>
              <a:rPr lang="en-US" sz="2200" dirty="0"/>
              <a:t> </a:t>
            </a:r>
            <a:r>
              <a:rPr lang="en-US" sz="2200" dirty="0" err="1"/>
              <a:t>khi</a:t>
            </a:r>
            <a:r>
              <a:rPr lang="en-US" sz="2200" dirty="0"/>
              <a:t> </a:t>
            </a:r>
            <a:r>
              <a:rPr lang="en-US" sz="2200" dirty="0" err="1"/>
              <a:t>nào</a:t>
            </a:r>
            <a:r>
              <a:rPr lang="en-US" sz="2200" dirty="0"/>
              <a:t>? </a:t>
            </a:r>
            <a:r>
              <a:rPr lang="en-US" sz="2200" dirty="0" err="1"/>
              <a:t>Vì</a:t>
            </a:r>
            <a:r>
              <a:rPr lang="en-US" sz="2200" dirty="0"/>
              <a:t> </a:t>
            </a:r>
            <a:r>
              <a:rPr lang="en-US" sz="2200" dirty="0" err="1"/>
              <a:t>sao</a:t>
            </a:r>
            <a:r>
              <a:rPr lang="en-US" sz="2200" dirty="0"/>
              <a:t> </a:t>
            </a:r>
            <a:r>
              <a:rPr lang="en-US" sz="2200" dirty="0" err="1"/>
              <a:t>không</a:t>
            </a:r>
            <a:r>
              <a:rPr lang="en-US" sz="2200" dirty="0"/>
              <a:t> </a:t>
            </a:r>
            <a:r>
              <a:rPr lang="en-US" sz="2200" dirty="0" err="1"/>
              <a:t>sử</a:t>
            </a:r>
            <a:r>
              <a:rPr lang="en-US" sz="2200" dirty="0"/>
              <a:t> </a:t>
            </a:r>
            <a:r>
              <a:rPr lang="en-US" sz="2200" dirty="0" err="1"/>
              <a:t>dụng</a:t>
            </a:r>
            <a:r>
              <a:rPr lang="en-US" sz="2200" dirty="0"/>
              <a:t> </a:t>
            </a:r>
            <a:r>
              <a:rPr lang="en-US" sz="2200" dirty="0" err="1"/>
              <a:t>đồng</a:t>
            </a:r>
            <a:r>
              <a:rPr lang="en-US" sz="2200" dirty="0"/>
              <a:t> </a:t>
            </a:r>
            <a:r>
              <a:rPr lang="en-US" sz="2200" dirty="0" err="1"/>
              <a:t>hồ</a:t>
            </a:r>
            <a:r>
              <a:rPr lang="en-US" sz="2200" dirty="0"/>
              <a:t> </a:t>
            </a:r>
            <a:r>
              <a:rPr lang="en-US" sz="2200" dirty="0" err="1"/>
              <a:t>hoặc</a:t>
            </a:r>
            <a:r>
              <a:rPr lang="en-US" sz="2200" dirty="0"/>
              <a:t> </a:t>
            </a:r>
            <a:r>
              <a:rPr lang="en-US" sz="2200" dirty="0" err="1"/>
              <a:t>đồng</a:t>
            </a:r>
            <a:r>
              <a:rPr lang="en-US" sz="2200" dirty="0"/>
              <a:t> </a:t>
            </a:r>
            <a:r>
              <a:rPr lang="en-US" sz="2200" dirty="0" err="1"/>
              <a:t>hồ</a:t>
            </a:r>
            <a:r>
              <a:rPr lang="en-US" sz="2200" dirty="0"/>
              <a:t> </a:t>
            </a:r>
            <a:r>
              <a:rPr lang="en-US" sz="2200" dirty="0" err="1"/>
              <a:t>bấm</a:t>
            </a:r>
            <a:r>
              <a:rPr lang="en-US" sz="2200" dirty="0"/>
              <a:t> </a:t>
            </a:r>
            <a:r>
              <a:rPr lang="en-US" sz="2200" dirty="0" err="1"/>
              <a:t>giây</a:t>
            </a:r>
            <a:r>
              <a:rPr lang="en-US" sz="2200" dirty="0"/>
              <a:t> </a:t>
            </a:r>
            <a:r>
              <a:rPr lang="en-US" sz="2200" dirty="0" err="1"/>
              <a:t>trong</a:t>
            </a:r>
            <a:r>
              <a:rPr lang="en-US" sz="2200" dirty="0"/>
              <a:t> </a:t>
            </a:r>
            <a:r>
              <a:rPr lang="en-US" sz="2200" dirty="0" err="1"/>
              <a:t>trường</a:t>
            </a:r>
            <a:r>
              <a:rPr lang="en-US" sz="2200" dirty="0"/>
              <a:t> </a:t>
            </a:r>
            <a:r>
              <a:rPr lang="en-US" sz="2200" dirty="0" err="1"/>
              <a:t>hợp</a:t>
            </a:r>
            <a:r>
              <a:rPr lang="en-US" sz="2200" dirty="0"/>
              <a:t> </a:t>
            </a:r>
            <a:r>
              <a:rPr lang="en-US" sz="2200" dirty="0" err="1"/>
              <a:t>đó</a:t>
            </a:r>
            <a:r>
              <a:rPr lang="en-US" sz="2200" dirty="0"/>
              <a:t>? </a:t>
            </a:r>
            <a:r>
              <a:rPr lang="en-US" sz="2200" dirty="0" err="1"/>
              <a:t>Nêu</a:t>
            </a:r>
            <a:r>
              <a:rPr lang="en-US" sz="2200" dirty="0"/>
              <a:t> </a:t>
            </a:r>
            <a:r>
              <a:rPr lang="en-US" sz="2200" dirty="0" err="1"/>
              <a:t>tác</a:t>
            </a:r>
            <a:r>
              <a:rPr lang="en-US" sz="2200" dirty="0"/>
              <a:t> </a:t>
            </a:r>
            <a:r>
              <a:rPr lang="en-US" sz="2200" dirty="0" err="1"/>
              <a:t>dụng</a:t>
            </a:r>
            <a:r>
              <a:rPr lang="en-US" sz="2200" dirty="0"/>
              <a:t> </a:t>
            </a:r>
            <a:r>
              <a:rPr lang="en-US" sz="2200" dirty="0" err="1"/>
              <a:t>của</a:t>
            </a:r>
            <a:r>
              <a:rPr lang="en-US" sz="2200" dirty="0"/>
              <a:t> </a:t>
            </a:r>
            <a:r>
              <a:rPr lang="en-US" sz="2200" dirty="0" err="1"/>
              <a:t>các</a:t>
            </a:r>
            <a:r>
              <a:rPr lang="en-US" sz="2200" dirty="0"/>
              <a:t> </a:t>
            </a:r>
            <a:r>
              <a:rPr lang="en-US" sz="2200" dirty="0" err="1"/>
              <a:t>nút</a:t>
            </a:r>
            <a:r>
              <a:rPr lang="en-US" sz="2200" dirty="0"/>
              <a:t> </a:t>
            </a:r>
            <a:r>
              <a:rPr lang="en-US" sz="2200" dirty="0" err="1"/>
              <a:t>có</a:t>
            </a:r>
            <a:r>
              <a:rPr lang="en-US" sz="2200" dirty="0"/>
              <a:t> </a:t>
            </a:r>
            <a:r>
              <a:rPr lang="en-US" sz="2200" dirty="0" err="1"/>
              <a:t>trên</a:t>
            </a:r>
            <a:r>
              <a:rPr lang="en-US" sz="2200" dirty="0"/>
              <a:t> </a:t>
            </a:r>
            <a:r>
              <a:rPr lang="en-US" sz="2200" dirty="0" err="1"/>
              <a:t>thiết</a:t>
            </a:r>
            <a:r>
              <a:rPr lang="en-US" sz="2200" dirty="0"/>
              <a:t> </a:t>
            </a:r>
            <a:r>
              <a:rPr lang="en-US" sz="2200" dirty="0" err="1"/>
              <a:t>bị</a:t>
            </a:r>
            <a:r>
              <a:rPr lang="en-US" sz="2200" dirty="0"/>
              <a:t> </a:t>
            </a:r>
            <a:r>
              <a:rPr lang="en-US" sz="2200" dirty="0" err="1"/>
              <a:t>này</a:t>
            </a:r>
            <a:endParaRPr lang="en-US" sz="2200" dirty="0"/>
          </a:p>
          <a:p>
            <a:pPr marL="127000" lvl="0" algn="just">
              <a:buSzPts val="1600"/>
            </a:pPr>
            <a:r>
              <a:rPr lang="en-US" sz="2200" b="1" u="sng" dirty="0" err="1"/>
              <a:t>Nhóm</a:t>
            </a:r>
            <a:r>
              <a:rPr lang="en-US" sz="2200" b="1" u="sng" dirty="0"/>
              <a:t> </a:t>
            </a:r>
            <a:r>
              <a:rPr lang="en-US" sz="2200" b="1" u="sng" dirty="0" err="1"/>
              <a:t>màu</a:t>
            </a:r>
            <a:r>
              <a:rPr lang="en-US" sz="2200" b="1" u="sng" dirty="0"/>
              <a:t> </a:t>
            </a:r>
            <a:r>
              <a:rPr lang="en-US" sz="2200" b="1" u="sng" dirty="0" err="1"/>
              <a:t>vàng</a:t>
            </a:r>
            <a:r>
              <a:rPr lang="en-US" sz="2200" dirty="0"/>
              <a:t>: </a:t>
            </a:r>
            <a:r>
              <a:rPr lang="en-US" sz="2200" dirty="0" err="1"/>
              <a:t>Nêu</a:t>
            </a:r>
            <a:r>
              <a:rPr lang="en-US" sz="2200" dirty="0"/>
              <a:t> </a:t>
            </a:r>
            <a:r>
              <a:rPr lang="en-US" sz="2200" dirty="0" err="1"/>
              <a:t>nguyên</a:t>
            </a:r>
            <a:r>
              <a:rPr lang="en-US" sz="2200" dirty="0"/>
              <a:t> </a:t>
            </a:r>
            <a:r>
              <a:rPr lang="en-US" sz="2200" dirty="0" err="1"/>
              <a:t>lí</a:t>
            </a:r>
            <a:r>
              <a:rPr lang="en-US" sz="2200" dirty="0"/>
              <a:t> </a:t>
            </a:r>
            <a:r>
              <a:rPr lang="en-US" sz="2200" dirty="0" err="1"/>
              <a:t>hoạt</a:t>
            </a:r>
            <a:r>
              <a:rPr lang="en-US" sz="2200" dirty="0"/>
              <a:t> </a:t>
            </a:r>
            <a:r>
              <a:rPr lang="en-US" sz="2200" dirty="0" err="1"/>
              <a:t>động</a:t>
            </a:r>
            <a:r>
              <a:rPr lang="en-US" sz="2200" dirty="0"/>
              <a:t> </a:t>
            </a:r>
            <a:r>
              <a:rPr lang="en-US" sz="2200" dirty="0" err="1"/>
              <a:t>của</a:t>
            </a:r>
            <a:r>
              <a:rPr lang="en-US" sz="2200" dirty="0"/>
              <a:t> </a:t>
            </a:r>
            <a:r>
              <a:rPr lang="en-US" sz="2200" dirty="0" err="1"/>
              <a:t>cổng</a:t>
            </a:r>
            <a:r>
              <a:rPr lang="en-US" sz="2200" dirty="0"/>
              <a:t> </a:t>
            </a:r>
            <a:r>
              <a:rPr lang="en-US" sz="2200" dirty="0" err="1"/>
              <a:t>quang</a:t>
            </a:r>
            <a:r>
              <a:rPr lang="en-US" sz="2200" dirty="0"/>
              <a:t> </a:t>
            </a:r>
            <a:r>
              <a:rPr lang="en-US" sz="2200" dirty="0" err="1"/>
              <a:t>điện</a:t>
            </a:r>
            <a:endParaRPr lang="en-US" sz="2200" dirty="0"/>
          </a:p>
        </p:txBody>
      </p:sp>
      <p:sp>
        <p:nvSpPr>
          <p:cNvPr id="128" name="Google Shape;1604;p35"/>
          <p:cNvSpPr txBox="1"/>
          <p:nvPr/>
        </p:nvSpPr>
        <p:spPr>
          <a:xfrm>
            <a:off x="3137893" y="261018"/>
            <a:ext cx="65793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434343"/>
              </a:buClr>
              <a:buSzPts val="5200"/>
              <a:buFont typeface="Fira Sans Extra Condensed Medium"/>
              <a:buNone/>
              <a:defRPr sz="5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b="1" dirty="0" err="1"/>
              <a:t>Vòng</a:t>
            </a:r>
            <a:r>
              <a:rPr lang="en-US" sz="3200" b="1" dirty="0"/>
              <a:t> 1: NHÓM CHUYÊN SÂU</a:t>
            </a:r>
            <a:endParaRPr lang="en-US" sz="3200"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600000" fill="hold"/>
                                        <p:tgtEl>
                                          <p:spTgt spid="4"/>
                                        </p:tgtEl>
                                        <p:attrNameLst>
                                          <p:attrName>r</p:attrName>
                                        </p:attrNameLst>
                                      </p:cBhvr>
                                    </p:animRot>
                                  </p:childTnLst>
                                </p:cTn>
                              </p:par>
                            </p:childTnLst>
                          </p:cTn>
                        </p:par>
                        <p:par>
                          <p:cTn id="13" fill="hold">
                            <p:stCondLst>
                              <p:cond delay="60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0"/>
                  </p:tgtEl>
                </p:cond>
              </p:nextCondLst>
            </p:seq>
          </p:childTnLst>
        </p:cTn>
      </p:par>
    </p:tnLst>
    <p:bldLst>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endParaRPr lang="en-GB" sz="2100" dirty="0">
                <a:latin typeface="Arial" panose="020B0604020202020204" pitchFamily="34" charset="0"/>
                <a:cs typeface="Arial" panose="020B0604020202020204" pitchFamily="34" charset="0"/>
              </a:endParaRP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lumMod val="10000"/>
                    </a:schemeClr>
                  </a:solidFill>
                  <a:latin typeface="Arial" panose="020B0604020202020204" pitchFamily="34" charset="0"/>
                  <a:cs typeface="Arial" panose="020B0604020202020204" pitchFamily="34" charset="0"/>
                </a:rPr>
                <a:t>TIME’S UP!</a:t>
              </a:r>
              <a:endParaRPr lang="en-GB" sz="2100" dirty="0">
                <a:solidFill>
                  <a:schemeClr val="bg1">
                    <a:lumMod val="10000"/>
                  </a:schemeClr>
                </a:solidFill>
                <a:latin typeface="Arial" panose="020B0604020202020204" pitchFamily="34" charset="0"/>
                <a:cs typeface="Arial" panose="020B0604020202020204" pitchFamily="34" charset="0"/>
              </a:endParaRP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43" name="Freeform 9"/>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4" name="Freeform 10"/>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5" name="Freeform 11"/>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8" name="Freeform 14"/>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49" name="Freeform 15"/>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0" name="Freeform 16"/>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1" name="Freeform 17"/>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3" name="Freeform 19"/>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4" name="Freeform 20"/>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7" name="Freeform 23"/>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8" name="Freeform 24"/>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59" name="Freeform 25"/>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0" name="Freeform 26"/>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1" name="Freeform 27"/>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4" name="Group 3"/>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dirty="0"/>
            </a:p>
          </p:txBody>
        </p:sp>
        <p:sp>
          <p:nvSpPr>
            <p:cNvPr id="239" name="hour hand"/>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3" name="Group 2"/>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6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71" name="Rectangle 37"/>
            <p:cNvSpPr>
              <a:spLocks noChangeArrowheads="1"/>
            </p:cNvSpPr>
            <p:nvPr/>
          </p:nvSpPr>
          <p:spPr bwMode="auto">
            <a:xfrm>
              <a:off x="2591435" y="2499116"/>
              <a:ext cx="31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10</a:t>
              </a:r>
              <a:endParaRPr lang="en-US" altLang="en-US" sz="1350" dirty="0"/>
            </a:p>
          </p:txBody>
        </p:sp>
      </p:grpSp>
      <p:grpSp>
        <p:nvGrpSpPr>
          <p:cNvPr id="5" name="Group 4"/>
          <p:cNvGrpSpPr/>
          <p:nvPr/>
        </p:nvGrpSpPr>
        <p:grpSpPr>
          <a:xfrm>
            <a:off x="2433637" y="1996971"/>
            <a:ext cx="497087" cy="429816"/>
            <a:chOff x="3244850" y="2662628"/>
            <a:chExt cx="662782" cy="573088"/>
          </a:xfrm>
        </p:grpSpPr>
        <p:sp>
          <p:nvSpPr>
            <p:cNvPr id="172" name="Freeform 38"/>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3" name="Freeform 39"/>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5" name="Freeform 41"/>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6" name="Rectangle 42"/>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77" name="Rectangle 43"/>
            <p:cNvSpPr>
              <a:spLocks noChangeArrowheads="1"/>
            </p:cNvSpPr>
            <p:nvPr/>
          </p:nvSpPr>
          <p:spPr bwMode="auto">
            <a:xfrm>
              <a:off x="3550760" y="2753115"/>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1</a:t>
              </a:r>
              <a:endParaRPr lang="en-US" altLang="en-US" sz="1350" dirty="0"/>
            </a:p>
          </p:txBody>
        </p:sp>
      </p:gr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6" name="Group 5"/>
          <p:cNvGrpSpPr/>
          <p:nvPr/>
        </p:nvGrpSpPr>
        <p:grpSpPr>
          <a:xfrm>
            <a:off x="2934296" y="2560324"/>
            <a:ext cx="439341" cy="440531"/>
            <a:chOff x="3912394" y="3413764"/>
            <a:chExt cx="585788" cy="587375"/>
          </a:xfrm>
        </p:grpSpPr>
        <p:sp>
          <p:nvSpPr>
            <p:cNvPr id="178" name="Freeform 44"/>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79" name="Freeform 45"/>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81" name="Freeform 47"/>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82" name="Rectangle 48"/>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83" name="Rectangle 49"/>
            <p:cNvSpPr>
              <a:spLocks noChangeArrowheads="1"/>
            </p:cNvSpPr>
            <p:nvPr/>
          </p:nvSpPr>
          <p:spPr bwMode="auto">
            <a:xfrm>
              <a:off x="4135279" y="3516952"/>
              <a:ext cx="15816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2</a:t>
              </a:r>
              <a:endParaRPr lang="en-US" altLang="en-US" sz="1350" dirty="0"/>
            </a:p>
          </p:txBody>
        </p:sp>
      </p:grpSp>
      <p:sp>
        <p:nvSpPr>
          <p:cNvPr id="186" name="Freeform 52"/>
          <p:cNvSpPr>
            <a:spLocks noEditPoints="1"/>
          </p:cNvSpPr>
          <p:nvPr/>
        </p:nvSpPr>
        <p:spPr bwMode="auto">
          <a:xfrm>
            <a:off x="2995613" y="29839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7" name="Group 6"/>
          <p:cNvGrpSpPr/>
          <p:nvPr/>
        </p:nvGrpSpPr>
        <p:grpSpPr>
          <a:xfrm>
            <a:off x="2936861" y="3277045"/>
            <a:ext cx="425054" cy="426244"/>
            <a:chOff x="3915815" y="4369393"/>
            <a:chExt cx="566738" cy="568325"/>
          </a:xfrm>
        </p:grpSpPr>
        <p:sp>
          <p:nvSpPr>
            <p:cNvPr id="190" name="Freeform 56"/>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1" name="Oval 57"/>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3" name="Freeform 59"/>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4" name="Rectangle 60"/>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195" name="Rectangle 61"/>
            <p:cNvSpPr>
              <a:spLocks noChangeArrowheads="1"/>
            </p:cNvSpPr>
            <p:nvPr/>
          </p:nvSpPr>
          <p:spPr bwMode="auto">
            <a:xfrm>
              <a:off x="4130127" y="4456705"/>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3</a:t>
              </a:r>
              <a:endParaRPr lang="en-US" altLang="en-US" sz="1350" dirty="0"/>
            </a:p>
          </p:txBody>
        </p:sp>
      </p:grpSp>
      <p:grpSp>
        <p:nvGrpSpPr>
          <p:cNvPr id="8" name="Group 7"/>
          <p:cNvGrpSpPr/>
          <p:nvPr/>
        </p:nvGrpSpPr>
        <p:grpSpPr>
          <a:xfrm>
            <a:off x="2461023" y="3859414"/>
            <a:ext cx="473273" cy="433388"/>
            <a:chOff x="3281363" y="5145885"/>
            <a:chExt cx="631031" cy="577850"/>
          </a:xfrm>
        </p:grpSpPr>
        <p:sp>
          <p:nvSpPr>
            <p:cNvPr id="196" name="Freeform 62"/>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7" name="Freeform 63"/>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99" name="Freeform 65"/>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0" name="Rectangle 66"/>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01" name="Rectangle 67"/>
            <p:cNvSpPr>
              <a:spLocks noChangeArrowheads="1"/>
            </p:cNvSpPr>
            <p:nvPr/>
          </p:nvSpPr>
          <p:spPr bwMode="auto">
            <a:xfrm>
              <a:off x="3540602" y="52427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4</a:t>
              </a:r>
              <a:endParaRPr lang="en-US" altLang="en-US" sz="1350" dirty="0"/>
            </a:p>
          </p:txBody>
        </p:sp>
      </p:gr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grpSp>
        <p:nvGrpSpPr>
          <p:cNvPr id="9" name="Group 8"/>
          <p:cNvGrpSpPr/>
          <p:nvPr/>
        </p:nvGrpSpPr>
        <p:grpSpPr>
          <a:xfrm>
            <a:off x="1832968" y="4096931"/>
            <a:ext cx="426244" cy="425054"/>
            <a:chOff x="2443957" y="5462575"/>
            <a:chExt cx="568325" cy="566738"/>
          </a:xfrm>
        </p:grpSpPr>
        <p:sp>
          <p:nvSpPr>
            <p:cNvPr id="222" name="Freeform 88"/>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3" name="Oval 89"/>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5" name="Freeform 91"/>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6" name="Rectangle 92"/>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27" name="Rectangle 93"/>
            <p:cNvSpPr>
              <a:spLocks noChangeArrowheads="1"/>
            </p:cNvSpPr>
            <p:nvPr/>
          </p:nvSpPr>
          <p:spPr bwMode="auto">
            <a:xfrm>
              <a:off x="2663985" y="5549887"/>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5</a:t>
              </a:r>
              <a:endParaRPr lang="en-US" altLang="en-US" sz="1350" dirty="0"/>
            </a:p>
          </p:txBody>
        </p:sp>
      </p:grpSp>
      <p:grpSp>
        <p:nvGrpSpPr>
          <p:cNvPr id="13" name="Group 12"/>
          <p:cNvGrpSpPr/>
          <p:nvPr/>
        </p:nvGrpSpPr>
        <p:grpSpPr>
          <a:xfrm>
            <a:off x="1157483" y="1986256"/>
            <a:ext cx="428625" cy="429816"/>
            <a:chOff x="1543311" y="2648341"/>
            <a:chExt cx="571500" cy="573088"/>
          </a:xfrm>
        </p:grpSpPr>
        <p:sp>
          <p:nvSpPr>
            <p:cNvPr id="202" name="Freeform 68"/>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3" name="Freeform 69"/>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5" name="Freeform 71"/>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8" name="Rectangle 94"/>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29" name="Rectangle 95"/>
            <p:cNvSpPr>
              <a:spLocks noChangeArrowheads="1"/>
            </p:cNvSpPr>
            <p:nvPr/>
          </p:nvSpPr>
          <p:spPr bwMode="auto">
            <a:xfrm>
              <a:off x="1747146" y="2722001"/>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9</a:t>
              </a:r>
              <a:endParaRPr lang="en-US" altLang="en-US" sz="1350" dirty="0"/>
            </a:p>
          </p:txBody>
        </p:sp>
      </p:grpSp>
      <p:grpSp>
        <p:nvGrpSpPr>
          <p:cNvPr id="12" name="Group 11"/>
          <p:cNvGrpSpPr/>
          <p:nvPr/>
        </p:nvGrpSpPr>
        <p:grpSpPr>
          <a:xfrm>
            <a:off x="726215" y="2542277"/>
            <a:ext cx="438150" cy="445877"/>
            <a:chOff x="968286" y="3389703"/>
            <a:chExt cx="584200" cy="594502"/>
          </a:xfrm>
        </p:grpSpPr>
        <p:sp>
          <p:nvSpPr>
            <p:cNvPr id="206" name="Freeform 72"/>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7" name="Freeform 73"/>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09" name="Freeform 75"/>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30" name="Rectangle 96"/>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31" name="Rectangle 97"/>
            <p:cNvSpPr>
              <a:spLocks noChangeArrowheads="1"/>
            </p:cNvSpPr>
            <p:nvPr/>
          </p:nvSpPr>
          <p:spPr bwMode="auto">
            <a:xfrm>
              <a:off x="1167993" y="3527006"/>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8</a:t>
              </a:r>
              <a:endParaRPr lang="en-US" altLang="en-US" sz="1350" dirty="0"/>
            </a:p>
          </p:txBody>
        </p:sp>
      </p:grpSp>
      <p:grpSp>
        <p:nvGrpSpPr>
          <p:cNvPr id="11" name="Group 10"/>
          <p:cNvGrpSpPr/>
          <p:nvPr/>
        </p:nvGrpSpPr>
        <p:grpSpPr>
          <a:xfrm>
            <a:off x="744736" y="3297417"/>
            <a:ext cx="427435" cy="426244"/>
            <a:chOff x="992981" y="4396555"/>
            <a:chExt cx="569913" cy="568325"/>
          </a:xfrm>
        </p:grpSpPr>
        <p:sp>
          <p:nvSpPr>
            <p:cNvPr id="214" name="Freeform 80"/>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5" name="Freeform 81"/>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7" name="Freeform 83"/>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34" name="Rectangle 100"/>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35" name="Rectangle 101"/>
            <p:cNvSpPr>
              <a:spLocks noChangeArrowheads="1"/>
            </p:cNvSpPr>
            <p:nvPr/>
          </p:nvSpPr>
          <p:spPr bwMode="auto">
            <a:xfrm>
              <a:off x="1197769" y="4490218"/>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7</a:t>
              </a:r>
              <a:endParaRPr lang="en-US" altLang="en-US" sz="1350" dirty="0"/>
            </a:p>
          </p:txBody>
        </p:sp>
      </p:grpSp>
      <p:grpSp>
        <p:nvGrpSpPr>
          <p:cNvPr id="10" name="Group 9"/>
          <p:cNvGrpSpPr/>
          <p:nvPr/>
        </p:nvGrpSpPr>
        <p:grpSpPr>
          <a:xfrm>
            <a:off x="1156216" y="3864778"/>
            <a:ext cx="434579" cy="433388"/>
            <a:chOff x="1541622" y="5153038"/>
            <a:chExt cx="579438" cy="577850"/>
          </a:xfrm>
        </p:grpSpPr>
        <p:sp>
          <p:nvSpPr>
            <p:cNvPr id="218" name="Freeform 84"/>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19" name="Freeform 85"/>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21" name="Freeform 87"/>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36" name="Rectangle 102"/>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GB" sz="1050"/>
            </a:p>
          </p:txBody>
        </p:sp>
        <p:sp>
          <p:nvSpPr>
            <p:cNvPr id="237" name="Rectangle 103"/>
            <p:cNvSpPr>
              <a:spLocks noChangeArrowheads="1"/>
            </p:cNvSpPr>
            <p:nvPr/>
          </p:nvSpPr>
          <p:spPr bwMode="auto">
            <a:xfrm>
              <a:off x="1738790" y="5278451"/>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itchFamily="34" charset="0"/>
                </a:rPr>
                <a:t>6</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3" name="Freeform 109"/>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4" name="Freeform 110"/>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5" name="Freeform 111"/>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6" name="Freeform 112"/>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7" name="Freeform 113"/>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8" name="Freeform 114"/>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49" name="Freeform 115"/>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50" name="Freeform 116"/>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251" name="Freeform 117"/>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50"/>
          </a:p>
        </p:txBody>
      </p:sp>
      <p:sp>
        <p:nvSpPr>
          <p:cNvPr id="127" name="Google Shape;1680;p35"/>
          <p:cNvSpPr txBox="1"/>
          <p:nvPr/>
        </p:nvSpPr>
        <p:spPr>
          <a:xfrm flipH="1">
            <a:off x="3715347" y="584485"/>
            <a:ext cx="5339216" cy="4653924"/>
          </a:xfrm>
          <a:prstGeom prst="rect">
            <a:avLst/>
          </a:prstGeom>
          <a:noFill/>
          <a:ln>
            <a:noFill/>
          </a:ln>
        </p:spPr>
        <p:txBody>
          <a:bodyPr spcFirstLastPara="1" wrap="square" lIns="182875" tIns="91425" rIns="182875" bIns="91425" anchor="ctr" anchorCtr="0">
            <a:noAutofit/>
          </a:bodyPr>
          <a:lstStyle/>
          <a:p>
            <a:pPr marL="127000" lvl="0">
              <a:buSzPts val="1600"/>
            </a:pPr>
            <a:r>
              <a:rPr lang="en-US" sz="2200" dirty="0"/>
              <a:t>1. Dao </a:t>
            </a:r>
            <a:r>
              <a:rPr lang="en-US" sz="2200" dirty="0" err="1"/>
              <a:t>động</a:t>
            </a:r>
            <a:r>
              <a:rPr lang="en-US" sz="2200" dirty="0"/>
              <a:t> </a:t>
            </a:r>
            <a:r>
              <a:rPr lang="en-US" sz="2200" dirty="0" err="1"/>
              <a:t>kí</a:t>
            </a:r>
            <a:r>
              <a:rPr lang="en-US" sz="2200" dirty="0"/>
              <a:t> </a:t>
            </a:r>
            <a:r>
              <a:rPr lang="en-US" sz="2200" dirty="0" err="1"/>
              <a:t>cho</a:t>
            </a:r>
            <a:r>
              <a:rPr lang="en-US" sz="2200" dirty="0"/>
              <a:t> </a:t>
            </a:r>
            <a:r>
              <a:rPr lang="en-US" sz="2200" dirty="0" err="1"/>
              <a:t>phép</a:t>
            </a:r>
            <a:r>
              <a:rPr lang="en-US" sz="2200" dirty="0"/>
              <a:t> </a:t>
            </a:r>
            <a:r>
              <a:rPr lang="en-US" sz="2200" dirty="0" err="1"/>
              <a:t>đọc</a:t>
            </a:r>
            <a:r>
              <a:rPr lang="en-US" sz="2200" dirty="0"/>
              <a:t> </a:t>
            </a:r>
            <a:r>
              <a:rPr lang="en-US" sz="2200" dirty="0" err="1"/>
              <a:t>được</a:t>
            </a:r>
            <a:r>
              <a:rPr lang="en-US" sz="2200" dirty="0"/>
              <a:t> </a:t>
            </a:r>
            <a:r>
              <a:rPr lang="en-US" sz="2200" dirty="0" err="1"/>
              <a:t>những</a:t>
            </a:r>
            <a:r>
              <a:rPr lang="en-US" sz="2200" dirty="0"/>
              <a:t> </a:t>
            </a:r>
            <a:r>
              <a:rPr lang="en-US" sz="2200" dirty="0" err="1"/>
              <a:t>thông</a:t>
            </a:r>
            <a:r>
              <a:rPr lang="en-US" sz="2200" dirty="0"/>
              <a:t> tin </a:t>
            </a:r>
            <a:r>
              <a:rPr lang="en-US" sz="2200" dirty="0" err="1"/>
              <a:t>nào</a:t>
            </a:r>
            <a:r>
              <a:rPr lang="en-US" sz="2200" dirty="0"/>
              <a:t>?</a:t>
            </a:r>
            <a:endParaRPr lang="en-US" sz="2200" dirty="0"/>
          </a:p>
          <a:p>
            <a:pPr marL="127000" lvl="0">
              <a:buSzPts val="1600"/>
            </a:pPr>
            <a:r>
              <a:rPr lang="en-US" sz="2200" dirty="0"/>
              <a:t>2. </a:t>
            </a:r>
            <a:r>
              <a:rPr lang="en-US" sz="2200" dirty="0" err="1"/>
              <a:t>Em</a:t>
            </a:r>
            <a:r>
              <a:rPr lang="en-US" sz="2200" dirty="0"/>
              <a:t> </a:t>
            </a:r>
            <a:r>
              <a:rPr lang="en-US" sz="2200" dirty="0" err="1"/>
              <a:t>hãy</a:t>
            </a:r>
            <a:r>
              <a:rPr lang="en-US" sz="2200" dirty="0"/>
              <a:t> </a:t>
            </a:r>
            <a:r>
              <a:rPr lang="en-US" sz="2200" dirty="0" err="1"/>
              <a:t>lựa</a:t>
            </a:r>
            <a:r>
              <a:rPr lang="en-US" sz="2200" dirty="0"/>
              <a:t> </a:t>
            </a:r>
            <a:r>
              <a:rPr lang="en-US" sz="2200" dirty="0" err="1"/>
              <a:t>chọn</a:t>
            </a:r>
            <a:r>
              <a:rPr lang="en-US" sz="2200" dirty="0"/>
              <a:t> </a:t>
            </a:r>
            <a:r>
              <a:rPr lang="en-US" sz="2200" dirty="0" err="1"/>
              <a:t>các</a:t>
            </a:r>
            <a:r>
              <a:rPr lang="en-US" sz="2200" dirty="0"/>
              <a:t> </a:t>
            </a:r>
            <a:r>
              <a:rPr lang="en-US" sz="2200" dirty="0" err="1"/>
              <a:t>dụng</a:t>
            </a:r>
            <a:r>
              <a:rPr lang="en-US" sz="2200" dirty="0"/>
              <a:t> </a:t>
            </a:r>
            <a:r>
              <a:rPr lang="en-US" sz="2200" dirty="0" err="1"/>
              <a:t>cụ</a:t>
            </a:r>
            <a:r>
              <a:rPr lang="en-US" sz="2200" dirty="0"/>
              <a:t> </a:t>
            </a:r>
            <a:r>
              <a:rPr lang="en-US" sz="2200" dirty="0" err="1"/>
              <a:t>đo</a:t>
            </a:r>
            <a:r>
              <a:rPr lang="en-US" sz="2200" dirty="0"/>
              <a:t> </a:t>
            </a:r>
            <a:r>
              <a:rPr lang="en-US" sz="2200" dirty="0" err="1"/>
              <a:t>phù</a:t>
            </a:r>
            <a:r>
              <a:rPr lang="en-US" sz="2200" dirty="0"/>
              <a:t> </a:t>
            </a:r>
            <a:r>
              <a:rPr lang="en-US" sz="2200" dirty="0" err="1"/>
              <a:t>hợp</a:t>
            </a:r>
            <a:r>
              <a:rPr lang="en-US" sz="2200" dirty="0"/>
              <a:t> </a:t>
            </a:r>
            <a:r>
              <a:rPr lang="en-US" sz="2200" dirty="0" err="1"/>
              <a:t>để</a:t>
            </a:r>
            <a:r>
              <a:rPr lang="en-US" sz="2200" dirty="0"/>
              <a:t> </a:t>
            </a:r>
            <a:r>
              <a:rPr lang="en-US" sz="2200" dirty="0" err="1"/>
              <a:t>đo</a:t>
            </a:r>
            <a:r>
              <a:rPr lang="en-US" sz="2200" dirty="0"/>
              <a:t> </a:t>
            </a:r>
            <a:r>
              <a:rPr lang="en-US" sz="2200" dirty="0" err="1"/>
              <a:t>thời</a:t>
            </a:r>
            <a:r>
              <a:rPr lang="en-US" sz="2200" dirty="0"/>
              <a:t> </a:t>
            </a:r>
            <a:r>
              <a:rPr lang="en-US" sz="2200" dirty="0" err="1"/>
              <a:t>gian</a:t>
            </a:r>
            <a:r>
              <a:rPr lang="en-US" sz="2200" dirty="0"/>
              <a:t> </a:t>
            </a:r>
            <a:r>
              <a:rPr lang="en-US" sz="2200" dirty="0" err="1"/>
              <a:t>cho</a:t>
            </a:r>
            <a:r>
              <a:rPr lang="en-US" sz="2200" dirty="0"/>
              <a:t> </a:t>
            </a:r>
            <a:r>
              <a:rPr lang="en-US" sz="2200" dirty="0" err="1"/>
              <a:t>mỗi</a:t>
            </a:r>
            <a:r>
              <a:rPr lang="en-US" sz="2200" dirty="0"/>
              <a:t> </a:t>
            </a:r>
            <a:r>
              <a:rPr lang="en-US" sz="2200" dirty="0" err="1"/>
              <a:t>hoạt</a:t>
            </a:r>
            <a:r>
              <a:rPr lang="en-US" sz="2200" dirty="0"/>
              <a:t> </a:t>
            </a:r>
            <a:r>
              <a:rPr lang="en-US" sz="2200" dirty="0" err="1"/>
              <a:t>động</a:t>
            </a:r>
            <a:r>
              <a:rPr lang="en-US" sz="2200" dirty="0"/>
              <a:t> </a:t>
            </a:r>
            <a:r>
              <a:rPr lang="en-US" sz="2200" dirty="0" err="1"/>
              <a:t>sau</a:t>
            </a:r>
            <a:r>
              <a:rPr lang="en-US" sz="2200" dirty="0"/>
              <a:t> </a:t>
            </a:r>
            <a:r>
              <a:rPr lang="en-US" sz="2200" dirty="0" err="1"/>
              <a:t>và</a:t>
            </a:r>
            <a:r>
              <a:rPr lang="en-US" sz="2200" dirty="0"/>
              <a:t> </a:t>
            </a:r>
            <a:r>
              <a:rPr lang="en-US" sz="2200" dirty="0" err="1"/>
              <a:t>giải</a:t>
            </a:r>
            <a:r>
              <a:rPr lang="en-US" sz="2200" dirty="0"/>
              <a:t> </a:t>
            </a:r>
            <a:r>
              <a:rPr lang="en-US" sz="2200" dirty="0" err="1"/>
              <a:t>thích</a:t>
            </a:r>
            <a:r>
              <a:rPr lang="en-US" sz="2200" dirty="0"/>
              <a:t> </a:t>
            </a:r>
            <a:r>
              <a:rPr lang="en-US" sz="2200" dirty="0" err="1"/>
              <a:t>sự</a:t>
            </a:r>
            <a:r>
              <a:rPr lang="en-US" sz="2200" dirty="0"/>
              <a:t> </a:t>
            </a:r>
            <a:r>
              <a:rPr lang="en-US" sz="2200" dirty="0" err="1"/>
              <a:t>lựa</a:t>
            </a:r>
            <a:r>
              <a:rPr lang="en-US" sz="2200" dirty="0"/>
              <a:t> </a:t>
            </a:r>
            <a:r>
              <a:rPr lang="en-US" sz="2200" dirty="0" err="1"/>
              <a:t>chọn</a:t>
            </a:r>
            <a:r>
              <a:rPr lang="en-US" sz="2200" dirty="0"/>
              <a:t> </a:t>
            </a:r>
            <a:r>
              <a:rPr lang="en-US" sz="2200" dirty="0" err="1"/>
              <a:t>đó</a:t>
            </a:r>
            <a:r>
              <a:rPr lang="en-US" sz="2200" dirty="0"/>
              <a:t>.</a:t>
            </a:r>
            <a:endParaRPr lang="en-US" sz="2200" dirty="0"/>
          </a:p>
          <a:p>
            <a:pPr marL="469900" lvl="0" indent="-342900">
              <a:buSzPts val="1600"/>
              <a:buFont typeface="Wingdings" panose="05000000000000000000" pitchFamily="2" charset="2"/>
              <a:buChar char="ü"/>
            </a:pPr>
            <a:r>
              <a:rPr lang="en-US" sz="2200" dirty="0" err="1"/>
              <a:t>Một</a:t>
            </a:r>
            <a:r>
              <a:rPr lang="en-US" sz="2200" dirty="0"/>
              <a:t> </a:t>
            </a:r>
            <a:r>
              <a:rPr lang="en-US" sz="2200" dirty="0" err="1"/>
              <a:t>người</a:t>
            </a:r>
            <a:r>
              <a:rPr lang="en-US" sz="2200" dirty="0"/>
              <a:t> </a:t>
            </a:r>
            <a:r>
              <a:rPr lang="en-US" sz="2200" dirty="0" err="1"/>
              <a:t>đi</a:t>
            </a:r>
            <a:r>
              <a:rPr lang="en-US" sz="2200" dirty="0"/>
              <a:t> </a:t>
            </a:r>
            <a:r>
              <a:rPr lang="en-US" sz="2200" dirty="0" err="1"/>
              <a:t>xe</a:t>
            </a:r>
            <a:r>
              <a:rPr lang="en-US" sz="2200" dirty="0"/>
              <a:t> </a:t>
            </a:r>
            <a:r>
              <a:rPr lang="en-US" sz="2200" dirty="0" err="1"/>
              <a:t>đạp</a:t>
            </a:r>
            <a:r>
              <a:rPr lang="en-US" sz="2200" dirty="0"/>
              <a:t> </a:t>
            </a:r>
            <a:r>
              <a:rPr lang="en-US" sz="2200" dirty="0" err="1"/>
              <a:t>từ</a:t>
            </a:r>
            <a:r>
              <a:rPr lang="en-US" sz="2200" dirty="0"/>
              <a:t> </a:t>
            </a:r>
            <a:r>
              <a:rPr lang="en-US" sz="2200" dirty="0" err="1"/>
              <a:t>điểm</a:t>
            </a:r>
            <a:r>
              <a:rPr lang="en-US" sz="2200" dirty="0"/>
              <a:t> A </a:t>
            </a:r>
            <a:r>
              <a:rPr lang="en-US" sz="2200" dirty="0" err="1"/>
              <a:t>đến</a:t>
            </a:r>
            <a:r>
              <a:rPr lang="en-US" sz="2200" dirty="0"/>
              <a:t> </a:t>
            </a:r>
            <a:r>
              <a:rPr lang="en-US" sz="2200" dirty="0" err="1"/>
              <a:t>điểm</a:t>
            </a:r>
            <a:r>
              <a:rPr lang="en-US" sz="2200" dirty="0"/>
              <a:t> B</a:t>
            </a:r>
            <a:endParaRPr lang="en-US" sz="2200" dirty="0"/>
          </a:p>
          <a:p>
            <a:pPr marL="469900" lvl="0" indent="-342900">
              <a:buSzPts val="1600"/>
              <a:buFont typeface="Wingdings" panose="05000000000000000000" pitchFamily="2" charset="2"/>
              <a:buChar char="ü"/>
            </a:pPr>
            <a:r>
              <a:rPr lang="en-US" sz="2200" dirty="0" err="1"/>
              <a:t>Một</a:t>
            </a:r>
            <a:r>
              <a:rPr lang="en-US" sz="2200" dirty="0"/>
              <a:t> </a:t>
            </a:r>
            <a:r>
              <a:rPr lang="en-US" sz="2200" dirty="0" err="1"/>
              <a:t>viên</a:t>
            </a:r>
            <a:r>
              <a:rPr lang="en-US" sz="2200" dirty="0"/>
              <a:t> bi </a:t>
            </a:r>
            <a:r>
              <a:rPr lang="en-US" sz="2200" dirty="0" err="1"/>
              <a:t>sắt</a:t>
            </a:r>
            <a:r>
              <a:rPr lang="en-US" sz="2200" dirty="0"/>
              <a:t> </a:t>
            </a:r>
            <a:r>
              <a:rPr lang="en-US" sz="2200" dirty="0" err="1"/>
              <a:t>chuyển</a:t>
            </a:r>
            <a:r>
              <a:rPr lang="en-US" sz="2200" dirty="0"/>
              <a:t> </a:t>
            </a:r>
            <a:r>
              <a:rPr lang="en-US" sz="2200" dirty="0" err="1"/>
              <a:t>động</a:t>
            </a:r>
            <a:r>
              <a:rPr lang="en-US" sz="2200" dirty="0"/>
              <a:t> </a:t>
            </a:r>
            <a:r>
              <a:rPr lang="en-US" sz="2200" dirty="0" err="1"/>
              <a:t>trên</a:t>
            </a:r>
            <a:r>
              <a:rPr lang="en-US" sz="2200" dirty="0"/>
              <a:t> </a:t>
            </a:r>
            <a:r>
              <a:rPr lang="en-US" sz="2200" dirty="0" err="1"/>
              <a:t>máng</a:t>
            </a:r>
            <a:r>
              <a:rPr lang="en-US" sz="2200" dirty="0"/>
              <a:t> </a:t>
            </a:r>
            <a:r>
              <a:rPr lang="en-US" sz="2200" dirty="0" err="1"/>
              <a:t>nghiêng</a:t>
            </a:r>
            <a:endParaRPr lang="en-US" sz="2200" dirty="0"/>
          </a:p>
          <a:p>
            <a:pPr marL="127000" lvl="0">
              <a:buSzPts val="1600"/>
            </a:pPr>
            <a:r>
              <a:rPr lang="en-US" sz="2200" dirty="0"/>
              <a:t>3. </a:t>
            </a:r>
            <a:r>
              <a:rPr lang="en-US" sz="2200" dirty="0" err="1"/>
              <a:t>Hệ</a:t>
            </a:r>
            <a:r>
              <a:rPr lang="en-US" sz="2200" dirty="0"/>
              <a:t> </a:t>
            </a:r>
            <a:r>
              <a:rPr lang="en-US" sz="2200" dirty="0" err="1"/>
              <a:t>thống</a:t>
            </a:r>
            <a:r>
              <a:rPr lang="en-US" sz="2200" dirty="0"/>
              <a:t> </a:t>
            </a:r>
            <a:r>
              <a:rPr lang="en-US" sz="2200" dirty="0" err="1"/>
              <a:t>phát</a:t>
            </a:r>
            <a:r>
              <a:rPr lang="en-US" sz="2200" dirty="0"/>
              <a:t> </a:t>
            </a:r>
            <a:r>
              <a:rPr lang="en-US" sz="2200" dirty="0" err="1"/>
              <a:t>hiện</a:t>
            </a:r>
            <a:r>
              <a:rPr lang="en-US" sz="2200" dirty="0"/>
              <a:t> </a:t>
            </a:r>
            <a:r>
              <a:rPr lang="en-US" sz="2200" dirty="0" err="1"/>
              <a:t>người</a:t>
            </a:r>
            <a:r>
              <a:rPr lang="en-US" sz="2200" dirty="0"/>
              <a:t> qua </a:t>
            </a:r>
            <a:r>
              <a:rPr lang="en-US" sz="2200" dirty="0" err="1"/>
              <a:t>cửa</a:t>
            </a:r>
            <a:r>
              <a:rPr lang="en-US" sz="2200" dirty="0"/>
              <a:t> </a:t>
            </a:r>
            <a:r>
              <a:rPr lang="en-US" sz="2200" dirty="0" err="1"/>
              <a:t>ra</a:t>
            </a:r>
            <a:r>
              <a:rPr lang="en-US" sz="2200" dirty="0"/>
              <a:t> </a:t>
            </a:r>
            <a:r>
              <a:rPr lang="en-US" sz="2200" dirty="0" err="1"/>
              <a:t>vào</a:t>
            </a:r>
            <a:r>
              <a:rPr lang="en-US" sz="2200" dirty="0"/>
              <a:t> </a:t>
            </a:r>
            <a:r>
              <a:rPr lang="en-US" sz="2200" dirty="0" err="1"/>
              <a:t>hoạt</a:t>
            </a:r>
            <a:r>
              <a:rPr lang="en-US" sz="2200" dirty="0"/>
              <a:t> </a:t>
            </a:r>
            <a:r>
              <a:rPr lang="en-US" sz="2200" dirty="0" err="1"/>
              <a:t>động</a:t>
            </a:r>
            <a:r>
              <a:rPr lang="en-US" sz="2200" dirty="0"/>
              <a:t> </a:t>
            </a:r>
            <a:r>
              <a:rPr lang="en-US" sz="2200" dirty="0" err="1"/>
              <a:t>dựa</a:t>
            </a:r>
            <a:r>
              <a:rPr lang="en-US" sz="2200" dirty="0"/>
              <a:t> </a:t>
            </a:r>
            <a:r>
              <a:rPr lang="en-US" sz="2200" dirty="0" err="1"/>
              <a:t>trên</a:t>
            </a:r>
            <a:r>
              <a:rPr lang="en-US" sz="2200" dirty="0"/>
              <a:t> </a:t>
            </a:r>
            <a:r>
              <a:rPr lang="en-US" sz="2200" dirty="0" err="1"/>
              <a:t>nguyên</a:t>
            </a:r>
            <a:r>
              <a:rPr lang="en-US" sz="2200" dirty="0"/>
              <a:t> </a:t>
            </a:r>
            <a:r>
              <a:rPr lang="en-US" sz="2200" dirty="0" err="1"/>
              <a:t>tắc</a:t>
            </a:r>
            <a:r>
              <a:rPr lang="en-US" sz="2200" dirty="0"/>
              <a:t> </a:t>
            </a:r>
            <a:r>
              <a:rPr lang="en-US" sz="2200" dirty="0" err="1"/>
              <a:t>nào</a:t>
            </a:r>
            <a:r>
              <a:rPr lang="en-US" sz="2200" dirty="0"/>
              <a:t>?</a:t>
            </a:r>
            <a:endParaRPr lang="en-US" sz="2200" dirty="0"/>
          </a:p>
        </p:txBody>
      </p:sp>
      <p:sp>
        <p:nvSpPr>
          <p:cNvPr id="128" name="Google Shape;1604;p35"/>
          <p:cNvSpPr txBox="1"/>
          <p:nvPr/>
        </p:nvSpPr>
        <p:spPr>
          <a:xfrm>
            <a:off x="3035011" y="138719"/>
            <a:ext cx="65793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434343"/>
              </a:buClr>
              <a:buSzPts val="5200"/>
              <a:buFont typeface="Fira Sans Extra Condensed Medium"/>
              <a:buNone/>
              <a:defRPr sz="5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b="1"/>
              <a:t>Vòng 2: NHÓM MẢNH GHÉP</a:t>
            </a:r>
            <a:endParaRPr lang="en-US" sz="3200" b="1"/>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600000" fill="hold"/>
                                        <p:tgtEl>
                                          <p:spTgt spid="4"/>
                                        </p:tgtEl>
                                        <p:attrNameLst>
                                          <p:attrName>r</p:attrName>
                                        </p:attrNameLst>
                                      </p:cBhvr>
                                    </p:animRot>
                                  </p:childTnLst>
                                </p:cTn>
                              </p:par>
                            </p:childTnLst>
                          </p:cTn>
                        </p:par>
                        <p:par>
                          <p:cTn id="13" fill="hold">
                            <p:stCondLst>
                              <p:cond delay="60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0"/>
                  </p:tgtEl>
                </p:cond>
              </p:nextCondLst>
            </p:seq>
          </p:childTnLst>
        </p:cTn>
      </p:par>
    </p:tnLst>
    <p:bldLst>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37"/>
          <p:cNvSpPr txBox="1">
            <a:spLocks noGrp="1"/>
          </p:cNvSpPr>
          <p:nvPr>
            <p:ph type="title"/>
          </p:nvPr>
        </p:nvSpPr>
        <p:spPr>
          <a:xfrm>
            <a:off x="202964" y="90312"/>
            <a:ext cx="6070511" cy="5143500"/>
          </a:xfrm>
          <a:prstGeom prst="rect">
            <a:avLst/>
          </a:prstGeom>
        </p:spPr>
        <p:txBody>
          <a:bodyPr spcFirstLastPara="1" wrap="square" lIns="91425" tIns="91425" rIns="91425" bIns="91425" anchor="ctr" anchorCtr="0">
            <a:noAutofit/>
          </a:bodyPr>
          <a:lstStyle/>
          <a:p>
            <a:pPr marL="182880" lvl="0" algn="l">
              <a:spcAft>
                <a:spcPts val="1200"/>
              </a:spcAft>
              <a:buClr>
                <a:srgbClr val="000000"/>
              </a:buClr>
              <a:buSzPts val="1100"/>
            </a:pPr>
            <a:r>
              <a:rPr lang="vi-VN" sz="2800" dirty="0"/>
              <a:t>- Dao động kí có thể hiển thị đồ thị của tín hiệu điện theo thời gian (giúp chúng ta biết được dạng đồ thị của tín hiệu theo thời gian)</a:t>
            </a:r>
            <a:br>
              <a:rPr lang="vi-VN" sz="2800" dirty="0"/>
            </a:br>
            <a:r>
              <a:rPr lang="vi-VN" sz="2800" dirty="0"/>
              <a:t>- Đồng hồ đo thời gian hiện số dùng cổng quang điện có thể tự động đo thời gian</a:t>
            </a:r>
            <a:endParaRPr lang="vi-VN" sz="2800" dirty="0"/>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3531811" y="68254"/>
            <a:ext cx="5383974" cy="345168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a:t>PHƯƠNG PHÁP VÀ KĨ NĂNG HỌC MÔN KHOA HỌC </a:t>
            </a:r>
            <a:br>
              <a:rPr lang="en-US" sz="4000" b="1" dirty="0"/>
            </a:br>
            <a:r>
              <a:rPr lang="en-US" sz="4000" b="1" dirty="0"/>
              <a:t>TỰ NHIÊN</a:t>
            </a:r>
            <a:endParaRPr sz="4000" b="1" dirty="0"/>
          </a:p>
        </p:txBody>
      </p:sp>
      <p:grpSp>
        <p:nvGrpSpPr>
          <p:cNvPr id="61" name="Google Shape;61;p17"/>
          <p:cNvGrpSpPr/>
          <p:nvPr/>
        </p:nvGrpSpPr>
        <p:grpSpPr>
          <a:xfrm>
            <a:off x="-110002" y="410402"/>
            <a:ext cx="5081783" cy="6168107"/>
            <a:chOff x="-132012" y="142689"/>
            <a:chExt cx="5278129" cy="6406426"/>
          </a:xfrm>
        </p:grpSpPr>
        <p:grpSp>
          <p:nvGrpSpPr>
            <p:cNvPr id="62" name="Google Shape;62;p17"/>
            <p:cNvGrpSpPr/>
            <p:nvPr/>
          </p:nvGrpSpPr>
          <p:grpSpPr>
            <a:xfrm>
              <a:off x="-132012" y="415284"/>
              <a:ext cx="5278129" cy="6133831"/>
              <a:chOff x="-4137272" y="73138"/>
              <a:chExt cx="3207419" cy="3727413"/>
            </a:xfrm>
          </p:grpSpPr>
          <p:grpSp>
            <p:nvGrpSpPr>
              <p:cNvPr id="63" name="Google Shape;63;p17"/>
              <p:cNvGrpSpPr/>
              <p:nvPr/>
            </p:nvGrpSpPr>
            <p:grpSpPr>
              <a:xfrm>
                <a:off x="-3552526" y="73138"/>
                <a:ext cx="2053181" cy="269507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 name="Google Shape;68;p17"/>
              <p:cNvGrpSpPr/>
              <p:nvPr/>
            </p:nvGrpSpPr>
            <p:grpSpPr>
              <a:xfrm>
                <a:off x="-3411338" y="850968"/>
                <a:ext cx="1770797" cy="1771323"/>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 name="Google Shape;75;p17"/>
              <p:cNvGrpSpPr/>
              <p:nvPr/>
            </p:nvGrpSpPr>
            <p:grpSpPr>
              <a:xfrm>
                <a:off x="-4137272" y="2078481"/>
                <a:ext cx="3207419" cy="1722070"/>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79" name="Google Shape;79;p17"/>
            <p:cNvGrpSpPr/>
            <p:nvPr/>
          </p:nvGrpSpPr>
          <p:grpSpPr>
            <a:xfrm>
              <a:off x="2195594" y="142689"/>
              <a:ext cx="729250" cy="1377200"/>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9"/>
        <p:cNvGrpSpPr/>
        <p:nvPr/>
      </p:nvGrpSpPr>
      <p:grpSpPr>
        <a:xfrm>
          <a:off x="0" y="0"/>
          <a:ext cx="0" cy="0"/>
          <a:chOff x="0" y="0"/>
          <a:chExt cx="0" cy="0"/>
        </a:xfrm>
      </p:grpSpPr>
      <p:grpSp>
        <p:nvGrpSpPr>
          <p:cNvPr id="685" name="Google Shape;685;p29"/>
          <p:cNvGrpSpPr/>
          <p:nvPr/>
        </p:nvGrpSpPr>
        <p:grpSpPr>
          <a:xfrm>
            <a:off x="10918075" y="-346487"/>
            <a:ext cx="2136495" cy="4558882"/>
            <a:chOff x="7688425" y="945388"/>
            <a:chExt cx="2136495" cy="4558882"/>
          </a:xfrm>
        </p:grpSpPr>
        <p:grpSp>
          <p:nvGrpSpPr>
            <p:cNvPr id="686" name="Google Shape;686;p29"/>
            <p:cNvGrpSpPr/>
            <p:nvPr/>
          </p:nvGrpSpPr>
          <p:grpSpPr>
            <a:xfrm>
              <a:off x="7688425" y="945388"/>
              <a:ext cx="2136495" cy="4558882"/>
              <a:chOff x="877975" y="584575"/>
              <a:chExt cx="2136495" cy="4558882"/>
            </a:xfrm>
          </p:grpSpPr>
          <p:sp>
            <p:nvSpPr>
              <p:cNvPr id="687" name="Google Shape;687;p29"/>
              <p:cNvSpPr/>
              <p:nvPr/>
            </p:nvSpPr>
            <p:spPr>
              <a:xfrm>
                <a:off x="899596" y="1673954"/>
                <a:ext cx="1567834" cy="3465986"/>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9"/>
              <p:cNvSpPr/>
              <p:nvPr/>
            </p:nvSpPr>
            <p:spPr>
              <a:xfrm>
                <a:off x="1817270" y="1727602"/>
                <a:ext cx="193523" cy="273337"/>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9"/>
              <p:cNvSpPr/>
              <p:nvPr/>
            </p:nvSpPr>
            <p:spPr>
              <a:xfrm>
                <a:off x="949102" y="2005037"/>
                <a:ext cx="1513834" cy="1878097"/>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0" name="Google Shape;690;p29"/>
              <p:cNvSpPr/>
              <p:nvPr/>
            </p:nvSpPr>
            <p:spPr>
              <a:xfrm>
                <a:off x="1919919" y="2127336"/>
                <a:ext cx="5001" cy="1746455"/>
              </a:xfrm>
              <a:custGeom>
                <a:avLst/>
                <a:gdLst/>
                <a:ahLst/>
                <a:cxnLst/>
                <a:rect l="l" t="t" r="r" b="b"/>
                <a:pathLst>
                  <a:path w="99" h="34573" extrusionOk="0">
                    <a:moveTo>
                      <a:pt x="0" y="1"/>
                    </a:moveTo>
                    <a:lnTo>
                      <a:pt x="0" y="34572"/>
                    </a:lnTo>
                    <a:lnTo>
                      <a:pt x="99" y="34572"/>
                    </a:lnTo>
                    <a:lnTo>
                      <a:pt x="99"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1" name="Google Shape;691;p29"/>
              <p:cNvSpPr/>
              <p:nvPr/>
            </p:nvSpPr>
            <p:spPr>
              <a:xfrm>
                <a:off x="899596" y="3871353"/>
                <a:ext cx="1567834" cy="1268634"/>
              </a:xfrm>
              <a:custGeom>
                <a:avLst/>
                <a:gdLst/>
                <a:ahLst/>
                <a:cxnLst/>
                <a:rect l="l" t="t" r="r" b="b"/>
                <a:pathLst>
                  <a:path w="31037" h="25114" extrusionOk="0">
                    <a:moveTo>
                      <a:pt x="5994" y="1"/>
                    </a:moveTo>
                    <a:cubicBezTo>
                      <a:pt x="4322" y="1"/>
                      <a:pt x="2651" y="11"/>
                      <a:pt x="980" y="35"/>
                    </a:cubicBezTo>
                    <a:cubicBezTo>
                      <a:pt x="641" y="3351"/>
                      <a:pt x="315"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9"/>
              <p:cNvSpPr/>
              <p:nvPr/>
            </p:nvSpPr>
            <p:spPr>
              <a:xfrm>
                <a:off x="877975" y="2063989"/>
                <a:ext cx="936902" cy="3075959"/>
              </a:xfrm>
              <a:custGeom>
                <a:avLst/>
                <a:gdLst/>
                <a:ahLst/>
                <a:cxnLst/>
                <a:rect l="l" t="t" r="r" b="b"/>
                <a:pathLst>
                  <a:path w="18547" h="60892" extrusionOk="0">
                    <a:moveTo>
                      <a:pt x="18546" y="1"/>
                    </a:moveTo>
                    <a:lnTo>
                      <a:pt x="18546" y="1"/>
                    </a:lnTo>
                    <a:cubicBezTo>
                      <a:pt x="17532" y="21"/>
                      <a:pt x="9304" y="275"/>
                      <a:pt x="7317" y="2560"/>
                    </a:cubicBezTo>
                    <a:cubicBezTo>
                      <a:pt x="5197" y="4999"/>
                      <a:pt x="2226" y="18787"/>
                      <a:pt x="0" y="46254"/>
                    </a:cubicBezTo>
                    <a:lnTo>
                      <a:pt x="0" y="60892"/>
                    </a:lnTo>
                    <a:lnTo>
                      <a:pt x="12819" y="60892"/>
                    </a:lnTo>
                    <a:cubicBezTo>
                      <a:pt x="15933" y="60892"/>
                      <a:pt x="18454" y="58367"/>
                      <a:pt x="18454" y="55254"/>
                    </a:cubicBezTo>
                    <a:lnTo>
                      <a:pt x="18546"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3" name="Google Shape;693;p29"/>
              <p:cNvSpPr/>
              <p:nvPr/>
            </p:nvSpPr>
            <p:spPr>
              <a:xfrm>
                <a:off x="2020597" y="2064696"/>
                <a:ext cx="459333" cy="3075252"/>
              </a:xfrm>
              <a:custGeom>
                <a:avLst/>
                <a:gdLst/>
                <a:ahLst/>
                <a:cxnLst/>
                <a:rect l="l" t="t" r="r" b="b"/>
                <a:pathLst>
                  <a:path w="9093" h="60878" extrusionOk="0">
                    <a:moveTo>
                      <a:pt x="76" y="1"/>
                    </a:moveTo>
                    <a:lnTo>
                      <a:pt x="1" y="53999"/>
                    </a:lnTo>
                    <a:cubicBezTo>
                      <a:pt x="1" y="57798"/>
                      <a:pt x="3077"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4" name="Google Shape;694;p29"/>
              <p:cNvSpPr/>
              <p:nvPr/>
            </p:nvSpPr>
            <p:spPr>
              <a:xfrm>
                <a:off x="1371668" y="3157006"/>
                <a:ext cx="5051" cy="1986452"/>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5" name="Google Shape;695;p29"/>
              <p:cNvSpPr/>
              <p:nvPr/>
            </p:nvSpPr>
            <p:spPr>
              <a:xfrm>
                <a:off x="1472751" y="2083387"/>
                <a:ext cx="343148" cy="1270604"/>
              </a:xfrm>
              <a:custGeom>
                <a:avLst/>
                <a:gdLst/>
                <a:ahLst/>
                <a:cxnLst/>
                <a:rect l="l" t="t" r="r" b="b"/>
                <a:pathLst>
                  <a:path w="6793" h="25153" extrusionOk="0">
                    <a:moveTo>
                      <a:pt x="6793" y="1"/>
                    </a:moveTo>
                    <a:cubicBezTo>
                      <a:pt x="6793" y="1"/>
                      <a:pt x="4395" y="597"/>
                      <a:pt x="1268" y="3180"/>
                    </a:cubicBezTo>
                    <a:cubicBezTo>
                      <a:pt x="346" y="3937"/>
                      <a:pt x="0" y="5191"/>
                      <a:pt x="384" y="6317"/>
                    </a:cubicBezTo>
                    <a:lnTo>
                      <a:pt x="6793" y="25152"/>
                    </a:lnTo>
                    <a:lnTo>
                      <a:pt x="6793"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9"/>
              <p:cNvSpPr/>
              <p:nvPr/>
            </p:nvSpPr>
            <p:spPr>
              <a:xfrm>
                <a:off x="2021658" y="2083387"/>
                <a:ext cx="342997" cy="1270604"/>
              </a:xfrm>
              <a:custGeom>
                <a:avLst/>
                <a:gdLst/>
                <a:ahLst/>
                <a:cxnLst/>
                <a:rect l="l" t="t" r="r" b="b"/>
                <a:pathLst>
                  <a:path w="6790" h="25153" extrusionOk="0">
                    <a:moveTo>
                      <a:pt x="0" y="1"/>
                    </a:moveTo>
                    <a:lnTo>
                      <a:pt x="0" y="25152"/>
                    </a:lnTo>
                    <a:lnTo>
                      <a:pt x="6406" y="6317"/>
                    </a:lnTo>
                    <a:cubicBezTo>
                      <a:pt x="6790" y="5191"/>
                      <a:pt x="6444" y="3937"/>
                      <a:pt x="5525" y="3180"/>
                    </a:cubicBezTo>
                    <a:cubicBezTo>
                      <a:pt x="2395"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9"/>
              <p:cNvSpPr/>
              <p:nvPr/>
            </p:nvSpPr>
            <p:spPr>
              <a:xfrm>
                <a:off x="1514780" y="3215150"/>
                <a:ext cx="861786" cy="1144569"/>
              </a:xfrm>
              <a:custGeom>
                <a:avLst/>
                <a:gdLst/>
                <a:ahLst/>
                <a:cxnLst/>
                <a:rect l="l" t="t" r="r" b="b"/>
                <a:pathLst>
                  <a:path w="17060" h="22658" extrusionOk="0">
                    <a:moveTo>
                      <a:pt x="13367" y="1"/>
                    </a:moveTo>
                    <a:cubicBezTo>
                      <a:pt x="13307" y="1"/>
                      <a:pt x="13247" y="4"/>
                      <a:pt x="13186" y="11"/>
                    </a:cubicBezTo>
                    <a:lnTo>
                      <a:pt x="1532" y="1289"/>
                    </a:lnTo>
                    <a:cubicBezTo>
                      <a:pt x="645" y="1388"/>
                      <a:pt x="0" y="2186"/>
                      <a:pt x="100" y="3077"/>
                    </a:cubicBezTo>
                    <a:lnTo>
                      <a:pt x="2090" y="21212"/>
                    </a:lnTo>
                    <a:cubicBezTo>
                      <a:pt x="2183" y="22043"/>
                      <a:pt x="2884" y="22657"/>
                      <a:pt x="3701" y="22657"/>
                    </a:cubicBezTo>
                    <a:cubicBezTo>
                      <a:pt x="3760" y="22657"/>
                      <a:pt x="3819" y="22654"/>
                      <a:pt x="3878" y="22648"/>
                    </a:cubicBezTo>
                    <a:lnTo>
                      <a:pt x="15529" y="21370"/>
                    </a:lnTo>
                    <a:cubicBezTo>
                      <a:pt x="16419" y="21270"/>
                      <a:pt x="17060" y="20469"/>
                      <a:pt x="16964" y="19582"/>
                    </a:cubicBezTo>
                    <a:lnTo>
                      <a:pt x="14974" y="1442"/>
                    </a:lnTo>
                    <a:cubicBezTo>
                      <a:pt x="14881" y="616"/>
                      <a:pt x="14179" y="1"/>
                      <a:pt x="13367" y="1"/>
                    </a:cubicBezTo>
                    <a:close/>
                  </a:path>
                </a:pathLst>
              </a:custGeom>
              <a:solidFill>
                <a:srgbClr val="2D40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9"/>
              <p:cNvSpPr/>
              <p:nvPr/>
            </p:nvSpPr>
            <p:spPr>
              <a:xfrm>
                <a:off x="1675017" y="3166149"/>
                <a:ext cx="421952" cy="130884"/>
              </a:xfrm>
              <a:custGeom>
                <a:avLst/>
                <a:gdLst/>
                <a:ahLst/>
                <a:cxnLst/>
                <a:rect l="l" t="t" r="r" b="b"/>
                <a:pathLst>
                  <a:path w="8353" h="2591" extrusionOk="0">
                    <a:moveTo>
                      <a:pt x="7037" y="0"/>
                    </a:moveTo>
                    <a:cubicBezTo>
                      <a:pt x="6991" y="0"/>
                      <a:pt x="6946" y="3"/>
                      <a:pt x="6899" y="8"/>
                    </a:cubicBezTo>
                    <a:lnTo>
                      <a:pt x="1193" y="635"/>
                    </a:lnTo>
                    <a:cubicBezTo>
                      <a:pt x="497" y="714"/>
                      <a:pt x="1" y="1334"/>
                      <a:pt x="76" y="2029"/>
                    </a:cubicBezTo>
                    <a:lnTo>
                      <a:pt x="137" y="2591"/>
                    </a:lnTo>
                    <a:lnTo>
                      <a:pt x="8352" y="1687"/>
                    </a:lnTo>
                    <a:lnTo>
                      <a:pt x="8291" y="1125"/>
                    </a:lnTo>
                    <a:cubicBezTo>
                      <a:pt x="8220" y="479"/>
                      <a:pt x="7672" y="0"/>
                      <a:pt x="7037" y="0"/>
                    </a:cubicBezTo>
                    <a:close/>
                  </a:path>
                </a:pathLst>
              </a:custGeom>
              <a:solidFill>
                <a:srgbClr val="08B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9"/>
              <p:cNvSpPr/>
              <p:nvPr/>
            </p:nvSpPr>
            <p:spPr>
              <a:xfrm>
                <a:off x="1449362" y="3813209"/>
                <a:ext cx="217568" cy="405534"/>
              </a:xfrm>
              <a:custGeom>
                <a:avLst/>
                <a:gdLst/>
                <a:ahLst/>
                <a:cxnLst/>
                <a:rect l="l" t="t" r="r" b="b"/>
                <a:pathLst>
                  <a:path w="4307" h="8028" extrusionOk="0">
                    <a:moveTo>
                      <a:pt x="1521" y="0"/>
                    </a:moveTo>
                    <a:cubicBezTo>
                      <a:pt x="1025" y="83"/>
                      <a:pt x="531" y="562"/>
                      <a:pt x="398" y="1045"/>
                    </a:cubicBezTo>
                    <a:cubicBezTo>
                      <a:pt x="0" y="2511"/>
                      <a:pt x="295" y="4067"/>
                      <a:pt x="596" y="5553"/>
                    </a:cubicBezTo>
                    <a:cubicBezTo>
                      <a:pt x="637" y="5770"/>
                      <a:pt x="683" y="6005"/>
                      <a:pt x="826" y="6173"/>
                    </a:cubicBezTo>
                    <a:cubicBezTo>
                      <a:pt x="1751" y="7235"/>
                      <a:pt x="2751" y="7291"/>
                      <a:pt x="3954" y="8027"/>
                    </a:cubicBezTo>
                    <a:cubicBezTo>
                      <a:pt x="4087" y="8010"/>
                      <a:pt x="4173" y="7969"/>
                      <a:pt x="4307" y="7952"/>
                    </a:cubicBezTo>
                    <a:cubicBezTo>
                      <a:pt x="4287" y="5795"/>
                      <a:pt x="4015" y="2200"/>
                      <a:pt x="4081" y="1928"/>
                    </a:cubicBezTo>
                    <a:lnTo>
                      <a:pt x="4081" y="1928"/>
                    </a:lnTo>
                    <a:cubicBezTo>
                      <a:pt x="4088" y="1930"/>
                      <a:pt x="4093" y="1931"/>
                      <a:pt x="4097" y="1931"/>
                    </a:cubicBezTo>
                    <a:cubicBezTo>
                      <a:pt x="4102" y="1931"/>
                      <a:pt x="4104" y="1928"/>
                      <a:pt x="4101" y="1923"/>
                    </a:cubicBezTo>
                    <a:cubicBezTo>
                      <a:pt x="4097" y="1915"/>
                      <a:pt x="4094" y="1911"/>
                      <a:pt x="4091" y="1911"/>
                    </a:cubicBezTo>
                    <a:cubicBezTo>
                      <a:pt x="4087" y="1911"/>
                      <a:pt x="4084" y="1917"/>
                      <a:pt x="4081" y="1928"/>
                    </a:cubicBezTo>
                    <a:lnTo>
                      <a:pt x="4081" y="1928"/>
                    </a:lnTo>
                    <a:cubicBezTo>
                      <a:pt x="3888" y="1864"/>
                      <a:pt x="2450" y="934"/>
                      <a:pt x="2443" y="843"/>
                    </a:cubicBezTo>
                    <a:cubicBezTo>
                      <a:pt x="2224" y="508"/>
                      <a:pt x="1829" y="261"/>
                      <a:pt x="1521" y="0"/>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9"/>
              <p:cNvSpPr/>
              <p:nvPr/>
            </p:nvSpPr>
            <p:spPr>
              <a:xfrm>
                <a:off x="1523923" y="2116273"/>
                <a:ext cx="1490546" cy="2211244"/>
              </a:xfrm>
              <a:custGeom>
                <a:avLst/>
                <a:gdLst/>
                <a:ahLst/>
                <a:cxnLst/>
                <a:rect l="l" t="t" r="r" b="b"/>
                <a:pathLst>
                  <a:path w="29507" h="43774" extrusionOk="0">
                    <a:moveTo>
                      <a:pt x="16502" y="1"/>
                    </a:moveTo>
                    <a:lnTo>
                      <a:pt x="18821" y="17907"/>
                    </a:lnTo>
                    <a:cubicBezTo>
                      <a:pt x="18821" y="17907"/>
                      <a:pt x="18674" y="30541"/>
                      <a:pt x="18469" y="30688"/>
                    </a:cubicBezTo>
                    <a:cubicBezTo>
                      <a:pt x="17148" y="31630"/>
                      <a:pt x="13793" y="33873"/>
                      <a:pt x="4616" y="33873"/>
                    </a:cubicBezTo>
                    <a:cubicBezTo>
                      <a:pt x="3555" y="33873"/>
                      <a:pt x="2418" y="33843"/>
                      <a:pt x="1196" y="33777"/>
                    </a:cubicBezTo>
                    <a:lnTo>
                      <a:pt x="1" y="41499"/>
                    </a:lnTo>
                    <a:cubicBezTo>
                      <a:pt x="1" y="41499"/>
                      <a:pt x="4595" y="43773"/>
                      <a:pt x="11022" y="43773"/>
                    </a:cubicBezTo>
                    <a:cubicBezTo>
                      <a:pt x="15777" y="43773"/>
                      <a:pt x="21534" y="42529"/>
                      <a:pt x="27176" y="38200"/>
                    </a:cubicBezTo>
                    <a:cubicBezTo>
                      <a:pt x="29506" y="36415"/>
                      <a:pt x="22418" y="4594"/>
                      <a:pt x="21631" y="3019"/>
                    </a:cubicBezTo>
                    <a:cubicBezTo>
                      <a:pt x="20647" y="1052"/>
                      <a:pt x="18119" y="69"/>
                      <a:pt x="16502"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9"/>
              <p:cNvSpPr/>
              <p:nvPr/>
            </p:nvSpPr>
            <p:spPr>
              <a:xfrm>
                <a:off x="1388793" y="584575"/>
                <a:ext cx="1124666" cy="1349458"/>
              </a:xfrm>
              <a:custGeom>
                <a:avLst/>
                <a:gdLst/>
                <a:ahLst/>
                <a:cxnLst/>
                <a:rect l="l" t="t" r="r" b="b"/>
                <a:pathLst>
                  <a:path w="22264" h="26714" extrusionOk="0">
                    <a:moveTo>
                      <a:pt x="9230" y="1"/>
                    </a:moveTo>
                    <a:cubicBezTo>
                      <a:pt x="9159" y="1"/>
                      <a:pt x="9087" y="3"/>
                      <a:pt x="9014" y="8"/>
                    </a:cubicBezTo>
                    <a:cubicBezTo>
                      <a:pt x="7763" y="94"/>
                      <a:pt x="6506" y="179"/>
                      <a:pt x="5297" y="501"/>
                    </a:cubicBezTo>
                    <a:cubicBezTo>
                      <a:pt x="4348" y="755"/>
                      <a:pt x="3365" y="1173"/>
                      <a:pt x="2601" y="1800"/>
                    </a:cubicBezTo>
                    <a:cubicBezTo>
                      <a:pt x="1912" y="2358"/>
                      <a:pt x="1532" y="3300"/>
                      <a:pt x="1193" y="4119"/>
                    </a:cubicBezTo>
                    <a:cubicBezTo>
                      <a:pt x="394" y="6044"/>
                      <a:pt x="32" y="8137"/>
                      <a:pt x="21" y="10217"/>
                    </a:cubicBezTo>
                    <a:cubicBezTo>
                      <a:pt x="0" y="13177"/>
                      <a:pt x="669" y="16105"/>
                      <a:pt x="1618" y="18907"/>
                    </a:cubicBezTo>
                    <a:cubicBezTo>
                      <a:pt x="2200" y="20624"/>
                      <a:pt x="2957" y="22391"/>
                      <a:pt x="4413" y="23470"/>
                    </a:cubicBezTo>
                    <a:cubicBezTo>
                      <a:pt x="5620" y="24367"/>
                      <a:pt x="7568" y="25024"/>
                      <a:pt x="9392" y="25024"/>
                    </a:cubicBezTo>
                    <a:cubicBezTo>
                      <a:pt x="10744" y="25024"/>
                      <a:pt x="12028" y="24663"/>
                      <a:pt x="12893" y="23770"/>
                    </a:cubicBezTo>
                    <a:lnTo>
                      <a:pt x="12893" y="23770"/>
                    </a:lnTo>
                    <a:cubicBezTo>
                      <a:pt x="12295" y="24391"/>
                      <a:pt x="14145" y="25903"/>
                      <a:pt x="14546" y="26112"/>
                    </a:cubicBezTo>
                    <a:cubicBezTo>
                      <a:pt x="15294" y="26504"/>
                      <a:pt x="16140" y="26713"/>
                      <a:pt x="16985" y="26713"/>
                    </a:cubicBezTo>
                    <a:cubicBezTo>
                      <a:pt x="17304" y="26713"/>
                      <a:pt x="17623" y="26683"/>
                      <a:pt x="17937" y="26622"/>
                    </a:cubicBezTo>
                    <a:cubicBezTo>
                      <a:pt x="21335" y="25964"/>
                      <a:pt x="22264" y="22121"/>
                      <a:pt x="20157" y="19626"/>
                    </a:cubicBezTo>
                    <a:cubicBezTo>
                      <a:pt x="19513" y="18865"/>
                      <a:pt x="18578" y="18218"/>
                      <a:pt x="17618" y="18218"/>
                    </a:cubicBezTo>
                    <a:cubicBezTo>
                      <a:pt x="17572" y="18218"/>
                      <a:pt x="17527" y="18219"/>
                      <a:pt x="17482" y="18222"/>
                    </a:cubicBezTo>
                    <a:cubicBezTo>
                      <a:pt x="19694" y="14279"/>
                      <a:pt x="20627" y="9552"/>
                      <a:pt x="18317" y="5907"/>
                    </a:cubicBezTo>
                    <a:cubicBezTo>
                      <a:pt x="17992" y="5393"/>
                      <a:pt x="17660" y="4873"/>
                      <a:pt x="17231" y="4437"/>
                    </a:cubicBezTo>
                    <a:cubicBezTo>
                      <a:pt x="16807" y="4002"/>
                      <a:pt x="16265" y="3656"/>
                      <a:pt x="15662" y="3561"/>
                    </a:cubicBezTo>
                    <a:cubicBezTo>
                      <a:pt x="14080" y="2255"/>
                      <a:pt x="12200" y="1066"/>
                      <a:pt x="10322" y="234"/>
                    </a:cubicBezTo>
                    <a:cubicBezTo>
                      <a:pt x="9961" y="73"/>
                      <a:pt x="9610" y="1"/>
                      <a:pt x="92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9"/>
              <p:cNvSpPr/>
              <p:nvPr/>
            </p:nvSpPr>
            <p:spPr>
              <a:xfrm>
                <a:off x="2158152" y="755319"/>
                <a:ext cx="232975" cy="418315"/>
              </a:xfrm>
              <a:custGeom>
                <a:avLst/>
                <a:gdLst/>
                <a:ahLst/>
                <a:cxnLst/>
                <a:rect l="l" t="t" r="r" b="b"/>
                <a:pathLst>
                  <a:path w="4612" h="8281" extrusionOk="0">
                    <a:moveTo>
                      <a:pt x="531" y="1"/>
                    </a:moveTo>
                    <a:cubicBezTo>
                      <a:pt x="407" y="1"/>
                      <a:pt x="279" y="10"/>
                      <a:pt x="148" y="29"/>
                    </a:cubicBezTo>
                    <a:cubicBezTo>
                      <a:pt x="1" y="53"/>
                      <a:pt x="57" y="261"/>
                      <a:pt x="191" y="261"/>
                    </a:cubicBezTo>
                    <a:cubicBezTo>
                      <a:pt x="197" y="261"/>
                      <a:pt x="203" y="261"/>
                      <a:pt x="210" y="260"/>
                    </a:cubicBezTo>
                    <a:cubicBezTo>
                      <a:pt x="318" y="245"/>
                      <a:pt x="424" y="238"/>
                      <a:pt x="527" y="238"/>
                    </a:cubicBezTo>
                    <a:cubicBezTo>
                      <a:pt x="2231" y="238"/>
                      <a:pt x="3232" y="2191"/>
                      <a:pt x="3687" y="3613"/>
                    </a:cubicBezTo>
                    <a:cubicBezTo>
                      <a:pt x="4170" y="5120"/>
                      <a:pt x="4132" y="6631"/>
                      <a:pt x="3821" y="8162"/>
                    </a:cubicBezTo>
                    <a:cubicBezTo>
                      <a:pt x="3806" y="8234"/>
                      <a:pt x="3862" y="8280"/>
                      <a:pt x="3918" y="8280"/>
                    </a:cubicBezTo>
                    <a:cubicBezTo>
                      <a:pt x="3954" y="8280"/>
                      <a:pt x="3990" y="8260"/>
                      <a:pt x="4006" y="8214"/>
                    </a:cubicBezTo>
                    <a:cubicBezTo>
                      <a:pt x="4611" y="6371"/>
                      <a:pt x="4417" y="4312"/>
                      <a:pt x="3591" y="2568"/>
                    </a:cubicBezTo>
                    <a:cubicBezTo>
                      <a:pt x="2991" y="1305"/>
                      <a:pt x="1998" y="1"/>
                      <a:pt x="531"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9"/>
              <p:cNvSpPr/>
              <p:nvPr/>
            </p:nvSpPr>
            <p:spPr>
              <a:xfrm>
                <a:off x="1991146" y="1744677"/>
                <a:ext cx="298342" cy="173115"/>
              </a:xfrm>
              <a:custGeom>
                <a:avLst/>
                <a:gdLst/>
                <a:ahLst/>
                <a:cxnLst/>
                <a:rect l="l" t="t" r="r" b="b"/>
                <a:pathLst>
                  <a:path w="5906" h="3427" extrusionOk="0">
                    <a:moveTo>
                      <a:pt x="1009" y="1"/>
                    </a:moveTo>
                    <a:cubicBezTo>
                      <a:pt x="992" y="1"/>
                      <a:pt x="975" y="7"/>
                      <a:pt x="960" y="22"/>
                    </a:cubicBezTo>
                    <a:cubicBezTo>
                      <a:pt x="1" y="1030"/>
                      <a:pt x="580" y="2585"/>
                      <a:pt x="1735" y="3143"/>
                    </a:cubicBezTo>
                    <a:cubicBezTo>
                      <a:pt x="2136" y="3338"/>
                      <a:pt x="2578" y="3427"/>
                      <a:pt x="3026" y="3427"/>
                    </a:cubicBezTo>
                    <a:cubicBezTo>
                      <a:pt x="4095" y="3427"/>
                      <a:pt x="5200" y="2921"/>
                      <a:pt x="5866" y="2129"/>
                    </a:cubicBezTo>
                    <a:cubicBezTo>
                      <a:pt x="5906" y="2084"/>
                      <a:pt x="5872" y="2017"/>
                      <a:pt x="5819" y="2017"/>
                    </a:cubicBezTo>
                    <a:cubicBezTo>
                      <a:pt x="5808" y="2017"/>
                      <a:pt x="5796" y="2020"/>
                      <a:pt x="5784" y="2026"/>
                    </a:cubicBezTo>
                    <a:cubicBezTo>
                      <a:pt x="4859" y="2502"/>
                      <a:pt x="4066" y="3127"/>
                      <a:pt x="3000" y="3127"/>
                    </a:cubicBezTo>
                    <a:cubicBezTo>
                      <a:pt x="2906" y="3127"/>
                      <a:pt x="2809" y="3122"/>
                      <a:pt x="2711" y="3112"/>
                    </a:cubicBezTo>
                    <a:cubicBezTo>
                      <a:pt x="1193" y="2955"/>
                      <a:pt x="214" y="1496"/>
                      <a:pt x="1080" y="114"/>
                    </a:cubicBezTo>
                    <a:cubicBezTo>
                      <a:pt x="1114" y="61"/>
                      <a:pt x="1062" y="1"/>
                      <a:pt x="1009"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9"/>
              <p:cNvSpPr/>
              <p:nvPr/>
            </p:nvSpPr>
            <p:spPr>
              <a:xfrm>
                <a:off x="1386368" y="1358279"/>
                <a:ext cx="183117" cy="17887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1"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5" name="Google Shape;705;p29"/>
              <p:cNvSpPr/>
              <p:nvPr/>
            </p:nvSpPr>
            <p:spPr>
              <a:xfrm>
                <a:off x="1383085" y="1393893"/>
                <a:ext cx="167710" cy="76480"/>
              </a:xfrm>
              <a:custGeom>
                <a:avLst/>
                <a:gdLst/>
                <a:ahLst/>
                <a:cxnLst/>
                <a:rect l="l" t="t" r="r" b="b"/>
                <a:pathLst>
                  <a:path w="3320" h="1514" extrusionOk="0">
                    <a:moveTo>
                      <a:pt x="1215" y="0"/>
                    </a:moveTo>
                    <a:cubicBezTo>
                      <a:pt x="789" y="0"/>
                      <a:pt x="364" y="118"/>
                      <a:pt x="1" y="345"/>
                    </a:cubicBezTo>
                    <a:lnTo>
                      <a:pt x="110" y="516"/>
                    </a:lnTo>
                    <a:cubicBezTo>
                      <a:pt x="438" y="310"/>
                      <a:pt x="823" y="204"/>
                      <a:pt x="1208" y="204"/>
                    </a:cubicBezTo>
                    <a:cubicBezTo>
                      <a:pt x="1426" y="204"/>
                      <a:pt x="1645" y="238"/>
                      <a:pt x="1854" y="307"/>
                    </a:cubicBezTo>
                    <a:cubicBezTo>
                      <a:pt x="2429" y="495"/>
                      <a:pt x="2906" y="947"/>
                      <a:pt x="3132" y="1513"/>
                    </a:cubicBezTo>
                    <a:lnTo>
                      <a:pt x="3320" y="1437"/>
                    </a:lnTo>
                    <a:cubicBezTo>
                      <a:pt x="3073" y="818"/>
                      <a:pt x="2550" y="321"/>
                      <a:pt x="1916" y="111"/>
                    </a:cubicBezTo>
                    <a:cubicBezTo>
                      <a:pt x="1689" y="37"/>
                      <a:pt x="1452" y="0"/>
                      <a:pt x="121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6" name="Google Shape;706;p29"/>
              <p:cNvSpPr/>
              <p:nvPr/>
            </p:nvSpPr>
            <p:spPr>
              <a:xfrm>
                <a:off x="2199727" y="1358279"/>
                <a:ext cx="183319" cy="178874"/>
              </a:xfrm>
              <a:custGeom>
                <a:avLst/>
                <a:gdLst/>
                <a:ahLst/>
                <a:cxnLst/>
                <a:rect l="l" t="t" r="r" b="b"/>
                <a:pathLst>
                  <a:path w="3629" h="3541" extrusionOk="0">
                    <a:moveTo>
                      <a:pt x="1978" y="1"/>
                    </a:moveTo>
                    <a:cubicBezTo>
                      <a:pt x="1434" y="1"/>
                      <a:pt x="885" y="237"/>
                      <a:pt x="545" y="666"/>
                    </a:cubicBezTo>
                    <a:cubicBezTo>
                      <a:pt x="473" y="1605"/>
                      <a:pt x="243" y="2419"/>
                      <a:pt x="0" y="3331"/>
                    </a:cubicBezTo>
                    <a:cubicBezTo>
                      <a:pt x="318" y="3514"/>
                      <a:pt x="698" y="3540"/>
                      <a:pt x="1066" y="3540"/>
                    </a:cubicBezTo>
                    <a:cubicBezTo>
                      <a:pt x="1091" y="3540"/>
                      <a:pt x="1116" y="3540"/>
                      <a:pt x="1141" y="3540"/>
                    </a:cubicBezTo>
                    <a:cubicBezTo>
                      <a:pt x="1768" y="3537"/>
                      <a:pt x="2446" y="3485"/>
                      <a:pt x="2925" y="3081"/>
                    </a:cubicBezTo>
                    <a:cubicBezTo>
                      <a:pt x="3261" y="2797"/>
                      <a:pt x="3453" y="2372"/>
                      <a:pt x="3553" y="1943"/>
                    </a:cubicBezTo>
                    <a:cubicBezTo>
                      <a:pt x="3600" y="1738"/>
                      <a:pt x="3628" y="1529"/>
                      <a:pt x="3604" y="1320"/>
                    </a:cubicBezTo>
                    <a:cubicBezTo>
                      <a:pt x="3553" y="854"/>
                      <a:pt x="3234" y="440"/>
                      <a:pt x="2822" y="214"/>
                    </a:cubicBezTo>
                    <a:cubicBezTo>
                      <a:pt x="2564" y="70"/>
                      <a:pt x="2272" y="1"/>
                      <a:pt x="1978"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7" name="Google Shape;707;p29"/>
              <p:cNvSpPr/>
              <p:nvPr/>
            </p:nvSpPr>
            <p:spPr>
              <a:xfrm>
                <a:off x="2218569" y="1393893"/>
                <a:ext cx="167760" cy="76480"/>
              </a:xfrm>
              <a:custGeom>
                <a:avLst/>
                <a:gdLst/>
                <a:ahLst/>
                <a:cxnLst/>
                <a:rect l="l" t="t" r="r" b="b"/>
                <a:pathLst>
                  <a:path w="3321" h="1514" extrusionOk="0">
                    <a:moveTo>
                      <a:pt x="2105" y="0"/>
                    </a:moveTo>
                    <a:cubicBezTo>
                      <a:pt x="1868" y="0"/>
                      <a:pt x="1632" y="37"/>
                      <a:pt x="1405" y="111"/>
                    </a:cubicBezTo>
                    <a:cubicBezTo>
                      <a:pt x="771" y="321"/>
                      <a:pt x="244" y="818"/>
                      <a:pt x="0" y="1437"/>
                    </a:cubicBezTo>
                    <a:lnTo>
                      <a:pt x="189"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8" name="Google Shape;708;p29"/>
              <p:cNvSpPr/>
              <p:nvPr/>
            </p:nvSpPr>
            <p:spPr>
              <a:xfrm>
                <a:off x="1455777" y="720059"/>
                <a:ext cx="868706" cy="1152601"/>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6"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9" name="Google Shape;709;p29"/>
              <p:cNvSpPr/>
              <p:nvPr/>
            </p:nvSpPr>
            <p:spPr>
              <a:xfrm>
                <a:off x="1426175" y="652166"/>
                <a:ext cx="901087" cy="759493"/>
              </a:xfrm>
              <a:custGeom>
                <a:avLst/>
                <a:gdLst/>
                <a:ahLst/>
                <a:cxnLst/>
                <a:rect l="l" t="t" r="r" b="b"/>
                <a:pathLst>
                  <a:path w="17838" h="15035" extrusionOk="0">
                    <a:moveTo>
                      <a:pt x="8925" y="0"/>
                    </a:moveTo>
                    <a:cubicBezTo>
                      <a:pt x="8592" y="0"/>
                      <a:pt x="8256" y="28"/>
                      <a:pt x="7920" y="88"/>
                    </a:cubicBezTo>
                    <a:cubicBezTo>
                      <a:pt x="4197" y="753"/>
                      <a:pt x="2590" y="2363"/>
                      <a:pt x="1532" y="4008"/>
                    </a:cubicBezTo>
                    <a:cubicBezTo>
                      <a:pt x="473" y="5655"/>
                      <a:pt x="0" y="6950"/>
                      <a:pt x="0" y="8399"/>
                    </a:cubicBezTo>
                    <a:cubicBezTo>
                      <a:pt x="0" y="9848"/>
                      <a:pt x="79" y="12595"/>
                      <a:pt x="432" y="13496"/>
                    </a:cubicBezTo>
                    <a:cubicBezTo>
                      <a:pt x="785" y="14397"/>
                      <a:pt x="1392" y="15034"/>
                      <a:pt x="1392" y="15034"/>
                    </a:cubicBezTo>
                    <a:cubicBezTo>
                      <a:pt x="1392" y="15034"/>
                      <a:pt x="1532" y="11259"/>
                      <a:pt x="1532" y="9810"/>
                    </a:cubicBezTo>
                    <a:cubicBezTo>
                      <a:pt x="1532" y="9810"/>
                      <a:pt x="4002" y="6244"/>
                      <a:pt x="7842" y="4713"/>
                    </a:cubicBezTo>
                    <a:cubicBezTo>
                      <a:pt x="10471" y="3668"/>
                      <a:pt x="12549" y="3503"/>
                      <a:pt x="13625" y="3503"/>
                    </a:cubicBezTo>
                    <a:cubicBezTo>
                      <a:pt x="14121" y="3503"/>
                      <a:pt x="14404" y="3538"/>
                      <a:pt x="14429" y="3538"/>
                    </a:cubicBezTo>
                    <a:cubicBezTo>
                      <a:pt x="14508" y="3538"/>
                      <a:pt x="15512" y="12394"/>
                      <a:pt x="16752" y="14572"/>
                    </a:cubicBezTo>
                    <a:cubicBezTo>
                      <a:pt x="16752" y="14572"/>
                      <a:pt x="17605" y="12554"/>
                      <a:pt x="17721" y="10400"/>
                    </a:cubicBezTo>
                    <a:cubicBezTo>
                      <a:pt x="17838" y="8242"/>
                      <a:pt x="16820" y="4244"/>
                      <a:pt x="16074" y="3497"/>
                    </a:cubicBezTo>
                    <a:cubicBezTo>
                      <a:pt x="15397" y="2821"/>
                      <a:pt x="12286" y="0"/>
                      <a:pt x="892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0" name="Google Shape;710;p29"/>
              <p:cNvSpPr/>
              <p:nvPr/>
            </p:nvSpPr>
            <p:spPr>
              <a:xfrm>
                <a:off x="2147796" y="811594"/>
                <a:ext cx="121590" cy="545714"/>
              </a:xfrm>
              <a:custGeom>
                <a:avLst/>
                <a:gdLst/>
                <a:ahLst/>
                <a:cxnLst/>
                <a:rect l="l" t="t" r="r" b="b"/>
                <a:pathLst>
                  <a:path w="2407" h="10803" extrusionOk="0">
                    <a:moveTo>
                      <a:pt x="237" y="1"/>
                    </a:moveTo>
                    <a:cubicBezTo>
                      <a:pt x="221" y="1"/>
                      <a:pt x="204" y="12"/>
                      <a:pt x="203" y="33"/>
                    </a:cubicBezTo>
                    <a:cubicBezTo>
                      <a:pt x="0" y="1855"/>
                      <a:pt x="203" y="3756"/>
                      <a:pt x="552" y="5551"/>
                    </a:cubicBezTo>
                    <a:cubicBezTo>
                      <a:pt x="895" y="7298"/>
                      <a:pt x="1368" y="9254"/>
                      <a:pt x="2316" y="10782"/>
                    </a:cubicBezTo>
                    <a:cubicBezTo>
                      <a:pt x="2326" y="10796"/>
                      <a:pt x="2339" y="10802"/>
                      <a:pt x="2353" y="10802"/>
                    </a:cubicBezTo>
                    <a:cubicBezTo>
                      <a:pt x="2380" y="10802"/>
                      <a:pt x="2406" y="10779"/>
                      <a:pt x="2395" y="10748"/>
                    </a:cubicBezTo>
                    <a:cubicBezTo>
                      <a:pt x="1853" y="9039"/>
                      <a:pt x="1131" y="7456"/>
                      <a:pt x="761" y="5682"/>
                    </a:cubicBezTo>
                    <a:cubicBezTo>
                      <a:pt x="367" y="3797"/>
                      <a:pt x="323" y="1948"/>
                      <a:pt x="268" y="33"/>
                    </a:cubicBezTo>
                    <a:cubicBezTo>
                      <a:pt x="268" y="11"/>
                      <a:pt x="253" y="1"/>
                      <a:pt x="237"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1" name="Google Shape;711;p29"/>
              <p:cNvSpPr/>
              <p:nvPr/>
            </p:nvSpPr>
            <p:spPr>
              <a:xfrm>
                <a:off x="1542766" y="821849"/>
                <a:ext cx="611838" cy="310011"/>
              </a:xfrm>
              <a:custGeom>
                <a:avLst/>
                <a:gdLst/>
                <a:ahLst/>
                <a:cxnLst/>
                <a:rect l="l" t="t" r="r" b="b"/>
                <a:pathLst>
                  <a:path w="12112" h="6137" extrusionOk="0">
                    <a:moveTo>
                      <a:pt x="11391" y="0"/>
                    </a:moveTo>
                    <a:cubicBezTo>
                      <a:pt x="7066" y="0"/>
                      <a:pt x="2252" y="2334"/>
                      <a:pt x="18" y="6075"/>
                    </a:cubicBezTo>
                    <a:cubicBezTo>
                      <a:pt x="1" y="6102"/>
                      <a:pt x="26" y="6136"/>
                      <a:pt x="53" y="6136"/>
                    </a:cubicBezTo>
                    <a:cubicBezTo>
                      <a:pt x="63" y="6136"/>
                      <a:pt x="72" y="6132"/>
                      <a:pt x="80" y="6123"/>
                    </a:cubicBezTo>
                    <a:cubicBezTo>
                      <a:pt x="1571" y="4348"/>
                      <a:pt x="3119" y="2810"/>
                      <a:pt x="5201" y="1731"/>
                    </a:cubicBezTo>
                    <a:cubicBezTo>
                      <a:pt x="7339" y="628"/>
                      <a:pt x="9651" y="155"/>
                      <a:pt x="12042" y="121"/>
                    </a:cubicBezTo>
                    <a:cubicBezTo>
                      <a:pt x="12111" y="121"/>
                      <a:pt x="12111" y="21"/>
                      <a:pt x="12042" y="18"/>
                    </a:cubicBezTo>
                    <a:cubicBezTo>
                      <a:pt x="11827" y="6"/>
                      <a:pt x="11610" y="0"/>
                      <a:pt x="11391"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2" name="Google Shape;712;p29"/>
              <p:cNvSpPr/>
              <p:nvPr/>
            </p:nvSpPr>
            <p:spPr>
              <a:xfrm>
                <a:off x="2053129" y="1000929"/>
                <a:ext cx="115932" cy="54708"/>
              </a:xfrm>
              <a:custGeom>
                <a:avLst/>
                <a:gdLst/>
                <a:ahLst/>
                <a:cxnLst/>
                <a:rect l="l" t="t" r="r" b="b"/>
                <a:pathLst>
                  <a:path w="2295" h="1083" extrusionOk="0">
                    <a:moveTo>
                      <a:pt x="366" y="1"/>
                    </a:moveTo>
                    <a:cubicBezTo>
                      <a:pt x="1" y="1"/>
                      <a:pt x="9" y="584"/>
                      <a:pt x="391" y="611"/>
                    </a:cubicBezTo>
                    <a:cubicBezTo>
                      <a:pt x="864" y="642"/>
                      <a:pt x="1299" y="789"/>
                      <a:pt x="1703" y="1036"/>
                    </a:cubicBezTo>
                    <a:cubicBezTo>
                      <a:pt x="1757" y="1068"/>
                      <a:pt x="1809" y="1082"/>
                      <a:pt x="1858" y="1082"/>
                    </a:cubicBezTo>
                    <a:cubicBezTo>
                      <a:pt x="2122" y="1082"/>
                      <a:pt x="2294" y="678"/>
                      <a:pt x="2012" y="505"/>
                    </a:cubicBezTo>
                    <a:cubicBezTo>
                      <a:pt x="1515" y="203"/>
                      <a:pt x="970" y="39"/>
                      <a:pt x="391" y="2"/>
                    </a:cubicBezTo>
                    <a:cubicBezTo>
                      <a:pt x="382" y="1"/>
                      <a:pt x="374" y="1"/>
                      <a:pt x="366"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9"/>
              <p:cNvSpPr/>
              <p:nvPr/>
            </p:nvSpPr>
            <p:spPr>
              <a:xfrm>
                <a:off x="1580754" y="1000929"/>
                <a:ext cx="116134" cy="54708"/>
              </a:xfrm>
              <a:custGeom>
                <a:avLst/>
                <a:gdLst/>
                <a:ahLst/>
                <a:cxnLst/>
                <a:rect l="l" t="t" r="r" b="b"/>
                <a:pathLst>
                  <a:path w="2299" h="1083" extrusionOk="0">
                    <a:moveTo>
                      <a:pt x="1930" y="1"/>
                    </a:moveTo>
                    <a:cubicBezTo>
                      <a:pt x="1922" y="1"/>
                      <a:pt x="1913" y="1"/>
                      <a:pt x="1905" y="2"/>
                    </a:cubicBezTo>
                    <a:cubicBezTo>
                      <a:pt x="1325" y="39"/>
                      <a:pt x="781" y="203"/>
                      <a:pt x="284" y="505"/>
                    </a:cubicBezTo>
                    <a:cubicBezTo>
                      <a:pt x="1" y="678"/>
                      <a:pt x="175" y="1082"/>
                      <a:pt x="438" y="1082"/>
                    </a:cubicBezTo>
                    <a:cubicBezTo>
                      <a:pt x="487" y="1082"/>
                      <a:pt x="540" y="1068"/>
                      <a:pt x="592" y="1036"/>
                    </a:cubicBezTo>
                    <a:cubicBezTo>
                      <a:pt x="996" y="789"/>
                      <a:pt x="1432" y="642"/>
                      <a:pt x="1905" y="611"/>
                    </a:cubicBezTo>
                    <a:cubicBezTo>
                      <a:pt x="2286" y="584"/>
                      <a:pt x="2298" y="1"/>
                      <a:pt x="19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9"/>
              <p:cNvSpPr/>
              <p:nvPr/>
            </p:nvSpPr>
            <p:spPr>
              <a:xfrm>
                <a:off x="1527055" y="1236687"/>
                <a:ext cx="730649" cy="176802"/>
              </a:xfrm>
              <a:custGeom>
                <a:avLst/>
                <a:gdLst/>
                <a:ahLst/>
                <a:cxnLst/>
                <a:rect l="l" t="t" r="r" b="b"/>
                <a:pathLst>
                  <a:path w="14464" h="3500" extrusionOk="0">
                    <a:moveTo>
                      <a:pt x="5324" y="7"/>
                    </a:moveTo>
                    <a:cubicBezTo>
                      <a:pt x="4598" y="7"/>
                      <a:pt x="3869" y="28"/>
                      <a:pt x="3153"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4"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9"/>
              <p:cNvSpPr/>
              <p:nvPr/>
            </p:nvSpPr>
            <p:spPr>
              <a:xfrm>
                <a:off x="1771755" y="985067"/>
                <a:ext cx="117851" cy="474033"/>
              </a:xfrm>
              <a:custGeom>
                <a:avLst/>
                <a:gdLst/>
                <a:ahLst/>
                <a:cxnLst/>
                <a:rect l="l" t="t" r="r" b="b"/>
                <a:pathLst>
                  <a:path w="2333" h="9384" extrusionOk="0">
                    <a:moveTo>
                      <a:pt x="118" y="1"/>
                    </a:moveTo>
                    <a:cubicBezTo>
                      <a:pt x="82" y="1"/>
                      <a:pt x="47" y="19"/>
                      <a:pt x="28" y="52"/>
                    </a:cubicBezTo>
                    <a:cubicBezTo>
                      <a:pt x="1"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2" y="3731"/>
                    </a:cubicBezTo>
                    <a:cubicBezTo>
                      <a:pt x="2063"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9"/>
              <p:cNvSpPr/>
              <p:nvPr/>
            </p:nvSpPr>
            <p:spPr>
              <a:xfrm>
                <a:off x="1878849" y="1508716"/>
                <a:ext cx="130026" cy="78399"/>
              </a:xfrm>
              <a:custGeom>
                <a:avLst/>
                <a:gdLst/>
                <a:ahLst/>
                <a:cxnLst/>
                <a:rect l="l" t="t" r="r" b="b"/>
                <a:pathLst>
                  <a:path w="2574" h="1552" extrusionOk="0">
                    <a:moveTo>
                      <a:pt x="2385" y="1"/>
                    </a:moveTo>
                    <a:cubicBezTo>
                      <a:pt x="2194" y="445"/>
                      <a:pt x="1857" y="823"/>
                      <a:pt x="1433" y="1062"/>
                    </a:cubicBezTo>
                    <a:cubicBezTo>
                      <a:pt x="1098" y="1249"/>
                      <a:pt x="718" y="1347"/>
                      <a:pt x="338" y="1347"/>
                    </a:cubicBezTo>
                    <a:cubicBezTo>
                      <a:pt x="236" y="1347"/>
                      <a:pt x="134" y="1340"/>
                      <a:pt x="32" y="1326"/>
                    </a:cubicBezTo>
                    <a:lnTo>
                      <a:pt x="1" y="1528"/>
                    </a:lnTo>
                    <a:cubicBezTo>
                      <a:pt x="110" y="1545"/>
                      <a:pt x="224" y="1552"/>
                      <a:pt x="333" y="1552"/>
                    </a:cubicBezTo>
                    <a:cubicBezTo>
                      <a:pt x="752" y="1552"/>
                      <a:pt x="1169" y="1446"/>
                      <a:pt x="1533" y="1237"/>
                    </a:cubicBezTo>
                    <a:cubicBezTo>
                      <a:pt x="1995" y="976"/>
                      <a:pt x="2365" y="565"/>
                      <a:pt x="2573" y="79"/>
                    </a:cubicBezTo>
                    <a:lnTo>
                      <a:pt x="2385"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9"/>
              <p:cNvSpPr/>
              <p:nvPr/>
            </p:nvSpPr>
            <p:spPr>
              <a:xfrm>
                <a:off x="1592322" y="1144748"/>
                <a:ext cx="157152" cy="131440"/>
              </a:xfrm>
              <a:custGeom>
                <a:avLst/>
                <a:gdLst/>
                <a:ahLst/>
                <a:cxnLst/>
                <a:rect l="l" t="t" r="r" b="b"/>
                <a:pathLst>
                  <a:path w="3111" h="2602" extrusionOk="0">
                    <a:moveTo>
                      <a:pt x="1252" y="1"/>
                    </a:moveTo>
                    <a:cubicBezTo>
                      <a:pt x="453" y="1"/>
                      <a:pt x="39" y="570"/>
                      <a:pt x="21" y="1087"/>
                    </a:cubicBezTo>
                    <a:cubicBezTo>
                      <a:pt x="0" y="1680"/>
                      <a:pt x="631" y="2584"/>
                      <a:pt x="1459" y="2601"/>
                    </a:cubicBezTo>
                    <a:cubicBezTo>
                      <a:pt x="1469" y="2602"/>
                      <a:pt x="1478" y="2602"/>
                      <a:pt x="1488" y="2602"/>
                    </a:cubicBezTo>
                    <a:cubicBezTo>
                      <a:pt x="2302" y="2602"/>
                      <a:pt x="2924" y="2041"/>
                      <a:pt x="3110" y="1539"/>
                    </a:cubicBezTo>
                    <a:cubicBezTo>
                      <a:pt x="3110" y="1539"/>
                      <a:pt x="2809" y="268"/>
                      <a:pt x="1627" y="39"/>
                    </a:cubicBezTo>
                    <a:cubicBezTo>
                      <a:pt x="1494" y="13"/>
                      <a:pt x="1369" y="1"/>
                      <a:pt x="125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9"/>
              <p:cNvSpPr/>
              <p:nvPr/>
            </p:nvSpPr>
            <p:spPr>
              <a:xfrm>
                <a:off x="1623289" y="1158236"/>
                <a:ext cx="103859" cy="94059"/>
              </a:xfrm>
              <a:custGeom>
                <a:avLst/>
                <a:gdLst/>
                <a:ahLst/>
                <a:cxnLst/>
                <a:rect l="l" t="t" r="r" b="b"/>
                <a:pathLst>
                  <a:path w="2056" h="1862" extrusionOk="0">
                    <a:moveTo>
                      <a:pt x="1028" y="1"/>
                    </a:moveTo>
                    <a:cubicBezTo>
                      <a:pt x="611"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9" y="10"/>
                      <a:pt x="1103" y="1"/>
                      <a:pt x="102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9"/>
              <p:cNvSpPr/>
              <p:nvPr/>
            </p:nvSpPr>
            <p:spPr>
              <a:xfrm>
                <a:off x="1525944" y="1133887"/>
                <a:ext cx="247119" cy="90826"/>
              </a:xfrm>
              <a:custGeom>
                <a:avLst/>
                <a:gdLst/>
                <a:ahLst/>
                <a:cxnLst/>
                <a:rect l="l" t="t" r="r" b="b"/>
                <a:pathLst>
                  <a:path w="4892" h="1798" extrusionOk="0">
                    <a:moveTo>
                      <a:pt x="2578" y="0"/>
                    </a:moveTo>
                    <a:cubicBezTo>
                      <a:pt x="1789" y="0"/>
                      <a:pt x="952" y="287"/>
                      <a:pt x="280" y="706"/>
                    </a:cubicBezTo>
                    <a:cubicBezTo>
                      <a:pt x="1" y="882"/>
                      <a:pt x="174" y="1285"/>
                      <a:pt x="434" y="1285"/>
                    </a:cubicBezTo>
                    <a:cubicBezTo>
                      <a:pt x="483" y="1285"/>
                      <a:pt x="535" y="1270"/>
                      <a:pt x="588" y="1237"/>
                    </a:cubicBezTo>
                    <a:cubicBezTo>
                      <a:pt x="1166" y="877"/>
                      <a:pt x="1894" y="598"/>
                      <a:pt x="2571" y="598"/>
                    </a:cubicBezTo>
                    <a:cubicBezTo>
                      <a:pt x="3251"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9"/>
              <p:cNvSpPr/>
              <p:nvPr/>
            </p:nvSpPr>
            <p:spPr>
              <a:xfrm>
                <a:off x="1993419" y="1144748"/>
                <a:ext cx="157203" cy="131440"/>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9"/>
              <p:cNvSpPr/>
              <p:nvPr/>
            </p:nvSpPr>
            <p:spPr>
              <a:xfrm>
                <a:off x="2015899" y="1160004"/>
                <a:ext cx="103909" cy="94008"/>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4" y="1861"/>
                      <a:pt x="1179" y="1852"/>
                      <a:pt x="1255" y="1833"/>
                    </a:cubicBezTo>
                    <a:cubicBezTo>
                      <a:pt x="1751" y="1710"/>
                      <a:pt x="2056" y="1203"/>
                      <a:pt x="1930" y="706"/>
                    </a:cubicBezTo>
                    <a:cubicBezTo>
                      <a:pt x="1825" y="282"/>
                      <a:pt x="1446" y="0"/>
                      <a:pt x="102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2" name="Google Shape;722;p29"/>
              <p:cNvSpPr/>
              <p:nvPr/>
            </p:nvSpPr>
            <p:spPr>
              <a:xfrm>
                <a:off x="1969828" y="1133887"/>
                <a:ext cx="247119" cy="90826"/>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3" name="Google Shape;723;p29"/>
              <p:cNvSpPr/>
              <p:nvPr/>
            </p:nvSpPr>
            <p:spPr>
              <a:xfrm>
                <a:off x="1345905" y="1067963"/>
                <a:ext cx="1041569" cy="246968"/>
              </a:xfrm>
              <a:custGeom>
                <a:avLst/>
                <a:gdLst/>
                <a:ahLst/>
                <a:cxnLst/>
                <a:rect l="l" t="t" r="r" b="b"/>
                <a:pathLst>
                  <a:path w="20619" h="4889" extrusionOk="0">
                    <a:moveTo>
                      <a:pt x="20475" y="353"/>
                    </a:moveTo>
                    <a:lnTo>
                      <a:pt x="20475" y="353"/>
                    </a:lnTo>
                    <a:cubicBezTo>
                      <a:pt x="20523" y="942"/>
                      <a:pt x="20516" y="1538"/>
                      <a:pt x="20469" y="2138"/>
                    </a:cubicBezTo>
                    <a:lnTo>
                      <a:pt x="20469" y="2138"/>
                    </a:lnTo>
                    <a:cubicBezTo>
                      <a:pt x="20567" y="1733"/>
                      <a:pt x="20619" y="1312"/>
                      <a:pt x="20619" y="877"/>
                    </a:cubicBezTo>
                    <a:cubicBezTo>
                      <a:pt x="20619" y="699"/>
                      <a:pt x="20564" y="517"/>
                      <a:pt x="20475" y="353"/>
                    </a:cubicBezTo>
                    <a:close/>
                    <a:moveTo>
                      <a:pt x="884" y="0"/>
                    </a:moveTo>
                    <a:lnTo>
                      <a:pt x="884" y="0"/>
                    </a:lnTo>
                    <a:cubicBezTo>
                      <a:pt x="359" y="459"/>
                      <a:pt x="0" y="1151"/>
                      <a:pt x="0" y="1819"/>
                    </a:cubicBezTo>
                    <a:cubicBezTo>
                      <a:pt x="0" y="3018"/>
                      <a:pt x="486" y="4104"/>
                      <a:pt x="1275" y="4889"/>
                    </a:cubicBezTo>
                    <a:cubicBezTo>
                      <a:pt x="1011" y="3488"/>
                      <a:pt x="860" y="2069"/>
                      <a:pt x="870" y="648"/>
                    </a:cubicBezTo>
                    <a:cubicBezTo>
                      <a:pt x="870" y="432"/>
                      <a:pt x="873" y="216"/>
                      <a:pt x="884" y="0"/>
                    </a:cubicBezTo>
                    <a:close/>
                  </a:path>
                </a:pathLst>
              </a:custGeom>
              <a:solidFill>
                <a:srgbClr val="FFFFFF">
                  <a:alpha val="30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9"/>
              <p:cNvSpPr/>
              <p:nvPr/>
            </p:nvSpPr>
            <p:spPr>
              <a:xfrm>
                <a:off x="1389349" y="1045787"/>
                <a:ext cx="993276" cy="303393"/>
              </a:xfrm>
              <a:custGeom>
                <a:avLst/>
                <a:gdLst/>
                <a:ahLst/>
                <a:cxnLst/>
                <a:rect l="l" t="t" r="r" b="b"/>
                <a:pathLst>
                  <a:path w="19663" h="6006" extrusionOk="0">
                    <a:moveTo>
                      <a:pt x="18241" y="28"/>
                    </a:moveTo>
                    <a:cubicBezTo>
                      <a:pt x="18402" y="967"/>
                      <a:pt x="18491" y="1888"/>
                      <a:pt x="18450" y="2608"/>
                    </a:cubicBezTo>
                    <a:cubicBezTo>
                      <a:pt x="18399" y="3574"/>
                      <a:pt x="18197" y="4512"/>
                      <a:pt x="17991" y="5255"/>
                    </a:cubicBezTo>
                    <a:cubicBezTo>
                      <a:pt x="18776" y="4556"/>
                      <a:pt x="19348" y="3628"/>
                      <a:pt x="19609" y="2577"/>
                    </a:cubicBezTo>
                    <a:cubicBezTo>
                      <a:pt x="19656" y="1977"/>
                      <a:pt x="19663" y="1381"/>
                      <a:pt x="19615" y="792"/>
                    </a:cubicBezTo>
                    <a:cubicBezTo>
                      <a:pt x="19598" y="765"/>
                      <a:pt x="19581" y="737"/>
                      <a:pt x="19560" y="706"/>
                    </a:cubicBezTo>
                    <a:cubicBezTo>
                      <a:pt x="19522" y="1302"/>
                      <a:pt x="19413" y="1895"/>
                      <a:pt x="19225" y="2464"/>
                    </a:cubicBezTo>
                    <a:cubicBezTo>
                      <a:pt x="19211" y="2512"/>
                      <a:pt x="19173" y="2532"/>
                      <a:pt x="19136" y="2532"/>
                    </a:cubicBezTo>
                    <a:cubicBezTo>
                      <a:pt x="19081" y="2532"/>
                      <a:pt x="19026" y="2485"/>
                      <a:pt x="19040" y="2412"/>
                    </a:cubicBezTo>
                    <a:cubicBezTo>
                      <a:pt x="19177" y="1737"/>
                      <a:pt x="19262" y="1066"/>
                      <a:pt x="19269" y="398"/>
                    </a:cubicBezTo>
                    <a:cubicBezTo>
                      <a:pt x="19173" y="326"/>
                      <a:pt x="19063" y="271"/>
                      <a:pt x="18951" y="237"/>
                    </a:cubicBezTo>
                    <a:lnTo>
                      <a:pt x="18241" y="28"/>
                    </a:lnTo>
                    <a:close/>
                    <a:moveTo>
                      <a:pt x="761" y="1"/>
                    </a:moveTo>
                    <a:lnTo>
                      <a:pt x="761" y="1"/>
                    </a:lnTo>
                    <a:cubicBezTo>
                      <a:pt x="493" y="96"/>
                      <a:pt x="243" y="247"/>
                      <a:pt x="24" y="439"/>
                    </a:cubicBezTo>
                    <a:cubicBezTo>
                      <a:pt x="13" y="655"/>
                      <a:pt x="10" y="871"/>
                      <a:pt x="10" y="1087"/>
                    </a:cubicBezTo>
                    <a:cubicBezTo>
                      <a:pt x="0" y="2508"/>
                      <a:pt x="151" y="3927"/>
                      <a:pt x="415" y="5328"/>
                    </a:cubicBezTo>
                    <a:cubicBezTo>
                      <a:pt x="674" y="5588"/>
                      <a:pt x="969" y="5818"/>
                      <a:pt x="1291" y="6006"/>
                    </a:cubicBezTo>
                    <a:cubicBezTo>
                      <a:pt x="1247" y="5906"/>
                      <a:pt x="1202" y="5807"/>
                      <a:pt x="1161" y="5704"/>
                    </a:cubicBezTo>
                    <a:cubicBezTo>
                      <a:pt x="808" y="4803"/>
                      <a:pt x="729" y="2056"/>
                      <a:pt x="729" y="607"/>
                    </a:cubicBezTo>
                    <a:cubicBezTo>
                      <a:pt x="729" y="401"/>
                      <a:pt x="740" y="203"/>
                      <a:pt x="76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9"/>
              <p:cNvSpPr/>
              <p:nvPr/>
            </p:nvSpPr>
            <p:spPr>
              <a:xfrm>
                <a:off x="2350416" y="1065842"/>
                <a:ext cx="27026" cy="107900"/>
              </a:xfrm>
              <a:custGeom>
                <a:avLst/>
                <a:gdLst/>
                <a:ahLst/>
                <a:cxnLst/>
                <a:rect l="l" t="t" r="r" b="b"/>
                <a:pathLst>
                  <a:path w="535" h="2136" extrusionOk="0">
                    <a:moveTo>
                      <a:pt x="244" y="1"/>
                    </a:moveTo>
                    <a:cubicBezTo>
                      <a:pt x="237" y="669"/>
                      <a:pt x="152" y="1340"/>
                      <a:pt x="15" y="2015"/>
                    </a:cubicBezTo>
                    <a:cubicBezTo>
                      <a:pt x="1" y="2088"/>
                      <a:pt x="56" y="2135"/>
                      <a:pt x="111" y="2135"/>
                    </a:cubicBezTo>
                    <a:cubicBezTo>
                      <a:pt x="148" y="2135"/>
                      <a:pt x="186" y="2115"/>
                      <a:pt x="200" y="2067"/>
                    </a:cubicBezTo>
                    <a:cubicBezTo>
                      <a:pt x="388" y="1498"/>
                      <a:pt x="497" y="905"/>
                      <a:pt x="535" y="309"/>
                    </a:cubicBezTo>
                    <a:cubicBezTo>
                      <a:pt x="456" y="192"/>
                      <a:pt x="357" y="86"/>
                      <a:pt x="2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6" name="Google Shape;726;p29"/>
              <p:cNvSpPr/>
              <p:nvPr/>
            </p:nvSpPr>
            <p:spPr>
              <a:xfrm>
                <a:off x="1497958" y="1021034"/>
                <a:ext cx="755250" cy="357747"/>
              </a:xfrm>
              <a:custGeom>
                <a:avLst/>
                <a:gdLst/>
                <a:ahLst/>
                <a:cxnLst/>
                <a:rect l="l" t="t" r="r" b="b"/>
                <a:pathLst>
                  <a:path w="14951" h="7082" extrusionOk="0">
                    <a:moveTo>
                      <a:pt x="13375" y="11"/>
                    </a:moveTo>
                    <a:cubicBezTo>
                      <a:pt x="13437" y="518"/>
                      <a:pt x="13519" y="1025"/>
                      <a:pt x="13625" y="1536"/>
                    </a:cubicBezTo>
                    <a:cubicBezTo>
                      <a:pt x="13728" y="2029"/>
                      <a:pt x="13857" y="2508"/>
                      <a:pt x="14005" y="2978"/>
                    </a:cubicBezTo>
                    <a:cubicBezTo>
                      <a:pt x="14088" y="3057"/>
                      <a:pt x="14112" y="3160"/>
                      <a:pt x="14091" y="3255"/>
                    </a:cubicBezTo>
                    <a:cubicBezTo>
                      <a:pt x="14145" y="3427"/>
                      <a:pt x="14204" y="3598"/>
                      <a:pt x="14262" y="3765"/>
                    </a:cubicBezTo>
                    <a:cubicBezTo>
                      <a:pt x="14005" y="2553"/>
                      <a:pt x="13775" y="1220"/>
                      <a:pt x="13584" y="18"/>
                    </a:cubicBezTo>
                    <a:cubicBezTo>
                      <a:pt x="13546" y="15"/>
                      <a:pt x="13498" y="11"/>
                      <a:pt x="13443" y="11"/>
                    </a:cubicBezTo>
                    <a:close/>
                    <a:moveTo>
                      <a:pt x="12813" y="1"/>
                    </a:moveTo>
                    <a:cubicBezTo>
                      <a:pt x="12878" y="35"/>
                      <a:pt x="12940" y="69"/>
                      <a:pt x="13002" y="107"/>
                    </a:cubicBezTo>
                    <a:cubicBezTo>
                      <a:pt x="13286" y="282"/>
                      <a:pt x="13111" y="682"/>
                      <a:pt x="12850" y="682"/>
                    </a:cubicBezTo>
                    <a:cubicBezTo>
                      <a:pt x="12799" y="682"/>
                      <a:pt x="12748" y="668"/>
                      <a:pt x="12693" y="638"/>
                    </a:cubicBezTo>
                    <a:cubicBezTo>
                      <a:pt x="12289" y="391"/>
                      <a:pt x="11854" y="244"/>
                      <a:pt x="11381" y="213"/>
                    </a:cubicBezTo>
                    <a:cubicBezTo>
                      <a:pt x="11241" y="203"/>
                      <a:pt x="11148" y="118"/>
                      <a:pt x="11111" y="11"/>
                    </a:cubicBezTo>
                    <a:lnTo>
                      <a:pt x="6431" y="11"/>
                    </a:lnTo>
                    <a:cubicBezTo>
                      <a:pt x="6698" y="323"/>
                      <a:pt x="6883" y="655"/>
                      <a:pt x="7010" y="929"/>
                    </a:cubicBezTo>
                    <a:cubicBezTo>
                      <a:pt x="7353" y="1669"/>
                      <a:pt x="7483" y="2477"/>
                      <a:pt x="7552" y="3019"/>
                    </a:cubicBezTo>
                    <a:cubicBezTo>
                      <a:pt x="7572" y="3201"/>
                      <a:pt x="7593" y="3382"/>
                      <a:pt x="7609" y="3566"/>
                    </a:cubicBezTo>
                    <a:cubicBezTo>
                      <a:pt x="7901" y="3669"/>
                      <a:pt x="8123" y="3930"/>
                      <a:pt x="8178" y="4255"/>
                    </a:cubicBezTo>
                    <a:cubicBezTo>
                      <a:pt x="8181" y="4269"/>
                      <a:pt x="8185" y="4283"/>
                      <a:pt x="8189" y="4297"/>
                    </a:cubicBezTo>
                    <a:cubicBezTo>
                      <a:pt x="8795" y="4303"/>
                      <a:pt x="9401" y="4314"/>
                      <a:pt x="10007" y="4341"/>
                    </a:cubicBezTo>
                    <a:cubicBezTo>
                      <a:pt x="9928" y="4235"/>
                      <a:pt x="9863" y="4129"/>
                      <a:pt x="9822" y="4023"/>
                    </a:cubicBezTo>
                    <a:cubicBezTo>
                      <a:pt x="9799" y="4029"/>
                      <a:pt x="9778" y="4033"/>
                      <a:pt x="9754" y="4033"/>
                    </a:cubicBezTo>
                    <a:cubicBezTo>
                      <a:pt x="9555" y="4033"/>
                      <a:pt x="9343" y="3810"/>
                      <a:pt x="9459" y="3566"/>
                    </a:cubicBezTo>
                    <a:cubicBezTo>
                      <a:pt x="9925" y="2605"/>
                      <a:pt x="10761" y="2235"/>
                      <a:pt x="11655" y="2235"/>
                    </a:cubicBezTo>
                    <a:cubicBezTo>
                      <a:pt x="12354" y="2235"/>
                      <a:pt x="13090" y="2461"/>
                      <a:pt x="13714" y="2803"/>
                    </a:cubicBezTo>
                    <a:cubicBezTo>
                      <a:pt x="13604" y="2330"/>
                      <a:pt x="13505" y="1861"/>
                      <a:pt x="13416" y="1405"/>
                    </a:cubicBezTo>
                    <a:cubicBezTo>
                      <a:pt x="13327" y="946"/>
                      <a:pt x="13248" y="480"/>
                      <a:pt x="13183" y="11"/>
                    </a:cubicBezTo>
                    <a:cubicBezTo>
                      <a:pt x="13060" y="4"/>
                      <a:pt x="12937" y="1"/>
                      <a:pt x="12813" y="1"/>
                    </a:cubicBezTo>
                    <a:close/>
                    <a:moveTo>
                      <a:pt x="12758" y="3039"/>
                    </a:moveTo>
                    <a:cubicBezTo>
                      <a:pt x="12847" y="3197"/>
                      <a:pt x="12891" y="3368"/>
                      <a:pt x="12899" y="3536"/>
                    </a:cubicBezTo>
                    <a:cubicBezTo>
                      <a:pt x="12909" y="3851"/>
                      <a:pt x="12738" y="4252"/>
                      <a:pt x="12453" y="4560"/>
                    </a:cubicBezTo>
                    <a:cubicBezTo>
                      <a:pt x="12772" y="4608"/>
                      <a:pt x="13090" y="4667"/>
                      <a:pt x="13405" y="4731"/>
                    </a:cubicBezTo>
                    <a:cubicBezTo>
                      <a:pt x="14433" y="4954"/>
                      <a:pt x="14570" y="5975"/>
                      <a:pt x="14190" y="6746"/>
                    </a:cubicBezTo>
                    <a:cubicBezTo>
                      <a:pt x="14454" y="6646"/>
                      <a:pt x="14711" y="6526"/>
                      <a:pt x="14951" y="6386"/>
                    </a:cubicBezTo>
                    <a:cubicBezTo>
                      <a:pt x="14910" y="6266"/>
                      <a:pt x="14869" y="6140"/>
                      <a:pt x="14828" y="6009"/>
                    </a:cubicBezTo>
                    <a:cubicBezTo>
                      <a:pt x="14430" y="5228"/>
                      <a:pt x="14132" y="4368"/>
                      <a:pt x="13895" y="3502"/>
                    </a:cubicBezTo>
                    <a:cubicBezTo>
                      <a:pt x="13865" y="3512"/>
                      <a:pt x="13834" y="3519"/>
                      <a:pt x="13803" y="3519"/>
                    </a:cubicBezTo>
                    <a:cubicBezTo>
                      <a:pt x="13751" y="3519"/>
                      <a:pt x="13700" y="3502"/>
                      <a:pt x="13645" y="3471"/>
                    </a:cubicBezTo>
                    <a:cubicBezTo>
                      <a:pt x="13375" y="3299"/>
                      <a:pt x="13073" y="3149"/>
                      <a:pt x="12758" y="3039"/>
                    </a:cubicBezTo>
                    <a:close/>
                    <a:moveTo>
                      <a:pt x="3817" y="11"/>
                    </a:moveTo>
                    <a:cubicBezTo>
                      <a:pt x="3776" y="118"/>
                      <a:pt x="3687" y="203"/>
                      <a:pt x="3544" y="213"/>
                    </a:cubicBezTo>
                    <a:cubicBezTo>
                      <a:pt x="3174" y="237"/>
                      <a:pt x="2824" y="333"/>
                      <a:pt x="2495" y="494"/>
                    </a:cubicBezTo>
                    <a:cubicBezTo>
                      <a:pt x="1968" y="1025"/>
                      <a:pt x="1464" y="1590"/>
                      <a:pt x="967" y="2180"/>
                    </a:cubicBezTo>
                    <a:cubicBezTo>
                      <a:pt x="960" y="2189"/>
                      <a:pt x="950" y="2193"/>
                      <a:pt x="940" y="2193"/>
                    </a:cubicBezTo>
                    <a:cubicBezTo>
                      <a:pt x="913" y="2193"/>
                      <a:pt x="885" y="2159"/>
                      <a:pt x="905" y="2132"/>
                    </a:cubicBezTo>
                    <a:cubicBezTo>
                      <a:pt x="1214" y="1614"/>
                      <a:pt x="1574" y="1121"/>
                      <a:pt x="1971" y="662"/>
                    </a:cubicBezTo>
                    <a:cubicBezTo>
                      <a:pt x="1912" y="635"/>
                      <a:pt x="1861" y="586"/>
                      <a:pt x="1827" y="532"/>
                    </a:cubicBezTo>
                    <a:cubicBezTo>
                      <a:pt x="728" y="1614"/>
                      <a:pt x="111" y="2508"/>
                      <a:pt x="111" y="2508"/>
                    </a:cubicBezTo>
                    <a:cubicBezTo>
                      <a:pt x="111" y="3522"/>
                      <a:pt x="42" y="5677"/>
                      <a:pt x="1" y="6876"/>
                    </a:cubicBezTo>
                    <a:cubicBezTo>
                      <a:pt x="419" y="7010"/>
                      <a:pt x="864" y="7081"/>
                      <a:pt x="1324" y="7081"/>
                    </a:cubicBezTo>
                    <a:lnTo>
                      <a:pt x="1607" y="7081"/>
                    </a:lnTo>
                    <a:cubicBezTo>
                      <a:pt x="1337" y="6965"/>
                      <a:pt x="1084" y="6804"/>
                      <a:pt x="872" y="6571"/>
                    </a:cubicBezTo>
                    <a:cubicBezTo>
                      <a:pt x="576" y="6249"/>
                      <a:pt x="590" y="5725"/>
                      <a:pt x="872" y="5400"/>
                    </a:cubicBezTo>
                    <a:cubicBezTo>
                      <a:pt x="1255" y="4961"/>
                      <a:pt x="1806" y="4742"/>
                      <a:pt x="2382" y="4611"/>
                    </a:cubicBezTo>
                    <a:cubicBezTo>
                      <a:pt x="2070" y="4293"/>
                      <a:pt x="1879" y="3868"/>
                      <a:pt x="1889" y="3536"/>
                    </a:cubicBezTo>
                    <a:cubicBezTo>
                      <a:pt x="1895" y="3368"/>
                      <a:pt x="1944" y="3197"/>
                      <a:pt x="2032" y="3036"/>
                    </a:cubicBezTo>
                    <a:lnTo>
                      <a:pt x="2032" y="3036"/>
                    </a:lnTo>
                    <a:cubicBezTo>
                      <a:pt x="1718" y="3149"/>
                      <a:pt x="1413" y="3299"/>
                      <a:pt x="1142" y="3471"/>
                    </a:cubicBezTo>
                    <a:cubicBezTo>
                      <a:pt x="1090" y="3502"/>
                      <a:pt x="1036" y="3519"/>
                      <a:pt x="988" y="3519"/>
                    </a:cubicBezTo>
                    <a:cubicBezTo>
                      <a:pt x="728" y="3519"/>
                      <a:pt x="556" y="3118"/>
                      <a:pt x="834" y="2940"/>
                    </a:cubicBezTo>
                    <a:cubicBezTo>
                      <a:pt x="1505" y="2522"/>
                      <a:pt x="2341" y="2235"/>
                      <a:pt x="3133" y="2235"/>
                    </a:cubicBezTo>
                    <a:cubicBezTo>
                      <a:pt x="4026" y="2235"/>
                      <a:pt x="4862" y="2605"/>
                      <a:pt x="5328" y="3566"/>
                    </a:cubicBezTo>
                    <a:cubicBezTo>
                      <a:pt x="5444" y="3810"/>
                      <a:pt x="5232" y="4033"/>
                      <a:pt x="5033" y="4033"/>
                    </a:cubicBezTo>
                    <a:cubicBezTo>
                      <a:pt x="5009" y="4033"/>
                      <a:pt x="4989" y="4029"/>
                      <a:pt x="4968" y="4023"/>
                    </a:cubicBezTo>
                    <a:cubicBezTo>
                      <a:pt x="4927" y="4115"/>
                      <a:pt x="4875" y="4208"/>
                      <a:pt x="4811" y="4300"/>
                    </a:cubicBezTo>
                    <a:cubicBezTo>
                      <a:pt x="5163" y="4279"/>
                      <a:pt x="5520" y="4276"/>
                      <a:pt x="5873" y="4276"/>
                    </a:cubicBezTo>
                    <a:cubicBezTo>
                      <a:pt x="6054" y="4276"/>
                      <a:pt x="6236" y="4276"/>
                      <a:pt x="6417" y="4279"/>
                    </a:cubicBezTo>
                    <a:cubicBezTo>
                      <a:pt x="6417" y="4269"/>
                      <a:pt x="6417" y="4262"/>
                      <a:pt x="6421" y="4255"/>
                    </a:cubicBezTo>
                    <a:cubicBezTo>
                      <a:pt x="6493" y="3838"/>
                      <a:pt x="6842" y="3522"/>
                      <a:pt x="7267" y="3522"/>
                    </a:cubicBezTo>
                    <a:lnTo>
                      <a:pt x="7335" y="3522"/>
                    </a:lnTo>
                    <a:cubicBezTo>
                      <a:pt x="7356" y="3522"/>
                      <a:pt x="7376" y="3522"/>
                      <a:pt x="7400" y="3525"/>
                    </a:cubicBezTo>
                    <a:cubicBezTo>
                      <a:pt x="7383" y="3365"/>
                      <a:pt x="7367" y="3204"/>
                      <a:pt x="7349" y="3043"/>
                    </a:cubicBezTo>
                    <a:cubicBezTo>
                      <a:pt x="7243" y="2203"/>
                      <a:pt x="7075" y="1560"/>
                      <a:pt x="6825" y="1015"/>
                    </a:cubicBezTo>
                    <a:cubicBezTo>
                      <a:pt x="6688" y="714"/>
                      <a:pt x="6472" y="344"/>
                      <a:pt x="6160" y="11"/>
                    </a:cubicBezTo>
                    <a:close/>
                  </a:path>
                </a:pathLst>
              </a:custGeom>
              <a:solidFill>
                <a:srgbClr val="FFD2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7" name="Google Shape;727;p29"/>
              <p:cNvSpPr/>
              <p:nvPr/>
            </p:nvSpPr>
            <p:spPr>
              <a:xfrm>
                <a:off x="1426175" y="1021034"/>
                <a:ext cx="897298" cy="347341"/>
              </a:xfrm>
              <a:custGeom>
                <a:avLst/>
                <a:gdLst/>
                <a:ahLst/>
                <a:cxnLst/>
                <a:rect l="l" t="t" r="r" b="b"/>
                <a:pathLst>
                  <a:path w="17763" h="6876" extrusionOk="0">
                    <a:moveTo>
                      <a:pt x="15005" y="18"/>
                    </a:moveTo>
                    <a:lnTo>
                      <a:pt x="15005" y="18"/>
                    </a:lnTo>
                    <a:cubicBezTo>
                      <a:pt x="15196" y="1220"/>
                      <a:pt x="15426" y="2553"/>
                      <a:pt x="15683" y="3765"/>
                    </a:cubicBezTo>
                    <a:cubicBezTo>
                      <a:pt x="15971" y="4602"/>
                      <a:pt x="16290" y="5420"/>
                      <a:pt x="16570" y="6266"/>
                    </a:cubicBezTo>
                    <a:cubicBezTo>
                      <a:pt x="16817" y="6112"/>
                      <a:pt x="17046" y="5938"/>
                      <a:pt x="17262" y="5745"/>
                    </a:cubicBezTo>
                    <a:cubicBezTo>
                      <a:pt x="17468" y="5002"/>
                      <a:pt x="17670" y="4064"/>
                      <a:pt x="17721" y="3098"/>
                    </a:cubicBezTo>
                    <a:cubicBezTo>
                      <a:pt x="17762" y="2378"/>
                      <a:pt x="17673" y="1457"/>
                      <a:pt x="17512" y="518"/>
                    </a:cubicBezTo>
                    <a:lnTo>
                      <a:pt x="17221" y="432"/>
                    </a:lnTo>
                    <a:cubicBezTo>
                      <a:pt x="16522" y="230"/>
                      <a:pt x="15810" y="100"/>
                      <a:pt x="15093" y="39"/>
                    </a:cubicBezTo>
                    <a:cubicBezTo>
                      <a:pt x="15070" y="31"/>
                      <a:pt x="15043" y="25"/>
                      <a:pt x="15005" y="18"/>
                    </a:cubicBezTo>
                    <a:close/>
                    <a:moveTo>
                      <a:pt x="16249" y="6009"/>
                    </a:moveTo>
                    <a:lnTo>
                      <a:pt x="16249" y="6009"/>
                    </a:lnTo>
                    <a:cubicBezTo>
                      <a:pt x="16290" y="6140"/>
                      <a:pt x="16331" y="6266"/>
                      <a:pt x="16372" y="6386"/>
                    </a:cubicBezTo>
                    <a:cubicBezTo>
                      <a:pt x="16393" y="6376"/>
                      <a:pt x="16413" y="6366"/>
                      <a:pt x="16434" y="6352"/>
                    </a:cubicBezTo>
                    <a:cubicBezTo>
                      <a:pt x="16368" y="6238"/>
                      <a:pt x="16306" y="6126"/>
                      <a:pt x="16249" y="6009"/>
                    </a:cubicBezTo>
                    <a:close/>
                    <a:moveTo>
                      <a:pt x="3439" y="1"/>
                    </a:moveTo>
                    <a:cubicBezTo>
                      <a:pt x="3378" y="1"/>
                      <a:pt x="3320" y="4"/>
                      <a:pt x="3169" y="11"/>
                    </a:cubicBezTo>
                    <a:cubicBezTo>
                      <a:pt x="2885" y="11"/>
                      <a:pt x="2381" y="39"/>
                      <a:pt x="2381" y="39"/>
                    </a:cubicBezTo>
                    <a:cubicBezTo>
                      <a:pt x="1655" y="97"/>
                      <a:pt x="932" y="227"/>
                      <a:pt x="223" y="432"/>
                    </a:cubicBezTo>
                    <a:lnTo>
                      <a:pt x="124" y="463"/>
                    </a:lnTo>
                    <a:cubicBezTo>
                      <a:pt x="93" y="470"/>
                      <a:pt x="62" y="480"/>
                      <a:pt x="32" y="491"/>
                    </a:cubicBezTo>
                    <a:cubicBezTo>
                      <a:pt x="11" y="693"/>
                      <a:pt x="0" y="891"/>
                      <a:pt x="0" y="1097"/>
                    </a:cubicBezTo>
                    <a:cubicBezTo>
                      <a:pt x="0" y="2546"/>
                      <a:pt x="79" y="5293"/>
                      <a:pt x="432" y="6194"/>
                    </a:cubicBezTo>
                    <a:cubicBezTo>
                      <a:pt x="473" y="6297"/>
                      <a:pt x="518" y="6396"/>
                      <a:pt x="562" y="6496"/>
                    </a:cubicBezTo>
                    <a:cubicBezTo>
                      <a:pt x="833" y="6650"/>
                      <a:pt x="1121" y="6780"/>
                      <a:pt x="1422" y="6876"/>
                    </a:cubicBezTo>
                    <a:cubicBezTo>
                      <a:pt x="1463" y="5677"/>
                      <a:pt x="1532" y="3522"/>
                      <a:pt x="1532" y="2508"/>
                    </a:cubicBezTo>
                    <a:cubicBezTo>
                      <a:pt x="1532" y="2508"/>
                      <a:pt x="2149" y="1614"/>
                      <a:pt x="3248" y="532"/>
                    </a:cubicBezTo>
                    <a:cubicBezTo>
                      <a:pt x="3169" y="398"/>
                      <a:pt x="3176" y="213"/>
                      <a:pt x="3344" y="107"/>
                    </a:cubicBezTo>
                    <a:cubicBezTo>
                      <a:pt x="3406" y="72"/>
                      <a:pt x="3467" y="35"/>
                      <a:pt x="3529" y="4"/>
                    </a:cubicBezTo>
                    <a:cubicBezTo>
                      <a:pt x="3495" y="1"/>
                      <a:pt x="3467" y="1"/>
                      <a:pt x="3439"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9"/>
              <p:cNvSpPr/>
              <p:nvPr/>
            </p:nvSpPr>
            <p:spPr>
              <a:xfrm>
                <a:off x="2163911" y="1021539"/>
                <a:ext cx="99363" cy="320366"/>
              </a:xfrm>
              <a:custGeom>
                <a:avLst/>
                <a:gdLst/>
                <a:ahLst/>
                <a:cxnLst/>
                <a:rect l="l" t="t" r="r" b="b"/>
                <a:pathLst>
                  <a:path w="1967" h="6342" extrusionOk="0">
                    <a:moveTo>
                      <a:pt x="0" y="1"/>
                    </a:moveTo>
                    <a:cubicBezTo>
                      <a:pt x="65" y="470"/>
                      <a:pt x="144" y="936"/>
                      <a:pt x="233" y="1395"/>
                    </a:cubicBezTo>
                    <a:cubicBezTo>
                      <a:pt x="322" y="1851"/>
                      <a:pt x="421" y="2320"/>
                      <a:pt x="531" y="2793"/>
                    </a:cubicBezTo>
                    <a:cubicBezTo>
                      <a:pt x="613" y="2837"/>
                      <a:pt x="692" y="2882"/>
                      <a:pt x="771" y="2930"/>
                    </a:cubicBezTo>
                    <a:cubicBezTo>
                      <a:pt x="788" y="2944"/>
                      <a:pt x="805" y="2954"/>
                      <a:pt x="822" y="2968"/>
                    </a:cubicBezTo>
                    <a:cubicBezTo>
                      <a:pt x="674" y="2498"/>
                      <a:pt x="545" y="2019"/>
                      <a:pt x="442" y="1526"/>
                    </a:cubicBezTo>
                    <a:cubicBezTo>
                      <a:pt x="336" y="1015"/>
                      <a:pt x="254" y="508"/>
                      <a:pt x="192" y="1"/>
                    </a:cubicBezTo>
                    <a:close/>
                    <a:moveTo>
                      <a:pt x="908" y="3245"/>
                    </a:moveTo>
                    <a:cubicBezTo>
                      <a:pt x="887" y="3355"/>
                      <a:pt x="812" y="3450"/>
                      <a:pt x="712" y="3492"/>
                    </a:cubicBezTo>
                    <a:cubicBezTo>
                      <a:pt x="949" y="4358"/>
                      <a:pt x="1247" y="5218"/>
                      <a:pt x="1645" y="5999"/>
                    </a:cubicBezTo>
                    <a:cubicBezTo>
                      <a:pt x="1702" y="6116"/>
                      <a:pt x="1764" y="6228"/>
                      <a:pt x="1830" y="6342"/>
                    </a:cubicBezTo>
                    <a:cubicBezTo>
                      <a:pt x="1877" y="6315"/>
                      <a:pt x="1922" y="6287"/>
                      <a:pt x="1966" y="6256"/>
                    </a:cubicBezTo>
                    <a:cubicBezTo>
                      <a:pt x="1686" y="5410"/>
                      <a:pt x="1367" y="4592"/>
                      <a:pt x="1079" y="3755"/>
                    </a:cubicBezTo>
                    <a:cubicBezTo>
                      <a:pt x="1021" y="3588"/>
                      <a:pt x="962" y="3417"/>
                      <a:pt x="908" y="3245"/>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9"/>
              <p:cNvSpPr/>
              <p:nvPr/>
            </p:nvSpPr>
            <p:spPr>
              <a:xfrm>
                <a:off x="1542614" y="1045989"/>
                <a:ext cx="81430" cy="85875"/>
              </a:xfrm>
              <a:custGeom>
                <a:avLst/>
                <a:gdLst/>
                <a:ahLst/>
                <a:cxnLst/>
                <a:rect l="l" t="t" r="r" b="b"/>
                <a:pathLst>
                  <a:path w="1612" h="1700" extrusionOk="0">
                    <a:moveTo>
                      <a:pt x="1611" y="0"/>
                    </a:moveTo>
                    <a:lnTo>
                      <a:pt x="1611" y="0"/>
                    </a:lnTo>
                    <a:cubicBezTo>
                      <a:pt x="1522" y="41"/>
                      <a:pt x="1433" y="89"/>
                      <a:pt x="1347" y="144"/>
                    </a:cubicBezTo>
                    <a:cubicBezTo>
                      <a:pt x="1296" y="174"/>
                      <a:pt x="1241" y="188"/>
                      <a:pt x="1193" y="188"/>
                    </a:cubicBezTo>
                    <a:cubicBezTo>
                      <a:pt x="1155" y="188"/>
                      <a:pt x="1121" y="182"/>
                      <a:pt x="1087" y="168"/>
                    </a:cubicBezTo>
                    <a:cubicBezTo>
                      <a:pt x="690" y="627"/>
                      <a:pt x="330" y="1120"/>
                      <a:pt x="21" y="1638"/>
                    </a:cubicBezTo>
                    <a:cubicBezTo>
                      <a:pt x="1" y="1665"/>
                      <a:pt x="29" y="1699"/>
                      <a:pt x="56" y="1699"/>
                    </a:cubicBezTo>
                    <a:cubicBezTo>
                      <a:pt x="66" y="1699"/>
                      <a:pt x="76" y="1695"/>
                      <a:pt x="83" y="1686"/>
                    </a:cubicBezTo>
                    <a:cubicBezTo>
                      <a:pt x="580" y="1096"/>
                      <a:pt x="1084" y="531"/>
                      <a:pt x="161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0" name="Google Shape;730;p29"/>
              <p:cNvSpPr/>
              <p:nvPr/>
            </p:nvSpPr>
            <p:spPr>
              <a:xfrm>
                <a:off x="2059191" y="1021034"/>
                <a:ext cx="109971" cy="34502"/>
              </a:xfrm>
              <a:custGeom>
                <a:avLst/>
                <a:gdLst/>
                <a:ahLst/>
                <a:cxnLst/>
                <a:rect l="l" t="t" r="r" b="b"/>
                <a:pathLst>
                  <a:path w="2177" h="683" extrusionOk="0">
                    <a:moveTo>
                      <a:pt x="1648" y="1"/>
                    </a:moveTo>
                    <a:cubicBezTo>
                      <a:pt x="1501" y="1"/>
                      <a:pt x="1354" y="4"/>
                      <a:pt x="1206" y="11"/>
                    </a:cubicBezTo>
                    <a:lnTo>
                      <a:pt x="1" y="11"/>
                    </a:lnTo>
                    <a:cubicBezTo>
                      <a:pt x="38" y="118"/>
                      <a:pt x="131" y="203"/>
                      <a:pt x="271" y="213"/>
                    </a:cubicBezTo>
                    <a:cubicBezTo>
                      <a:pt x="744" y="244"/>
                      <a:pt x="1179" y="391"/>
                      <a:pt x="1583" y="638"/>
                    </a:cubicBezTo>
                    <a:cubicBezTo>
                      <a:pt x="1638" y="668"/>
                      <a:pt x="1689" y="682"/>
                      <a:pt x="1740" y="682"/>
                    </a:cubicBezTo>
                    <a:cubicBezTo>
                      <a:pt x="2001" y="682"/>
                      <a:pt x="2176" y="282"/>
                      <a:pt x="1892" y="107"/>
                    </a:cubicBezTo>
                    <a:cubicBezTo>
                      <a:pt x="1830" y="69"/>
                      <a:pt x="1768" y="35"/>
                      <a:pt x="170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1" name="Google Shape;731;p29"/>
              <p:cNvSpPr/>
              <p:nvPr/>
            </p:nvSpPr>
            <p:spPr>
              <a:xfrm>
                <a:off x="1586210" y="1021236"/>
                <a:ext cx="104617" cy="34300"/>
              </a:xfrm>
              <a:custGeom>
                <a:avLst/>
                <a:gdLst/>
                <a:ahLst/>
                <a:cxnLst/>
                <a:rect l="l" t="t" r="r" b="b"/>
                <a:pathLst>
                  <a:path w="2071" h="679" extrusionOk="0">
                    <a:moveTo>
                      <a:pt x="361" y="0"/>
                    </a:moveTo>
                    <a:cubicBezTo>
                      <a:pt x="299" y="31"/>
                      <a:pt x="238" y="68"/>
                      <a:pt x="176" y="103"/>
                    </a:cubicBezTo>
                    <a:cubicBezTo>
                      <a:pt x="8" y="209"/>
                      <a:pt x="1" y="394"/>
                      <a:pt x="80" y="528"/>
                    </a:cubicBezTo>
                    <a:cubicBezTo>
                      <a:pt x="114" y="582"/>
                      <a:pt x="165" y="631"/>
                      <a:pt x="224" y="658"/>
                    </a:cubicBezTo>
                    <a:cubicBezTo>
                      <a:pt x="258" y="672"/>
                      <a:pt x="292" y="678"/>
                      <a:pt x="330" y="678"/>
                    </a:cubicBezTo>
                    <a:cubicBezTo>
                      <a:pt x="378" y="678"/>
                      <a:pt x="433" y="664"/>
                      <a:pt x="484" y="634"/>
                    </a:cubicBezTo>
                    <a:cubicBezTo>
                      <a:pt x="570" y="579"/>
                      <a:pt x="659" y="531"/>
                      <a:pt x="748" y="490"/>
                    </a:cubicBezTo>
                    <a:cubicBezTo>
                      <a:pt x="1077" y="329"/>
                      <a:pt x="1427" y="233"/>
                      <a:pt x="1797" y="209"/>
                    </a:cubicBezTo>
                    <a:cubicBezTo>
                      <a:pt x="1940" y="199"/>
                      <a:pt x="2029" y="114"/>
                      <a:pt x="2070" y="7"/>
                    </a:cubicBezTo>
                    <a:lnTo>
                      <a:pt x="539" y="7"/>
                    </a:lnTo>
                    <a:cubicBezTo>
                      <a:pt x="456" y="3"/>
                      <a:pt x="402" y="0"/>
                      <a:pt x="36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9"/>
              <p:cNvSpPr/>
              <p:nvPr/>
            </p:nvSpPr>
            <p:spPr>
              <a:xfrm>
                <a:off x="1527055" y="1237041"/>
                <a:ext cx="706957" cy="141745"/>
              </a:xfrm>
              <a:custGeom>
                <a:avLst/>
                <a:gdLst/>
                <a:ahLst/>
                <a:cxnLst/>
                <a:rect l="l" t="t" r="r" b="b"/>
                <a:pathLst>
                  <a:path w="13995" h="2806" extrusionOk="0">
                    <a:moveTo>
                      <a:pt x="5297" y="0"/>
                    </a:moveTo>
                    <a:cubicBezTo>
                      <a:pt x="4944" y="0"/>
                      <a:pt x="4587" y="3"/>
                      <a:pt x="4235"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508" y="2528"/>
                      <a:pt x="761" y="2689"/>
                      <a:pt x="1031" y="2805"/>
                    </a:cubicBezTo>
                    <a:lnTo>
                      <a:pt x="1693" y="2805"/>
                    </a:lnTo>
                    <a:cubicBezTo>
                      <a:pt x="3762" y="2805"/>
                      <a:pt x="5482" y="1962"/>
                      <a:pt x="5841" y="3"/>
                    </a:cubicBezTo>
                    <a:cubicBezTo>
                      <a:pt x="5660" y="0"/>
                      <a:pt x="5478" y="0"/>
                      <a:pt x="5297" y="0"/>
                    </a:cubicBezTo>
                    <a:close/>
                    <a:moveTo>
                      <a:pt x="7613" y="21"/>
                    </a:moveTo>
                    <a:lnTo>
                      <a:pt x="7613" y="21"/>
                    </a:lnTo>
                    <a:cubicBezTo>
                      <a:pt x="7975" y="1970"/>
                      <a:pt x="9692" y="2805"/>
                      <a:pt x="11754" y="2805"/>
                    </a:cubicBezTo>
                    <a:cubicBezTo>
                      <a:pt x="12408" y="2805"/>
                      <a:pt x="13035" y="2689"/>
                      <a:pt x="13614" y="2470"/>
                    </a:cubicBezTo>
                    <a:cubicBezTo>
                      <a:pt x="13994" y="1699"/>
                      <a:pt x="13857" y="678"/>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8825" y="38"/>
                      <a:pt x="8219" y="27"/>
                      <a:pt x="7613" y="21"/>
                    </a:cubicBezTo>
                    <a:close/>
                  </a:path>
                </a:pathLst>
              </a:custGeom>
              <a:solidFill>
                <a:srgbClr val="F9C8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9"/>
              <p:cNvSpPr/>
              <p:nvPr/>
            </p:nvSpPr>
            <p:spPr>
              <a:xfrm>
                <a:off x="1809137" y="1021539"/>
                <a:ext cx="73247" cy="179682"/>
              </a:xfrm>
              <a:custGeom>
                <a:avLst/>
                <a:gdLst/>
                <a:ahLst/>
                <a:cxnLst/>
                <a:rect l="l" t="t" r="r" b="b"/>
                <a:pathLst>
                  <a:path w="1450" h="3557" extrusionOk="0">
                    <a:moveTo>
                      <a:pt x="0" y="1"/>
                    </a:moveTo>
                    <a:cubicBezTo>
                      <a:pt x="312" y="334"/>
                      <a:pt x="528" y="704"/>
                      <a:pt x="665" y="1005"/>
                    </a:cubicBezTo>
                    <a:cubicBezTo>
                      <a:pt x="915" y="1550"/>
                      <a:pt x="1083" y="2193"/>
                      <a:pt x="1189" y="3033"/>
                    </a:cubicBezTo>
                    <a:cubicBezTo>
                      <a:pt x="1207" y="3194"/>
                      <a:pt x="1223" y="3355"/>
                      <a:pt x="1240" y="3515"/>
                    </a:cubicBezTo>
                    <a:cubicBezTo>
                      <a:pt x="1313" y="3519"/>
                      <a:pt x="1381" y="3536"/>
                      <a:pt x="1449" y="3556"/>
                    </a:cubicBezTo>
                    <a:cubicBezTo>
                      <a:pt x="1433" y="3372"/>
                      <a:pt x="1412" y="3191"/>
                      <a:pt x="1392" y="3009"/>
                    </a:cubicBezTo>
                    <a:cubicBezTo>
                      <a:pt x="1323" y="2467"/>
                      <a:pt x="1193" y="1659"/>
                      <a:pt x="850" y="919"/>
                    </a:cubicBezTo>
                    <a:cubicBezTo>
                      <a:pt x="723" y="645"/>
                      <a:pt x="538" y="313"/>
                      <a:pt x="27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4" name="Google Shape;734;p29"/>
              <p:cNvSpPr/>
              <p:nvPr/>
            </p:nvSpPr>
            <p:spPr>
              <a:xfrm>
                <a:off x="1592827" y="1164146"/>
                <a:ext cx="156142" cy="112042"/>
              </a:xfrm>
              <a:custGeom>
                <a:avLst/>
                <a:gdLst/>
                <a:ahLst/>
                <a:cxnLst/>
                <a:rect l="l" t="t" r="r" b="b"/>
                <a:pathLst>
                  <a:path w="3091" h="2218" extrusionOk="0">
                    <a:moveTo>
                      <a:pt x="1182" y="1"/>
                    </a:move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3" y="1467"/>
                    </a:cubicBezTo>
                    <a:cubicBezTo>
                      <a:pt x="2997" y="1375"/>
                      <a:pt x="3049" y="1282"/>
                      <a:pt x="3090" y="1190"/>
                    </a:cubicBezTo>
                    <a:cubicBezTo>
                      <a:pt x="3022" y="1173"/>
                      <a:pt x="2964" y="1124"/>
                      <a:pt x="2923" y="1042"/>
                    </a:cubicBezTo>
                    <a:cubicBezTo>
                      <a:pt x="2803" y="792"/>
                      <a:pt x="2652" y="590"/>
                      <a:pt x="2480" y="439"/>
                    </a:cubicBezTo>
                    <a:lnTo>
                      <a:pt x="2480" y="439"/>
                    </a:lnTo>
                    <a:cubicBezTo>
                      <a:pt x="2563"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5" name="Google Shape;735;p29"/>
              <p:cNvSpPr/>
              <p:nvPr/>
            </p:nvSpPr>
            <p:spPr>
              <a:xfrm>
                <a:off x="1623289" y="1163994"/>
                <a:ext cx="100222" cy="88300"/>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60" y="624"/>
                      <a:pt x="1877" y="442"/>
                    </a:cubicBezTo>
                    <a:cubicBezTo>
                      <a:pt x="1531" y="127"/>
                      <a:pt x="1100" y="1"/>
                      <a:pt x="64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9"/>
              <p:cNvSpPr/>
              <p:nvPr/>
            </p:nvSpPr>
            <p:spPr>
              <a:xfrm>
                <a:off x="1525995" y="1133887"/>
                <a:ext cx="247018" cy="90876"/>
              </a:xfrm>
              <a:custGeom>
                <a:avLst/>
                <a:gdLst/>
                <a:ahLst/>
                <a:cxnLst/>
                <a:rect l="l" t="t" r="r" b="b"/>
                <a:pathLst>
                  <a:path w="4890" h="1799" extrusionOk="0">
                    <a:moveTo>
                      <a:pt x="2578" y="1"/>
                    </a:moveTo>
                    <a:cubicBezTo>
                      <a:pt x="1786" y="1"/>
                      <a:pt x="950" y="288"/>
                      <a:pt x="279" y="706"/>
                    </a:cubicBezTo>
                    <a:cubicBezTo>
                      <a:pt x="1" y="884"/>
                      <a:pt x="173" y="1285"/>
                      <a:pt x="433" y="1285"/>
                    </a:cubicBezTo>
                    <a:cubicBezTo>
                      <a:pt x="481" y="1285"/>
                      <a:pt x="535" y="1268"/>
                      <a:pt x="587" y="1237"/>
                    </a:cubicBezTo>
                    <a:cubicBezTo>
                      <a:pt x="858" y="1065"/>
                      <a:pt x="1163" y="915"/>
                      <a:pt x="1477" y="802"/>
                    </a:cubicBezTo>
                    <a:cubicBezTo>
                      <a:pt x="1813" y="682"/>
                      <a:pt x="2166" y="607"/>
                      <a:pt x="2505" y="600"/>
                    </a:cubicBezTo>
                    <a:cubicBezTo>
                      <a:pt x="2526" y="597"/>
                      <a:pt x="2546" y="597"/>
                      <a:pt x="2567" y="597"/>
                    </a:cubicBezTo>
                    <a:cubicBezTo>
                      <a:pt x="3026"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8"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9"/>
              <p:cNvSpPr/>
              <p:nvPr/>
            </p:nvSpPr>
            <p:spPr>
              <a:xfrm>
                <a:off x="1994127" y="1164146"/>
                <a:ext cx="155940" cy="112042"/>
              </a:xfrm>
              <a:custGeom>
                <a:avLst/>
                <a:gdLst/>
                <a:ahLst/>
                <a:cxnLst/>
                <a:rect l="l" t="t" r="r" b="b"/>
                <a:pathLst>
                  <a:path w="3087" h="2218" extrusionOk="0">
                    <a:moveTo>
                      <a:pt x="1844" y="1"/>
                    </a:moveTo>
                    <a:cubicBezTo>
                      <a:pt x="2094"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8" y="412"/>
                    </a:cubicBezTo>
                    <a:lnTo>
                      <a:pt x="638"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8" name="Google Shape;738;p29"/>
              <p:cNvSpPr/>
              <p:nvPr/>
            </p:nvSpPr>
            <p:spPr>
              <a:xfrm>
                <a:off x="2019385" y="1164146"/>
                <a:ext cx="100424" cy="89866"/>
              </a:xfrm>
              <a:custGeom>
                <a:avLst/>
                <a:gdLst/>
                <a:ahLst/>
                <a:cxnLst/>
                <a:rect l="l" t="t" r="r" b="b"/>
                <a:pathLst>
                  <a:path w="1988" h="1779" extrusionOk="0">
                    <a:moveTo>
                      <a:pt x="1344" y="1"/>
                    </a:moveTo>
                    <a:cubicBezTo>
                      <a:pt x="898" y="1"/>
                      <a:pt x="480" y="121"/>
                      <a:pt x="138"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4" y="114"/>
                      <a:pt x="13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9" name="Google Shape;739;p29"/>
              <p:cNvSpPr/>
              <p:nvPr/>
            </p:nvSpPr>
            <p:spPr>
              <a:xfrm>
                <a:off x="1969930" y="1133887"/>
                <a:ext cx="240906" cy="90876"/>
              </a:xfrm>
              <a:custGeom>
                <a:avLst/>
                <a:gdLst/>
                <a:ahLst/>
                <a:cxnLst/>
                <a:rect l="l" t="t" r="r" b="b"/>
                <a:pathLst>
                  <a:path w="4769" h="1799" extrusionOk="0">
                    <a:moveTo>
                      <a:pt x="2312" y="1"/>
                    </a:moveTo>
                    <a:cubicBezTo>
                      <a:pt x="1418" y="1"/>
                      <a:pt x="582" y="371"/>
                      <a:pt x="116" y="1332"/>
                    </a:cubicBezTo>
                    <a:cubicBezTo>
                      <a:pt x="0" y="1576"/>
                      <a:pt x="212" y="1799"/>
                      <a:pt x="411" y="1799"/>
                    </a:cubicBezTo>
                    <a:cubicBezTo>
                      <a:pt x="435" y="1799"/>
                      <a:pt x="456" y="1795"/>
                      <a:pt x="479" y="1789"/>
                    </a:cubicBezTo>
                    <a:cubicBezTo>
                      <a:pt x="544" y="1772"/>
                      <a:pt x="603" y="1723"/>
                      <a:pt x="644" y="1641"/>
                    </a:cubicBezTo>
                    <a:cubicBezTo>
                      <a:pt x="774" y="1374"/>
                      <a:pt x="935" y="1168"/>
                      <a:pt x="1117" y="1011"/>
                    </a:cubicBezTo>
                    <a:cubicBezTo>
                      <a:pt x="1459" y="720"/>
                      <a:pt x="1877" y="600"/>
                      <a:pt x="2323" y="600"/>
                    </a:cubicBezTo>
                    <a:cubicBezTo>
                      <a:pt x="2682" y="600"/>
                      <a:pt x="3055" y="679"/>
                      <a:pt x="3415" y="805"/>
                    </a:cubicBezTo>
                    <a:cubicBezTo>
                      <a:pt x="3730" y="915"/>
                      <a:pt x="4032" y="1065"/>
                      <a:pt x="4302" y="1237"/>
                    </a:cubicBezTo>
                    <a:cubicBezTo>
                      <a:pt x="4357" y="1268"/>
                      <a:pt x="4408" y="1285"/>
                      <a:pt x="4460" y="1285"/>
                    </a:cubicBezTo>
                    <a:cubicBezTo>
                      <a:pt x="4491" y="1285"/>
                      <a:pt x="4522" y="1278"/>
                      <a:pt x="4552" y="1268"/>
                    </a:cubicBezTo>
                    <a:cubicBezTo>
                      <a:pt x="4652" y="1226"/>
                      <a:pt x="4727" y="1131"/>
                      <a:pt x="4748" y="1021"/>
                    </a:cubicBezTo>
                    <a:cubicBezTo>
                      <a:pt x="4769" y="926"/>
                      <a:pt x="4745" y="823"/>
                      <a:pt x="4662" y="744"/>
                    </a:cubicBezTo>
                    <a:cubicBezTo>
                      <a:pt x="4645" y="730"/>
                      <a:pt x="4628" y="720"/>
                      <a:pt x="4611" y="706"/>
                    </a:cubicBezTo>
                    <a:cubicBezTo>
                      <a:pt x="4532" y="658"/>
                      <a:pt x="4453" y="613"/>
                      <a:pt x="4371" y="569"/>
                    </a:cubicBezTo>
                    <a:cubicBezTo>
                      <a:pt x="3747" y="227"/>
                      <a:pt x="3011" y="1"/>
                      <a:pt x="231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9"/>
              <p:cNvSpPr/>
              <p:nvPr/>
            </p:nvSpPr>
            <p:spPr>
              <a:xfrm>
                <a:off x="2328139" y="3065773"/>
                <a:ext cx="136896" cy="700390"/>
              </a:xfrm>
              <a:custGeom>
                <a:avLst/>
                <a:gdLst/>
                <a:ahLst/>
                <a:cxnLst/>
                <a:rect l="l" t="t" r="r" b="b"/>
                <a:pathLst>
                  <a:path w="2710" h="13865" extrusionOk="0">
                    <a:moveTo>
                      <a:pt x="2607" y="1"/>
                    </a:moveTo>
                    <a:cubicBezTo>
                      <a:pt x="2552" y="4842"/>
                      <a:pt x="2418" y="12131"/>
                      <a:pt x="2278" y="12474"/>
                    </a:cubicBezTo>
                    <a:cubicBezTo>
                      <a:pt x="1918" y="12731"/>
                      <a:pt x="1182" y="13255"/>
                      <a:pt x="0" y="13772"/>
                    </a:cubicBezTo>
                    <a:lnTo>
                      <a:pt x="41" y="13865"/>
                    </a:lnTo>
                    <a:cubicBezTo>
                      <a:pt x="1240" y="13340"/>
                      <a:pt x="1986" y="12809"/>
                      <a:pt x="2343" y="12553"/>
                    </a:cubicBezTo>
                    <a:cubicBezTo>
                      <a:pt x="2552" y="12406"/>
                      <a:pt x="2675" y="2910"/>
                      <a:pt x="271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41" name="Google Shape;741;p29"/>
            <p:cNvSpPr/>
            <p:nvPr/>
          </p:nvSpPr>
          <p:spPr>
            <a:xfrm>
              <a:off x="82894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9"/>
            <p:cNvSpPr/>
            <p:nvPr/>
          </p:nvSpPr>
          <p:spPr>
            <a:xfrm>
              <a:off x="90056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3" name="Google Shape;743;p29"/>
          <p:cNvGrpSpPr/>
          <p:nvPr/>
        </p:nvGrpSpPr>
        <p:grpSpPr>
          <a:xfrm>
            <a:off x="5176464" y="681553"/>
            <a:ext cx="2696235" cy="4509649"/>
            <a:chOff x="4841642" y="707751"/>
            <a:chExt cx="2867725" cy="4796478"/>
          </a:xfrm>
        </p:grpSpPr>
        <p:sp>
          <p:nvSpPr>
            <p:cNvPr id="744" name="Google Shape;744;p29"/>
            <p:cNvSpPr/>
            <p:nvPr/>
          </p:nvSpPr>
          <p:spPr>
            <a:xfrm>
              <a:off x="4954173" y="1795600"/>
              <a:ext cx="1999947" cy="3690179"/>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9"/>
            <p:cNvSpPr/>
            <p:nvPr/>
          </p:nvSpPr>
          <p:spPr>
            <a:xfrm>
              <a:off x="6126206" y="1852725"/>
              <a:ext cx="246170" cy="291031"/>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9"/>
            <p:cNvSpPr/>
            <p:nvPr/>
          </p:nvSpPr>
          <p:spPr>
            <a:xfrm>
              <a:off x="5015464" y="2148100"/>
              <a:ext cx="1934210" cy="1999580"/>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2A47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9"/>
            <p:cNvSpPr/>
            <p:nvPr/>
          </p:nvSpPr>
          <p:spPr>
            <a:xfrm>
              <a:off x="6250617" y="2278304"/>
              <a:ext cx="5324" cy="1859422"/>
            </a:xfrm>
            <a:custGeom>
              <a:avLst/>
              <a:gdLst/>
              <a:ahLst/>
              <a:cxnLst/>
              <a:rect l="l" t="t" r="r" b="b"/>
              <a:pathLst>
                <a:path w="99" h="34573" extrusionOk="0">
                  <a:moveTo>
                    <a:pt x="0" y="1"/>
                  </a:moveTo>
                  <a:lnTo>
                    <a:pt x="0" y="34572"/>
                  </a:lnTo>
                  <a:lnTo>
                    <a:pt x="99" y="34572"/>
                  </a:lnTo>
                  <a:lnTo>
                    <a:pt x="99" y="1"/>
                  </a:lnTo>
                  <a:close/>
                </a:path>
              </a:pathLst>
            </a:custGeom>
            <a:solidFill>
              <a:srgbClr val="7E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8" name="Google Shape;748;p29"/>
            <p:cNvSpPr/>
            <p:nvPr/>
          </p:nvSpPr>
          <p:spPr>
            <a:xfrm>
              <a:off x="5195357" y="4135086"/>
              <a:ext cx="1669247" cy="1350694"/>
            </a:xfrm>
            <a:custGeom>
              <a:avLst/>
              <a:gdLst/>
              <a:ahLst/>
              <a:cxnLst/>
              <a:rect l="l" t="t" r="r" b="b"/>
              <a:pathLst>
                <a:path w="31037" h="25114" extrusionOk="0">
                  <a:moveTo>
                    <a:pt x="5994" y="1"/>
                  </a:moveTo>
                  <a:cubicBezTo>
                    <a:pt x="4322" y="1"/>
                    <a:pt x="2651" y="11"/>
                    <a:pt x="980" y="35"/>
                  </a:cubicBezTo>
                  <a:cubicBezTo>
                    <a:pt x="641" y="3351"/>
                    <a:pt x="316"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DBD7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9" name="Google Shape;749;p29"/>
            <p:cNvSpPr/>
            <p:nvPr/>
          </p:nvSpPr>
          <p:spPr>
            <a:xfrm>
              <a:off x="4841642" y="2210848"/>
              <a:ext cx="1283707" cy="3274924"/>
            </a:xfrm>
            <a:custGeom>
              <a:avLst/>
              <a:gdLst/>
              <a:ahLst/>
              <a:cxnLst/>
              <a:rect l="l" t="t" r="r" b="b"/>
              <a:pathLst>
                <a:path w="18548" h="60892" extrusionOk="0">
                  <a:moveTo>
                    <a:pt x="18547" y="1"/>
                  </a:moveTo>
                  <a:lnTo>
                    <a:pt x="18547" y="1"/>
                  </a:lnTo>
                  <a:cubicBezTo>
                    <a:pt x="17533" y="21"/>
                    <a:pt x="9305" y="275"/>
                    <a:pt x="7318" y="2560"/>
                  </a:cubicBezTo>
                  <a:cubicBezTo>
                    <a:pt x="5198" y="4999"/>
                    <a:pt x="2227" y="18787"/>
                    <a:pt x="1" y="46254"/>
                  </a:cubicBezTo>
                  <a:lnTo>
                    <a:pt x="1" y="60892"/>
                  </a:lnTo>
                  <a:lnTo>
                    <a:pt x="12820" y="60892"/>
                  </a:lnTo>
                  <a:cubicBezTo>
                    <a:pt x="15933" y="60892"/>
                    <a:pt x="18455" y="58367"/>
                    <a:pt x="18455" y="55254"/>
                  </a:cubicBezTo>
                  <a:lnTo>
                    <a:pt x="18547"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9"/>
            <p:cNvSpPr/>
            <p:nvPr/>
          </p:nvSpPr>
          <p:spPr>
            <a:xfrm>
              <a:off x="6383224" y="2211614"/>
              <a:ext cx="489044" cy="3274171"/>
            </a:xfrm>
            <a:custGeom>
              <a:avLst/>
              <a:gdLst/>
              <a:ahLst/>
              <a:cxnLst/>
              <a:rect l="l" t="t" r="r" b="b"/>
              <a:pathLst>
                <a:path w="9093" h="60878" extrusionOk="0">
                  <a:moveTo>
                    <a:pt x="76" y="1"/>
                  </a:moveTo>
                  <a:lnTo>
                    <a:pt x="1" y="53999"/>
                  </a:lnTo>
                  <a:cubicBezTo>
                    <a:pt x="1" y="57798"/>
                    <a:pt x="3076"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9"/>
            <p:cNvSpPr/>
            <p:nvPr/>
          </p:nvSpPr>
          <p:spPr>
            <a:xfrm>
              <a:off x="5501695" y="3374550"/>
              <a:ext cx="5378" cy="2114943"/>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2" name="Google Shape;752;p29"/>
            <p:cNvSpPr/>
            <p:nvPr/>
          </p:nvSpPr>
          <p:spPr>
            <a:xfrm>
              <a:off x="6489577" y="2225642"/>
              <a:ext cx="1219790" cy="3274870"/>
            </a:xfrm>
            <a:custGeom>
              <a:avLst/>
              <a:gdLst/>
              <a:ahLst/>
              <a:cxnLst/>
              <a:rect l="l" t="t" r="r" b="b"/>
              <a:pathLst>
                <a:path w="18547" h="60891" extrusionOk="0">
                  <a:moveTo>
                    <a:pt x="0" y="0"/>
                  </a:moveTo>
                  <a:lnTo>
                    <a:pt x="93" y="55252"/>
                  </a:lnTo>
                  <a:cubicBezTo>
                    <a:pt x="93" y="58366"/>
                    <a:pt x="2617" y="60891"/>
                    <a:pt x="5731" y="60891"/>
                  </a:cubicBezTo>
                  <a:lnTo>
                    <a:pt x="18546" y="60891"/>
                  </a:lnTo>
                  <a:lnTo>
                    <a:pt x="18546" y="46253"/>
                  </a:lnTo>
                  <a:cubicBezTo>
                    <a:pt x="16320" y="18787"/>
                    <a:pt x="13350" y="4998"/>
                    <a:pt x="11229" y="2559"/>
                  </a:cubicBezTo>
                  <a:cubicBezTo>
                    <a:pt x="9243" y="274"/>
                    <a:pt x="1014" y="21"/>
                    <a:pt x="0" y="0"/>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3" name="Google Shape;753;p29"/>
            <p:cNvSpPr/>
            <p:nvPr/>
          </p:nvSpPr>
          <p:spPr>
            <a:xfrm>
              <a:off x="7100236" y="3389286"/>
              <a:ext cx="5593" cy="2114943"/>
            </a:xfrm>
            <a:custGeom>
              <a:avLst/>
              <a:gdLst/>
              <a:ahLst/>
              <a:cxnLst/>
              <a:rect l="l" t="t" r="r" b="b"/>
              <a:pathLst>
                <a:path w="104" h="39324" extrusionOk="0">
                  <a:moveTo>
                    <a:pt x="1" y="0"/>
                  </a:moveTo>
                  <a:lnTo>
                    <a:pt x="1" y="39324"/>
                  </a:lnTo>
                  <a:lnTo>
                    <a:pt x="104" y="39324"/>
                  </a:lnTo>
                  <a:lnTo>
                    <a:pt x="104"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9"/>
            <p:cNvSpPr/>
            <p:nvPr/>
          </p:nvSpPr>
          <p:spPr>
            <a:xfrm>
              <a:off x="5758036" y="2231513"/>
              <a:ext cx="365398" cy="1352791"/>
            </a:xfrm>
            <a:custGeom>
              <a:avLst/>
              <a:gdLst/>
              <a:ahLst/>
              <a:cxnLst/>
              <a:rect l="l" t="t" r="r" b="b"/>
              <a:pathLst>
                <a:path w="6794" h="25153" extrusionOk="0">
                  <a:moveTo>
                    <a:pt x="6794" y="1"/>
                  </a:moveTo>
                  <a:cubicBezTo>
                    <a:pt x="6794" y="1"/>
                    <a:pt x="4396" y="597"/>
                    <a:pt x="1269" y="3180"/>
                  </a:cubicBezTo>
                  <a:cubicBezTo>
                    <a:pt x="347" y="3937"/>
                    <a:pt x="1" y="5191"/>
                    <a:pt x="385" y="6317"/>
                  </a:cubicBezTo>
                  <a:lnTo>
                    <a:pt x="6794" y="25152"/>
                  </a:lnTo>
                  <a:lnTo>
                    <a:pt x="6794"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9"/>
            <p:cNvSpPr/>
            <p:nvPr/>
          </p:nvSpPr>
          <p:spPr>
            <a:xfrm>
              <a:off x="6387344" y="2231513"/>
              <a:ext cx="365183" cy="1352791"/>
            </a:xfrm>
            <a:custGeom>
              <a:avLst/>
              <a:gdLst/>
              <a:ahLst/>
              <a:cxnLst/>
              <a:rect l="l" t="t" r="r" b="b"/>
              <a:pathLst>
                <a:path w="6790" h="25153" extrusionOk="0">
                  <a:moveTo>
                    <a:pt x="0" y="1"/>
                  </a:moveTo>
                  <a:lnTo>
                    <a:pt x="0" y="25152"/>
                  </a:lnTo>
                  <a:lnTo>
                    <a:pt x="6406" y="6317"/>
                  </a:lnTo>
                  <a:cubicBezTo>
                    <a:pt x="6790" y="5191"/>
                    <a:pt x="6444" y="3937"/>
                    <a:pt x="5525" y="3180"/>
                  </a:cubicBezTo>
                  <a:cubicBezTo>
                    <a:pt x="2394"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9"/>
            <p:cNvSpPr/>
            <p:nvPr/>
          </p:nvSpPr>
          <p:spPr>
            <a:xfrm>
              <a:off x="5456039" y="844950"/>
              <a:ext cx="431228" cy="281175"/>
            </a:xfrm>
            <a:custGeom>
              <a:avLst/>
              <a:gdLst/>
              <a:ahLst/>
              <a:cxnLst/>
              <a:rect l="l" t="t" r="r" b="b"/>
              <a:pathLst>
                <a:path w="8018" h="5228" extrusionOk="0">
                  <a:moveTo>
                    <a:pt x="118" y="0"/>
                  </a:moveTo>
                  <a:cubicBezTo>
                    <a:pt x="59" y="0"/>
                    <a:pt x="1" y="52"/>
                    <a:pt x="25" y="127"/>
                  </a:cubicBezTo>
                  <a:cubicBezTo>
                    <a:pt x="611" y="1977"/>
                    <a:pt x="1967" y="3536"/>
                    <a:pt x="3659" y="4467"/>
                  </a:cubicBezTo>
                  <a:cubicBezTo>
                    <a:pt x="4416" y="4884"/>
                    <a:pt x="5301" y="5227"/>
                    <a:pt x="6148" y="5227"/>
                  </a:cubicBezTo>
                  <a:cubicBezTo>
                    <a:pt x="6790" y="5227"/>
                    <a:pt x="7410" y="5030"/>
                    <a:pt x="7935" y="4519"/>
                  </a:cubicBezTo>
                  <a:cubicBezTo>
                    <a:pt x="8018" y="4438"/>
                    <a:pt x="7931" y="4333"/>
                    <a:pt x="7836" y="4333"/>
                  </a:cubicBezTo>
                  <a:cubicBezTo>
                    <a:pt x="7806" y="4333"/>
                    <a:pt x="7776" y="4343"/>
                    <a:pt x="7750" y="4368"/>
                  </a:cubicBezTo>
                  <a:cubicBezTo>
                    <a:pt x="7284" y="4812"/>
                    <a:pt x="6737" y="4986"/>
                    <a:pt x="6166" y="4986"/>
                  </a:cubicBezTo>
                  <a:cubicBezTo>
                    <a:pt x="5035" y="4986"/>
                    <a:pt x="3815" y="4302"/>
                    <a:pt x="2971" y="3676"/>
                  </a:cubicBezTo>
                  <a:cubicBezTo>
                    <a:pt x="1700" y="2734"/>
                    <a:pt x="847" y="1484"/>
                    <a:pt x="206" y="59"/>
                  </a:cubicBezTo>
                  <a:cubicBezTo>
                    <a:pt x="188" y="18"/>
                    <a:pt x="153" y="0"/>
                    <a:pt x="11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9"/>
            <p:cNvSpPr/>
            <p:nvPr/>
          </p:nvSpPr>
          <p:spPr>
            <a:xfrm>
              <a:off x="5428987" y="1002801"/>
              <a:ext cx="317586" cy="184259"/>
            </a:xfrm>
            <a:custGeom>
              <a:avLst/>
              <a:gdLst/>
              <a:ahLst/>
              <a:cxnLst/>
              <a:rect l="l" t="t" r="r" b="b"/>
              <a:pathLst>
                <a:path w="5905" h="3426" extrusionOk="0">
                  <a:moveTo>
                    <a:pt x="1008" y="0"/>
                  </a:moveTo>
                  <a:cubicBezTo>
                    <a:pt x="991" y="0"/>
                    <a:pt x="974" y="7"/>
                    <a:pt x="959" y="22"/>
                  </a:cubicBezTo>
                  <a:cubicBezTo>
                    <a:pt x="1" y="1029"/>
                    <a:pt x="580" y="2584"/>
                    <a:pt x="1734" y="3142"/>
                  </a:cubicBezTo>
                  <a:cubicBezTo>
                    <a:pt x="2135" y="3337"/>
                    <a:pt x="2577" y="3426"/>
                    <a:pt x="3026" y="3426"/>
                  </a:cubicBezTo>
                  <a:cubicBezTo>
                    <a:pt x="4095" y="3426"/>
                    <a:pt x="5199" y="2920"/>
                    <a:pt x="5865" y="2128"/>
                  </a:cubicBezTo>
                  <a:cubicBezTo>
                    <a:pt x="5905" y="2083"/>
                    <a:pt x="5871" y="2016"/>
                    <a:pt x="5818" y="2016"/>
                  </a:cubicBezTo>
                  <a:cubicBezTo>
                    <a:pt x="5807" y="2016"/>
                    <a:pt x="5795" y="2019"/>
                    <a:pt x="5783" y="2026"/>
                  </a:cubicBezTo>
                  <a:cubicBezTo>
                    <a:pt x="4857" y="2501"/>
                    <a:pt x="4065" y="3127"/>
                    <a:pt x="2998" y="3127"/>
                  </a:cubicBezTo>
                  <a:cubicBezTo>
                    <a:pt x="2904" y="3127"/>
                    <a:pt x="2808" y="3122"/>
                    <a:pt x="2710" y="3112"/>
                  </a:cubicBezTo>
                  <a:cubicBezTo>
                    <a:pt x="1193" y="2954"/>
                    <a:pt x="213" y="1495"/>
                    <a:pt x="1079" y="114"/>
                  </a:cubicBezTo>
                  <a:cubicBezTo>
                    <a:pt x="1113" y="60"/>
                    <a:pt x="1061" y="0"/>
                    <a:pt x="100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9"/>
            <p:cNvSpPr/>
            <p:nvPr/>
          </p:nvSpPr>
          <p:spPr>
            <a:xfrm>
              <a:off x="5690046" y="1459521"/>
              <a:ext cx="194962" cy="19044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0"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9"/>
            <p:cNvSpPr/>
            <p:nvPr/>
          </p:nvSpPr>
          <p:spPr>
            <a:xfrm>
              <a:off x="5686550" y="1497438"/>
              <a:ext cx="178558" cy="81427"/>
            </a:xfrm>
            <a:custGeom>
              <a:avLst/>
              <a:gdLst/>
              <a:ahLst/>
              <a:cxnLst/>
              <a:rect l="l" t="t" r="r" b="b"/>
              <a:pathLst>
                <a:path w="3320" h="1514" extrusionOk="0">
                  <a:moveTo>
                    <a:pt x="1215" y="0"/>
                  </a:moveTo>
                  <a:cubicBezTo>
                    <a:pt x="789" y="0"/>
                    <a:pt x="364" y="118"/>
                    <a:pt x="1" y="345"/>
                  </a:cubicBezTo>
                  <a:lnTo>
                    <a:pt x="110" y="516"/>
                  </a:lnTo>
                  <a:cubicBezTo>
                    <a:pt x="438" y="310"/>
                    <a:pt x="822" y="204"/>
                    <a:pt x="1208" y="204"/>
                  </a:cubicBezTo>
                  <a:cubicBezTo>
                    <a:pt x="1426" y="204"/>
                    <a:pt x="1645" y="238"/>
                    <a:pt x="1854" y="307"/>
                  </a:cubicBezTo>
                  <a:cubicBezTo>
                    <a:pt x="2429" y="495"/>
                    <a:pt x="2905" y="947"/>
                    <a:pt x="3132" y="1513"/>
                  </a:cubicBezTo>
                  <a:lnTo>
                    <a:pt x="3320" y="1437"/>
                  </a:lnTo>
                  <a:cubicBezTo>
                    <a:pt x="3073" y="818"/>
                    <a:pt x="2549" y="321"/>
                    <a:pt x="1916" y="111"/>
                  </a:cubicBezTo>
                  <a:cubicBezTo>
                    <a:pt x="1689" y="37"/>
                    <a:pt x="1452" y="0"/>
                    <a:pt x="1215" y="0"/>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9"/>
            <p:cNvSpPr/>
            <p:nvPr/>
          </p:nvSpPr>
          <p:spPr>
            <a:xfrm>
              <a:off x="6555939" y="1459521"/>
              <a:ext cx="195230" cy="190444"/>
            </a:xfrm>
            <a:custGeom>
              <a:avLst/>
              <a:gdLst/>
              <a:ahLst/>
              <a:cxnLst/>
              <a:rect l="l" t="t" r="r" b="b"/>
              <a:pathLst>
                <a:path w="3630" h="3541" extrusionOk="0">
                  <a:moveTo>
                    <a:pt x="1979" y="1"/>
                  </a:moveTo>
                  <a:cubicBezTo>
                    <a:pt x="1435" y="1"/>
                    <a:pt x="886" y="237"/>
                    <a:pt x="546" y="666"/>
                  </a:cubicBezTo>
                  <a:cubicBezTo>
                    <a:pt x="474" y="1605"/>
                    <a:pt x="244" y="2419"/>
                    <a:pt x="1" y="3331"/>
                  </a:cubicBezTo>
                  <a:cubicBezTo>
                    <a:pt x="319" y="3514"/>
                    <a:pt x="699" y="3540"/>
                    <a:pt x="1067" y="3540"/>
                  </a:cubicBezTo>
                  <a:cubicBezTo>
                    <a:pt x="1092" y="3540"/>
                    <a:pt x="1117" y="3540"/>
                    <a:pt x="1142" y="3540"/>
                  </a:cubicBezTo>
                  <a:cubicBezTo>
                    <a:pt x="1769" y="3537"/>
                    <a:pt x="2447" y="3485"/>
                    <a:pt x="2926" y="3081"/>
                  </a:cubicBezTo>
                  <a:cubicBezTo>
                    <a:pt x="3262" y="2797"/>
                    <a:pt x="3454" y="2372"/>
                    <a:pt x="3553" y="1943"/>
                  </a:cubicBezTo>
                  <a:cubicBezTo>
                    <a:pt x="3601" y="1738"/>
                    <a:pt x="3629" y="1529"/>
                    <a:pt x="3604" y="1320"/>
                  </a:cubicBezTo>
                  <a:cubicBezTo>
                    <a:pt x="3553" y="854"/>
                    <a:pt x="3234" y="440"/>
                    <a:pt x="2823" y="214"/>
                  </a:cubicBezTo>
                  <a:cubicBezTo>
                    <a:pt x="2565" y="70"/>
                    <a:pt x="2273" y="1"/>
                    <a:pt x="1979"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9"/>
            <p:cNvSpPr/>
            <p:nvPr/>
          </p:nvSpPr>
          <p:spPr>
            <a:xfrm>
              <a:off x="6576054" y="1497438"/>
              <a:ext cx="178612" cy="81427"/>
            </a:xfrm>
            <a:custGeom>
              <a:avLst/>
              <a:gdLst/>
              <a:ahLst/>
              <a:cxnLst/>
              <a:rect l="l" t="t" r="r" b="b"/>
              <a:pathLst>
                <a:path w="3321" h="1514" extrusionOk="0">
                  <a:moveTo>
                    <a:pt x="2105" y="0"/>
                  </a:moveTo>
                  <a:cubicBezTo>
                    <a:pt x="1868" y="0"/>
                    <a:pt x="1632" y="37"/>
                    <a:pt x="1405" y="111"/>
                  </a:cubicBezTo>
                  <a:cubicBezTo>
                    <a:pt x="771" y="321"/>
                    <a:pt x="244" y="818"/>
                    <a:pt x="0" y="1437"/>
                  </a:cubicBezTo>
                  <a:lnTo>
                    <a:pt x="188"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2" name="Google Shape;762;p29"/>
            <p:cNvSpPr/>
            <p:nvPr/>
          </p:nvSpPr>
          <p:spPr>
            <a:xfrm>
              <a:off x="5763942" y="780035"/>
              <a:ext cx="924898" cy="1227155"/>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5"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3" name="Google Shape;763;p29"/>
            <p:cNvSpPr/>
            <p:nvPr/>
          </p:nvSpPr>
          <p:spPr>
            <a:xfrm>
              <a:off x="5736083" y="707751"/>
              <a:ext cx="959372" cy="808620"/>
            </a:xfrm>
            <a:custGeom>
              <a:avLst/>
              <a:gdLst/>
              <a:ahLst/>
              <a:cxnLst/>
              <a:rect l="l" t="t" r="r" b="b"/>
              <a:pathLst>
                <a:path w="17838" h="15035" extrusionOk="0">
                  <a:moveTo>
                    <a:pt x="8926" y="0"/>
                  </a:moveTo>
                  <a:cubicBezTo>
                    <a:pt x="8593" y="0"/>
                    <a:pt x="8257" y="28"/>
                    <a:pt x="7921" y="88"/>
                  </a:cubicBezTo>
                  <a:cubicBezTo>
                    <a:pt x="4198" y="753"/>
                    <a:pt x="2590" y="2363"/>
                    <a:pt x="1532" y="4008"/>
                  </a:cubicBezTo>
                  <a:cubicBezTo>
                    <a:pt x="473" y="5655"/>
                    <a:pt x="1" y="6950"/>
                    <a:pt x="1" y="8399"/>
                  </a:cubicBezTo>
                  <a:cubicBezTo>
                    <a:pt x="1" y="9848"/>
                    <a:pt x="80" y="12595"/>
                    <a:pt x="432" y="13496"/>
                  </a:cubicBezTo>
                  <a:cubicBezTo>
                    <a:pt x="786" y="14397"/>
                    <a:pt x="1392" y="15034"/>
                    <a:pt x="1392" y="15034"/>
                  </a:cubicBezTo>
                  <a:cubicBezTo>
                    <a:pt x="1392" y="15034"/>
                    <a:pt x="1532" y="11259"/>
                    <a:pt x="1532" y="9810"/>
                  </a:cubicBezTo>
                  <a:cubicBezTo>
                    <a:pt x="1532" y="9810"/>
                    <a:pt x="4002" y="6244"/>
                    <a:pt x="7842" y="4713"/>
                  </a:cubicBezTo>
                  <a:cubicBezTo>
                    <a:pt x="10472" y="3668"/>
                    <a:pt x="12550" y="3503"/>
                    <a:pt x="13625" y="3503"/>
                  </a:cubicBezTo>
                  <a:cubicBezTo>
                    <a:pt x="14122" y="3503"/>
                    <a:pt x="14405" y="3538"/>
                    <a:pt x="14429" y="3538"/>
                  </a:cubicBezTo>
                  <a:cubicBezTo>
                    <a:pt x="14508" y="3538"/>
                    <a:pt x="15512" y="12394"/>
                    <a:pt x="16752" y="14572"/>
                  </a:cubicBezTo>
                  <a:cubicBezTo>
                    <a:pt x="16752" y="14572"/>
                    <a:pt x="17605" y="12554"/>
                    <a:pt x="17722" y="10400"/>
                  </a:cubicBezTo>
                  <a:cubicBezTo>
                    <a:pt x="17838" y="8242"/>
                    <a:pt x="16821" y="4244"/>
                    <a:pt x="16074" y="3497"/>
                  </a:cubicBezTo>
                  <a:cubicBezTo>
                    <a:pt x="15397" y="2821"/>
                    <a:pt x="12286" y="0"/>
                    <a:pt x="8926"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9"/>
            <p:cNvSpPr/>
            <p:nvPr/>
          </p:nvSpPr>
          <p:spPr>
            <a:xfrm>
              <a:off x="5839829" y="1330067"/>
              <a:ext cx="777910" cy="188239"/>
            </a:xfrm>
            <a:custGeom>
              <a:avLst/>
              <a:gdLst/>
              <a:ahLst/>
              <a:cxnLst/>
              <a:rect l="l" t="t" r="r" b="b"/>
              <a:pathLst>
                <a:path w="14464" h="3500" extrusionOk="0">
                  <a:moveTo>
                    <a:pt x="5324" y="7"/>
                  </a:moveTo>
                  <a:cubicBezTo>
                    <a:pt x="4598" y="7"/>
                    <a:pt x="3869" y="28"/>
                    <a:pt x="3152"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3"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9"/>
            <p:cNvSpPr/>
            <p:nvPr/>
          </p:nvSpPr>
          <p:spPr>
            <a:xfrm>
              <a:off x="6100350" y="1062177"/>
              <a:ext cx="125475" cy="504695"/>
            </a:xfrm>
            <a:custGeom>
              <a:avLst/>
              <a:gdLst/>
              <a:ahLst/>
              <a:cxnLst/>
              <a:rect l="l" t="t" r="r" b="b"/>
              <a:pathLst>
                <a:path w="2333" h="9384" extrusionOk="0">
                  <a:moveTo>
                    <a:pt x="118" y="1"/>
                  </a:moveTo>
                  <a:cubicBezTo>
                    <a:pt x="82" y="1"/>
                    <a:pt x="46" y="19"/>
                    <a:pt x="28" y="52"/>
                  </a:cubicBezTo>
                  <a:cubicBezTo>
                    <a:pt x="0"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1" y="3731"/>
                  </a:cubicBezTo>
                  <a:cubicBezTo>
                    <a:pt x="2062"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6" name="Google Shape;766;p29"/>
            <p:cNvSpPr/>
            <p:nvPr/>
          </p:nvSpPr>
          <p:spPr>
            <a:xfrm>
              <a:off x="5909262" y="1232183"/>
              <a:ext cx="167371" cy="139942"/>
            </a:xfrm>
            <a:custGeom>
              <a:avLst/>
              <a:gdLst/>
              <a:ahLst/>
              <a:cxnLst/>
              <a:rect l="l" t="t" r="r" b="b"/>
              <a:pathLst>
                <a:path w="3112" h="2602" extrusionOk="0">
                  <a:moveTo>
                    <a:pt x="1253" y="1"/>
                  </a:moveTo>
                  <a:cubicBezTo>
                    <a:pt x="454" y="1"/>
                    <a:pt x="39" y="570"/>
                    <a:pt x="22" y="1087"/>
                  </a:cubicBezTo>
                  <a:cubicBezTo>
                    <a:pt x="1" y="1680"/>
                    <a:pt x="632" y="2584"/>
                    <a:pt x="1460" y="2601"/>
                  </a:cubicBezTo>
                  <a:cubicBezTo>
                    <a:pt x="1470" y="2602"/>
                    <a:pt x="1479" y="2602"/>
                    <a:pt x="1489" y="2602"/>
                  </a:cubicBezTo>
                  <a:cubicBezTo>
                    <a:pt x="2303" y="2602"/>
                    <a:pt x="2925" y="2041"/>
                    <a:pt x="3111" y="1539"/>
                  </a:cubicBezTo>
                  <a:cubicBezTo>
                    <a:pt x="3111" y="1539"/>
                    <a:pt x="2810" y="268"/>
                    <a:pt x="1628" y="39"/>
                  </a:cubicBezTo>
                  <a:cubicBezTo>
                    <a:pt x="1495" y="13"/>
                    <a:pt x="1370" y="1"/>
                    <a:pt x="125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9"/>
            <p:cNvSpPr/>
            <p:nvPr/>
          </p:nvSpPr>
          <p:spPr>
            <a:xfrm>
              <a:off x="5942284" y="1246543"/>
              <a:ext cx="110577" cy="100143"/>
            </a:xfrm>
            <a:custGeom>
              <a:avLst/>
              <a:gdLst/>
              <a:ahLst/>
              <a:cxnLst/>
              <a:rect l="l" t="t" r="r" b="b"/>
              <a:pathLst>
                <a:path w="2056" h="1862" extrusionOk="0">
                  <a:moveTo>
                    <a:pt x="1028" y="1"/>
                  </a:moveTo>
                  <a:cubicBezTo>
                    <a:pt x="610"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8" y="10"/>
                    <a:pt x="1103" y="1"/>
                    <a:pt x="1028" y="1"/>
                  </a:cubicBezTo>
                  <a:close/>
                </a:path>
              </a:pathLst>
            </a:custGeom>
            <a:solidFill>
              <a:srgbClr val="422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9"/>
            <p:cNvSpPr/>
            <p:nvPr/>
          </p:nvSpPr>
          <p:spPr>
            <a:xfrm>
              <a:off x="5838646" y="1220620"/>
              <a:ext cx="263104" cy="96701"/>
            </a:xfrm>
            <a:custGeom>
              <a:avLst/>
              <a:gdLst/>
              <a:ahLst/>
              <a:cxnLst/>
              <a:rect l="l" t="t" r="r" b="b"/>
              <a:pathLst>
                <a:path w="4892" h="1798" extrusionOk="0">
                  <a:moveTo>
                    <a:pt x="2578" y="0"/>
                  </a:moveTo>
                  <a:cubicBezTo>
                    <a:pt x="1788" y="0"/>
                    <a:pt x="952" y="287"/>
                    <a:pt x="280" y="706"/>
                  </a:cubicBezTo>
                  <a:cubicBezTo>
                    <a:pt x="0" y="882"/>
                    <a:pt x="174" y="1285"/>
                    <a:pt x="434" y="1285"/>
                  </a:cubicBezTo>
                  <a:cubicBezTo>
                    <a:pt x="483" y="1285"/>
                    <a:pt x="535" y="1270"/>
                    <a:pt x="588" y="1237"/>
                  </a:cubicBezTo>
                  <a:cubicBezTo>
                    <a:pt x="1166" y="877"/>
                    <a:pt x="1894" y="598"/>
                    <a:pt x="2571" y="598"/>
                  </a:cubicBezTo>
                  <a:cubicBezTo>
                    <a:pt x="3250"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9"/>
            <p:cNvSpPr/>
            <p:nvPr/>
          </p:nvSpPr>
          <p:spPr>
            <a:xfrm>
              <a:off x="6336347" y="1232183"/>
              <a:ext cx="167371" cy="139942"/>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9"/>
            <p:cNvSpPr/>
            <p:nvPr/>
          </p:nvSpPr>
          <p:spPr>
            <a:xfrm>
              <a:off x="6360280" y="1248425"/>
              <a:ext cx="110631" cy="100089"/>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3" y="1861"/>
                    <a:pt x="1179" y="1852"/>
                    <a:pt x="1255" y="1833"/>
                  </a:cubicBezTo>
                  <a:cubicBezTo>
                    <a:pt x="1751" y="1710"/>
                    <a:pt x="2056" y="1203"/>
                    <a:pt x="1930" y="706"/>
                  </a:cubicBezTo>
                  <a:cubicBezTo>
                    <a:pt x="1825" y="282"/>
                    <a:pt x="1446" y="0"/>
                    <a:pt x="1028" y="0"/>
                  </a:cubicBezTo>
                  <a:close/>
                </a:path>
              </a:pathLst>
            </a:custGeom>
            <a:solidFill>
              <a:srgbClr val="422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1" name="Google Shape;771;p29"/>
            <p:cNvSpPr/>
            <p:nvPr/>
          </p:nvSpPr>
          <p:spPr>
            <a:xfrm>
              <a:off x="6311230" y="1220620"/>
              <a:ext cx="263104" cy="96701"/>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2" name="Google Shape;772;p29"/>
            <p:cNvSpPr/>
            <p:nvPr/>
          </p:nvSpPr>
          <p:spPr>
            <a:xfrm>
              <a:off x="6306874" y="1150434"/>
              <a:ext cx="226263" cy="39799"/>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3" name="Google Shape;773;p29"/>
            <p:cNvSpPr/>
            <p:nvPr/>
          </p:nvSpPr>
          <p:spPr>
            <a:xfrm>
              <a:off x="5844078" y="1150434"/>
              <a:ext cx="226317" cy="39799"/>
            </a:xfrm>
            <a:custGeom>
              <a:avLst/>
              <a:gdLst/>
              <a:ahLst/>
              <a:cxnLst/>
              <a:rect l="l" t="t" r="r" b="b"/>
              <a:pathLst>
                <a:path w="4208" h="740" extrusionOk="0">
                  <a:moveTo>
                    <a:pt x="165" y="0"/>
                  </a:moveTo>
                  <a:cubicBezTo>
                    <a:pt x="76" y="0"/>
                    <a:pt x="0" y="76"/>
                    <a:pt x="0" y="164"/>
                  </a:cubicBezTo>
                  <a:lnTo>
                    <a:pt x="0" y="576"/>
                  </a:lnTo>
                  <a:cubicBezTo>
                    <a:pt x="0" y="664"/>
                    <a:pt x="76" y="740"/>
                    <a:pt x="165" y="740"/>
                  </a:cubicBezTo>
                  <a:lnTo>
                    <a:pt x="4043" y="740"/>
                  </a:lnTo>
                  <a:cubicBezTo>
                    <a:pt x="4132" y="740"/>
                    <a:pt x="4207" y="664"/>
                    <a:pt x="4207" y="576"/>
                  </a:cubicBezTo>
                  <a:lnTo>
                    <a:pt x="4207" y="164"/>
                  </a:lnTo>
                  <a:cubicBezTo>
                    <a:pt x="4207" y="76"/>
                    <a:pt x="4132" y="0"/>
                    <a:pt x="4043"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9"/>
            <p:cNvSpPr/>
            <p:nvPr/>
          </p:nvSpPr>
          <p:spPr>
            <a:xfrm>
              <a:off x="5690422" y="1113001"/>
              <a:ext cx="1108995" cy="328019"/>
            </a:xfrm>
            <a:custGeom>
              <a:avLst/>
              <a:gdLst/>
              <a:ahLst/>
              <a:cxnLst/>
              <a:rect l="l" t="t" r="r" b="b"/>
              <a:pathLst>
                <a:path w="20620" h="6099" extrusionOk="0">
                  <a:moveTo>
                    <a:pt x="854" y="655"/>
                  </a:moveTo>
                  <a:cubicBezTo>
                    <a:pt x="346" y="1114"/>
                    <a:pt x="0" y="1792"/>
                    <a:pt x="0" y="2446"/>
                  </a:cubicBezTo>
                  <a:cubicBezTo>
                    <a:pt x="0" y="3567"/>
                    <a:pt x="429" y="4591"/>
                    <a:pt x="1127" y="5362"/>
                  </a:cubicBezTo>
                  <a:cubicBezTo>
                    <a:pt x="905" y="4170"/>
                    <a:pt x="850" y="2070"/>
                    <a:pt x="850" y="864"/>
                  </a:cubicBezTo>
                  <a:cubicBezTo>
                    <a:pt x="850" y="796"/>
                    <a:pt x="854" y="723"/>
                    <a:pt x="854" y="655"/>
                  </a:cubicBezTo>
                  <a:close/>
                  <a:moveTo>
                    <a:pt x="18310" y="0"/>
                  </a:moveTo>
                  <a:lnTo>
                    <a:pt x="18310" y="0"/>
                  </a:lnTo>
                  <a:cubicBezTo>
                    <a:pt x="18505" y="1036"/>
                    <a:pt x="18615" y="2073"/>
                    <a:pt x="18571" y="2865"/>
                  </a:cubicBezTo>
                  <a:cubicBezTo>
                    <a:pt x="18502" y="4108"/>
                    <a:pt x="18190" y="5311"/>
                    <a:pt x="17937" y="6098"/>
                  </a:cubicBezTo>
                  <a:cubicBezTo>
                    <a:pt x="19540" y="5194"/>
                    <a:pt x="20619" y="3474"/>
                    <a:pt x="20619" y="1504"/>
                  </a:cubicBezTo>
                  <a:cubicBezTo>
                    <a:pt x="20619" y="1042"/>
                    <a:pt x="20256" y="555"/>
                    <a:pt x="19811" y="426"/>
                  </a:cubicBezTo>
                  <a:lnTo>
                    <a:pt x="18810" y="131"/>
                  </a:lnTo>
                  <a:cubicBezTo>
                    <a:pt x="18643" y="83"/>
                    <a:pt x="18478" y="38"/>
                    <a:pt x="18310" y="0"/>
                  </a:cubicBezTo>
                  <a:close/>
                </a:path>
              </a:pathLst>
            </a:custGeom>
            <a:solidFill>
              <a:srgbClr val="FFFDF9">
                <a:alpha val="330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9"/>
            <p:cNvSpPr/>
            <p:nvPr/>
          </p:nvSpPr>
          <p:spPr>
            <a:xfrm>
              <a:off x="5813315" y="1096813"/>
              <a:ext cx="808297" cy="377015"/>
            </a:xfrm>
            <a:custGeom>
              <a:avLst/>
              <a:gdLst/>
              <a:ahLst/>
              <a:cxnLst/>
              <a:rect l="l" t="t" r="r" b="b"/>
              <a:pathLst>
                <a:path w="15029" h="7010" extrusionOk="0">
                  <a:moveTo>
                    <a:pt x="13219" y="997"/>
                  </a:moveTo>
                  <a:cubicBezTo>
                    <a:pt x="13309" y="997"/>
                    <a:pt x="13384" y="1073"/>
                    <a:pt x="13384" y="1161"/>
                  </a:cubicBezTo>
                  <a:lnTo>
                    <a:pt x="13384" y="1573"/>
                  </a:lnTo>
                  <a:cubicBezTo>
                    <a:pt x="13384" y="1661"/>
                    <a:pt x="13309" y="1737"/>
                    <a:pt x="13219" y="1737"/>
                  </a:cubicBezTo>
                  <a:lnTo>
                    <a:pt x="9342" y="1737"/>
                  </a:lnTo>
                  <a:cubicBezTo>
                    <a:pt x="9253" y="1737"/>
                    <a:pt x="9178" y="1661"/>
                    <a:pt x="9178" y="1573"/>
                  </a:cubicBezTo>
                  <a:lnTo>
                    <a:pt x="9178" y="1161"/>
                  </a:lnTo>
                  <a:cubicBezTo>
                    <a:pt x="9178" y="1073"/>
                    <a:pt x="9253" y="997"/>
                    <a:pt x="9342" y="997"/>
                  </a:cubicBezTo>
                  <a:close/>
                  <a:moveTo>
                    <a:pt x="13483" y="1"/>
                  </a:moveTo>
                  <a:cubicBezTo>
                    <a:pt x="13336" y="1"/>
                    <a:pt x="13189" y="4"/>
                    <a:pt x="13042" y="10"/>
                  </a:cubicBezTo>
                  <a:lnTo>
                    <a:pt x="6290" y="10"/>
                  </a:lnTo>
                  <a:cubicBezTo>
                    <a:pt x="6585" y="343"/>
                    <a:pt x="6790" y="703"/>
                    <a:pt x="6927" y="997"/>
                  </a:cubicBezTo>
                  <a:cubicBezTo>
                    <a:pt x="7270" y="1737"/>
                    <a:pt x="7399" y="2545"/>
                    <a:pt x="7468" y="3087"/>
                  </a:cubicBezTo>
                  <a:cubicBezTo>
                    <a:pt x="7492" y="3275"/>
                    <a:pt x="7510" y="3467"/>
                    <a:pt x="7526" y="3662"/>
                  </a:cubicBezTo>
                  <a:cubicBezTo>
                    <a:pt x="7660" y="3573"/>
                    <a:pt x="7821" y="3522"/>
                    <a:pt x="7992" y="3522"/>
                  </a:cubicBezTo>
                  <a:lnTo>
                    <a:pt x="8060" y="3522"/>
                  </a:lnTo>
                  <a:cubicBezTo>
                    <a:pt x="8482" y="3522"/>
                    <a:pt x="8832" y="3837"/>
                    <a:pt x="8903" y="4255"/>
                  </a:cubicBezTo>
                  <a:cubicBezTo>
                    <a:pt x="8914" y="4296"/>
                    <a:pt x="8920" y="4337"/>
                    <a:pt x="8928" y="4379"/>
                  </a:cubicBezTo>
                  <a:cubicBezTo>
                    <a:pt x="9260" y="4385"/>
                    <a:pt x="9592" y="4392"/>
                    <a:pt x="9924" y="4409"/>
                  </a:cubicBezTo>
                  <a:cubicBezTo>
                    <a:pt x="9845" y="4303"/>
                    <a:pt x="9780" y="4197"/>
                    <a:pt x="9739" y="4091"/>
                  </a:cubicBezTo>
                  <a:cubicBezTo>
                    <a:pt x="9715" y="4097"/>
                    <a:pt x="9695" y="4101"/>
                    <a:pt x="9671" y="4101"/>
                  </a:cubicBezTo>
                  <a:cubicBezTo>
                    <a:pt x="9472" y="4101"/>
                    <a:pt x="9260" y="3878"/>
                    <a:pt x="9376" y="3634"/>
                  </a:cubicBezTo>
                  <a:cubicBezTo>
                    <a:pt x="9842" y="2673"/>
                    <a:pt x="10678" y="2303"/>
                    <a:pt x="11572" y="2303"/>
                  </a:cubicBezTo>
                  <a:cubicBezTo>
                    <a:pt x="12364" y="2303"/>
                    <a:pt x="13199" y="2590"/>
                    <a:pt x="13871" y="3008"/>
                  </a:cubicBezTo>
                  <a:cubicBezTo>
                    <a:pt x="14152" y="3186"/>
                    <a:pt x="13980" y="3587"/>
                    <a:pt x="13720" y="3587"/>
                  </a:cubicBezTo>
                  <a:cubicBezTo>
                    <a:pt x="13668" y="3587"/>
                    <a:pt x="13617" y="3570"/>
                    <a:pt x="13562" y="3539"/>
                  </a:cubicBezTo>
                  <a:cubicBezTo>
                    <a:pt x="13292" y="3367"/>
                    <a:pt x="12990" y="3217"/>
                    <a:pt x="12675" y="3107"/>
                  </a:cubicBezTo>
                  <a:lnTo>
                    <a:pt x="12675" y="3107"/>
                  </a:lnTo>
                  <a:cubicBezTo>
                    <a:pt x="12764" y="3265"/>
                    <a:pt x="12808" y="3436"/>
                    <a:pt x="12816" y="3604"/>
                  </a:cubicBezTo>
                  <a:cubicBezTo>
                    <a:pt x="12826" y="3919"/>
                    <a:pt x="12655" y="4320"/>
                    <a:pt x="12370" y="4628"/>
                  </a:cubicBezTo>
                  <a:cubicBezTo>
                    <a:pt x="12689" y="4676"/>
                    <a:pt x="13007" y="4735"/>
                    <a:pt x="13322" y="4799"/>
                  </a:cubicBezTo>
                  <a:cubicBezTo>
                    <a:pt x="14432" y="5040"/>
                    <a:pt x="14504" y="6218"/>
                    <a:pt x="14000" y="6999"/>
                  </a:cubicBezTo>
                  <a:cubicBezTo>
                    <a:pt x="14357" y="6934"/>
                    <a:pt x="14699" y="6834"/>
                    <a:pt x="15028" y="6701"/>
                  </a:cubicBezTo>
                  <a:cubicBezTo>
                    <a:pt x="14440" y="5166"/>
                    <a:pt x="13922" y="2326"/>
                    <a:pt x="13556" y="1"/>
                  </a:cubicBezTo>
                  <a:close/>
                  <a:moveTo>
                    <a:pt x="2744" y="1"/>
                  </a:moveTo>
                  <a:cubicBezTo>
                    <a:pt x="2683" y="1"/>
                    <a:pt x="2624" y="4"/>
                    <a:pt x="2474" y="10"/>
                  </a:cubicBezTo>
                  <a:lnTo>
                    <a:pt x="2439" y="10"/>
                  </a:lnTo>
                  <a:cubicBezTo>
                    <a:pt x="2055" y="353"/>
                    <a:pt x="1717" y="689"/>
                    <a:pt x="1422" y="997"/>
                  </a:cubicBezTo>
                  <a:lnTo>
                    <a:pt x="4615" y="997"/>
                  </a:lnTo>
                  <a:cubicBezTo>
                    <a:pt x="4704" y="997"/>
                    <a:pt x="4779" y="1073"/>
                    <a:pt x="4779" y="1161"/>
                  </a:cubicBezTo>
                  <a:lnTo>
                    <a:pt x="4779" y="1573"/>
                  </a:lnTo>
                  <a:cubicBezTo>
                    <a:pt x="4779" y="1661"/>
                    <a:pt x="4704" y="1737"/>
                    <a:pt x="4615" y="1737"/>
                  </a:cubicBezTo>
                  <a:lnTo>
                    <a:pt x="757" y="1737"/>
                  </a:lnTo>
                  <a:cubicBezTo>
                    <a:pt x="326" y="2244"/>
                    <a:pt x="96" y="2576"/>
                    <a:pt x="96" y="2576"/>
                  </a:cubicBezTo>
                  <a:cubicBezTo>
                    <a:pt x="96" y="3491"/>
                    <a:pt x="38" y="5334"/>
                    <a:pt x="0" y="6567"/>
                  </a:cubicBezTo>
                  <a:cubicBezTo>
                    <a:pt x="384" y="6773"/>
                    <a:pt x="802" y="6923"/>
                    <a:pt x="1244" y="7009"/>
                  </a:cubicBezTo>
                  <a:cubicBezTo>
                    <a:pt x="1080" y="6910"/>
                    <a:pt x="925" y="6790"/>
                    <a:pt x="789" y="6639"/>
                  </a:cubicBezTo>
                  <a:cubicBezTo>
                    <a:pt x="493" y="6317"/>
                    <a:pt x="507" y="5793"/>
                    <a:pt x="789" y="5468"/>
                  </a:cubicBezTo>
                  <a:cubicBezTo>
                    <a:pt x="1172" y="5029"/>
                    <a:pt x="1723" y="4810"/>
                    <a:pt x="2299" y="4679"/>
                  </a:cubicBezTo>
                  <a:cubicBezTo>
                    <a:pt x="1987" y="4361"/>
                    <a:pt x="1796" y="3936"/>
                    <a:pt x="1806" y="3604"/>
                  </a:cubicBezTo>
                  <a:cubicBezTo>
                    <a:pt x="1812" y="3436"/>
                    <a:pt x="1861" y="3265"/>
                    <a:pt x="1949" y="3104"/>
                  </a:cubicBezTo>
                  <a:lnTo>
                    <a:pt x="1949" y="3104"/>
                  </a:lnTo>
                  <a:cubicBezTo>
                    <a:pt x="1634" y="3217"/>
                    <a:pt x="1329" y="3367"/>
                    <a:pt x="1059" y="3539"/>
                  </a:cubicBezTo>
                  <a:cubicBezTo>
                    <a:pt x="1007" y="3570"/>
                    <a:pt x="953" y="3587"/>
                    <a:pt x="904" y="3587"/>
                  </a:cubicBezTo>
                  <a:cubicBezTo>
                    <a:pt x="645" y="3587"/>
                    <a:pt x="473" y="3186"/>
                    <a:pt x="751" y="3008"/>
                  </a:cubicBezTo>
                  <a:cubicBezTo>
                    <a:pt x="1422" y="2590"/>
                    <a:pt x="2258" y="2303"/>
                    <a:pt x="3049" y="2303"/>
                  </a:cubicBezTo>
                  <a:cubicBezTo>
                    <a:pt x="3943" y="2303"/>
                    <a:pt x="4779" y="2673"/>
                    <a:pt x="5245" y="3634"/>
                  </a:cubicBezTo>
                  <a:cubicBezTo>
                    <a:pt x="5361" y="3878"/>
                    <a:pt x="5149" y="4101"/>
                    <a:pt x="4950" y="4101"/>
                  </a:cubicBezTo>
                  <a:cubicBezTo>
                    <a:pt x="4926" y="4101"/>
                    <a:pt x="4906" y="4097"/>
                    <a:pt x="4885" y="4091"/>
                  </a:cubicBezTo>
                  <a:cubicBezTo>
                    <a:pt x="4844" y="4183"/>
                    <a:pt x="4792" y="4276"/>
                    <a:pt x="4727" y="4368"/>
                  </a:cubicBezTo>
                  <a:cubicBezTo>
                    <a:pt x="5080" y="4347"/>
                    <a:pt x="5437" y="4344"/>
                    <a:pt x="5790" y="4344"/>
                  </a:cubicBezTo>
                  <a:cubicBezTo>
                    <a:pt x="6112" y="4344"/>
                    <a:pt x="6437" y="4347"/>
                    <a:pt x="6759" y="4351"/>
                  </a:cubicBezTo>
                  <a:cubicBezTo>
                    <a:pt x="6879" y="4354"/>
                    <a:pt x="7002" y="4354"/>
                    <a:pt x="7126" y="4358"/>
                  </a:cubicBezTo>
                  <a:cubicBezTo>
                    <a:pt x="7132" y="4323"/>
                    <a:pt x="7140" y="4289"/>
                    <a:pt x="7146" y="4255"/>
                  </a:cubicBezTo>
                  <a:cubicBezTo>
                    <a:pt x="7173" y="4094"/>
                    <a:pt x="7242" y="3950"/>
                    <a:pt x="7338" y="3833"/>
                  </a:cubicBezTo>
                  <a:cubicBezTo>
                    <a:pt x="7317" y="3590"/>
                    <a:pt x="7293" y="3351"/>
                    <a:pt x="7266" y="3111"/>
                  </a:cubicBezTo>
                  <a:cubicBezTo>
                    <a:pt x="7160" y="2271"/>
                    <a:pt x="6992" y="1628"/>
                    <a:pt x="6742" y="1083"/>
                  </a:cubicBezTo>
                  <a:cubicBezTo>
                    <a:pt x="6595" y="761"/>
                    <a:pt x="6359" y="360"/>
                    <a:pt x="6009" y="10"/>
                  </a:cubicBezTo>
                  <a:lnTo>
                    <a:pt x="3012" y="10"/>
                  </a:lnTo>
                  <a:cubicBezTo>
                    <a:pt x="2864" y="4"/>
                    <a:pt x="2803" y="1"/>
                    <a:pt x="2744" y="1"/>
                  </a:cubicBezTo>
                  <a:close/>
                </a:path>
              </a:pathLst>
            </a:custGeom>
            <a:solidFill>
              <a:srgbClr val="DEC5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6" name="Google Shape;776;p29"/>
            <p:cNvSpPr/>
            <p:nvPr/>
          </p:nvSpPr>
          <p:spPr>
            <a:xfrm>
              <a:off x="5736083" y="1096813"/>
              <a:ext cx="955554" cy="360450"/>
            </a:xfrm>
            <a:custGeom>
              <a:avLst/>
              <a:gdLst/>
              <a:ahLst/>
              <a:cxnLst/>
              <a:rect l="l" t="t" r="r" b="b"/>
              <a:pathLst>
                <a:path w="17767" h="6702" extrusionOk="0">
                  <a:moveTo>
                    <a:pt x="3875" y="10"/>
                  </a:moveTo>
                  <a:cubicBezTo>
                    <a:pt x="3588" y="14"/>
                    <a:pt x="3121" y="38"/>
                    <a:pt x="3121" y="38"/>
                  </a:cubicBezTo>
                  <a:cubicBezTo>
                    <a:pt x="2396" y="96"/>
                    <a:pt x="1673" y="227"/>
                    <a:pt x="963" y="432"/>
                  </a:cubicBezTo>
                  <a:lnTo>
                    <a:pt x="864" y="463"/>
                  </a:lnTo>
                  <a:cubicBezTo>
                    <a:pt x="552" y="551"/>
                    <a:pt x="258" y="727"/>
                    <a:pt x="5" y="956"/>
                  </a:cubicBezTo>
                  <a:cubicBezTo>
                    <a:pt x="5" y="1024"/>
                    <a:pt x="1" y="1097"/>
                    <a:pt x="1" y="1165"/>
                  </a:cubicBezTo>
                  <a:cubicBezTo>
                    <a:pt x="1" y="2371"/>
                    <a:pt x="56" y="4471"/>
                    <a:pt x="278" y="5663"/>
                  </a:cubicBezTo>
                  <a:cubicBezTo>
                    <a:pt x="607" y="6026"/>
                    <a:pt x="998" y="6331"/>
                    <a:pt x="1436" y="6567"/>
                  </a:cubicBezTo>
                  <a:cubicBezTo>
                    <a:pt x="1474" y="5334"/>
                    <a:pt x="1532" y="3491"/>
                    <a:pt x="1532" y="2576"/>
                  </a:cubicBezTo>
                  <a:cubicBezTo>
                    <a:pt x="1532" y="2576"/>
                    <a:pt x="1762" y="2244"/>
                    <a:pt x="2193" y="1737"/>
                  </a:cubicBezTo>
                  <a:lnTo>
                    <a:pt x="2173" y="1737"/>
                  </a:lnTo>
                  <a:cubicBezTo>
                    <a:pt x="2084" y="1737"/>
                    <a:pt x="2008" y="1661"/>
                    <a:pt x="2008" y="1573"/>
                  </a:cubicBezTo>
                  <a:lnTo>
                    <a:pt x="2008" y="1161"/>
                  </a:lnTo>
                  <a:cubicBezTo>
                    <a:pt x="2008" y="1073"/>
                    <a:pt x="2084" y="997"/>
                    <a:pt x="2173" y="997"/>
                  </a:cubicBezTo>
                  <a:lnTo>
                    <a:pt x="2858" y="997"/>
                  </a:lnTo>
                  <a:cubicBezTo>
                    <a:pt x="3153" y="689"/>
                    <a:pt x="3491" y="353"/>
                    <a:pt x="3875" y="10"/>
                  </a:cubicBezTo>
                  <a:close/>
                  <a:moveTo>
                    <a:pt x="14992" y="1"/>
                  </a:moveTo>
                  <a:cubicBezTo>
                    <a:pt x="15358" y="2326"/>
                    <a:pt x="15876" y="5166"/>
                    <a:pt x="16464" y="6701"/>
                  </a:cubicBezTo>
                  <a:cubicBezTo>
                    <a:pt x="16680" y="6615"/>
                    <a:pt x="16889" y="6516"/>
                    <a:pt x="17088" y="6399"/>
                  </a:cubicBezTo>
                  <a:cubicBezTo>
                    <a:pt x="17341" y="5612"/>
                    <a:pt x="17653" y="4409"/>
                    <a:pt x="17722" y="3166"/>
                  </a:cubicBezTo>
                  <a:cubicBezTo>
                    <a:pt x="17766" y="2374"/>
                    <a:pt x="17656" y="1337"/>
                    <a:pt x="17461" y="301"/>
                  </a:cubicBezTo>
                  <a:cubicBezTo>
                    <a:pt x="16924" y="172"/>
                    <a:pt x="16382" y="86"/>
                    <a:pt x="15834" y="38"/>
                  </a:cubicBezTo>
                  <a:cubicBezTo>
                    <a:pt x="15786" y="21"/>
                    <a:pt x="15711" y="10"/>
                    <a:pt x="15605" y="10"/>
                  </a:cubicBezTo>
                  <a:lnTo>
                    <a:pt x="15375" y="10"/>
                  </a:lnTo>
                  <a:cubicBezTo>
                    <a:pt x="15248" y="4"/>
                    <a:pt x="15118" y="4"/>
                    <a:pt x="1499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7" name="Google Shape;777;p29"/>
            <p:cNvSpPr/>
            <p:nvPr/>
          </p:nvSpPr>
          <p:spPr>
            <a:xfrm>
              <a:off x="5839829" y="1330443"/>
              <a:ext cx="753600" cy="147203"/>
            </a:xfrm>
            <a:custGeom>
              <a:avLst/>
              <a:gdLst/>
              <a:ahLst/>
              <a:cxnLst/>
              <a:rect l="l" t="t" r="r" b="b"/>
              <a:pathLst>
                <a:path w="14012" h="2737" extrusionOk="0">
                  <a:moveTo>
                    <a:pt x="5297" y="0"/>
                  </a:moveTo>
                  <a:cubicBezTo>
                    <a:pt x="4944" y="0"/>
                    <a:pt x="4587" y="3"/>
                    <a:pt x="4234"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432" y="2446"/>
                    <a:pt x="587" y="2566"/>
                    <a:pt x="751" y="2665"/>
                  </a:cubicBezTo>
                  <a:cubicBezTo>
                    <a:pt x="1011" y="2713"/>
                    <a:pt x="1282" y="2737"/>
                    <a:pt x="1556" y="2737"/>
                  </a:cubicBezTo>
                  <a:lnTo>
                    <a:pt x="2501" y="2737"/>
                  </a:lnTo>
                  <a:cubicBezTo>
                    <a:pt x="4543" y="2737"/>
                    <a:pt x="6245" y="1918"/>
                    <a:pt x="6633" y="14"/>
                  </a:cubicBezTo>
                  <a:cubicBezTo>
                    <a:pt x="6509" y="10"/>
                    <a:pt x="6386" y="10"/>
                    <a:pt x="6266" y="7"/>
                  </a:cubicBezTo>
                  <a:cubicBezTo>
                    <a:pt x="5944" y="3"/>
                    <a:pt x="5619" y="0"/>
                    <a:pt x="5297" y="0"/>
                  </a:cubicBezTo>
                  <a:close/>
                  <a:moveTo>
                    <a:pt x="8435" y="35"/>
                  </a:moveTo>
                  <a:lnTo>
                    <a:pt x="8435" y="35"/>
                  </a:lnTo>
                  <a:cubicBezTo>
                    <a:pt x="8832" y="1926"/>
                    <a:pt x="10527" y="2737"/>
                    <a:pt x="12562" y="2737"/>
                  </a:cubicBezTo>
                  <a:cubicBezTo>
                    <a:pt x="12888" y="2737"/>
                    <a:pt x="13203" y="2710"/>
                    <a:pt x="13507" y="2655"/>
                  </a:cubicBezTo>
                  <a:cubicBezTo>
                    <a:pt x="14011" y="1874"/>
                    <a:pt x="13939" y="696"/>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9099" y="48"/>
                    <a:pt x="8767" y="41"/>
                    <a:pt x="8435" y="35"/>
                  </a:cubicBezTo>
                  <a:close/>
                </a:path>
              </a:pathLst>
            </a:custGeom>
            <a:solidFill>
              <a:srgbClr val="CDBB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8" name="Google Shape;778;p29"/>
            <p:cNvSpPr/>
            <p:nvPr/>
          </p:nvSpPr>
          <p:spPr>
            <a:xfrm>
              <a:off x="6136492" y="1097351"/>
              <a:ext cx="81642" cy="205664"/>
            </a:xfrm>
            <a:custGeom>
              <a:avLst/>
              <a:gdLst/>
              <a:ahLst/>
              <a:cxnLst/>
              <a:rect l="l" t="t" r="r" b="b"/>
              <a:pathLst>
                <a:path w="1518" h="3824" extrusionOk="0">
                  <a:moveTo>
                    <a:pt x="0" y="0"/>
                  </a:moveTo>
                  <a:cubicBezTo>
                    <a:pt x="350" y="350"/>
                    <a:pt x="586" y="751"/>
                    <a:pt x="733" y="1073"/>
                  </a:cubicBezTo>
                  <a:cubicBezTo>
                    <a:pt x="983" y="1618"/>
                    <a:pt x="1151" y="2261"/>
                    <a:pt x="1257" y="3101"/>
                  </a:cubicBezTo>
                  <a:cubicBezTo>
                    <a:pt x="1284" y="3341"/>
                    <a:pt x="1308" y="3580"/>
                    <a:pt x="1329" y="3823"/>
                  </a:cubicBezTo>
                  <a:cubicBezTo>
                    <a:pt x="1384" y="3759"/>
                    <a:pt x="1446" y="3700"/>
                    <a:pt x="1517" y="3652"/>
                  </a:cubicBezTo>
                  <a:cubicBezTo>
                    <a:pt x="1501" y="3457"/>
                    <a:pt x="1483" y="3265"/>
                    <a:pt x="1459" y="3077"/>
                  </a:cubicBezTo>
                  <a:cubicBezTo>
                    <a:pt x="1390" y="2535"/>
                    <a:pt x="1261" y="1727"/>
                    <a:pt x="918" y="987"/>
                  </a:cubicBezTo>
                  <a:cubicBezTo>
                    <a:pt x="781" y="693"/>
                    <a:pt x="576" y="333"/>
                    <a:pt x="28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9" name="Google Shape;779;p29"/>
            <p:cNvSpPr/>
            <p:nvPr/>
          </p:nvSpPr>
          <p:spPr>
            <a:xfrm>
              <a:off x="5909854" y="1252835"/>
              <a:ext cx="166242" cy="119290"/>
            </a:xfrm>
            <a:custGeom>
              <a:avLst/>
              <a:gdLst/>
              <a:ahLst/>
              <a:cxnLst/>
              <a:rect l="l" t="t" r="r" b="b"/>
              <a:pathLst>
                <a:path w="3091" h="2218" extrusionOk="0">
                  <a:moveTo>
                    <a:pt x="1182" y="1"/>
                  </a:moveTo>
                  <a:lnTo>
                    <a:pt x="1182" y="1"/>
                  </a:ln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2" y="1467"/>
                  </a:cubicBezTo>
                  <a:cubicBezTo>
                    <a:pt x="2997" y="1375"/>
                    <a:pt x="3049" y="1282"/>
                    <a:pt x="3090" y="1190"/>
                  </a:cubicBezTo>
                  <a:cubicBezTo>
                    <a:pt x="3022" y="1173"/>
                    <a:pt x="2964" y="1124"/>
                    <a:pt x="2923" y="1042"/>
                  </a:cubicBezTo>
                  <a:cubicBezTo>
                    <a:pt x="2803" y="792"/>
                    <a:pt x="2652" y="590"/>
                    <a:pt x="2480" y="439"/>
                  </a:cubicBezTo>
                  <a:lnTo>
                    <a:pt x="2480" y="439"/>
                  </a:lnTo>
                  <a:cubicBezTo>
                    <a:pt x="2562"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0" name="Google Shape;780;p29"/>
            <p:cNvSpPr/>
            <p:nvPr/>
          </p:nvSpPr>
          <p:spPr>
            <a:xfrm>
              <a:off x="5942284" y="1252674"/>
              <a:ext cx="106704" cy="94012"/>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59" y="624"/>
                    <a:pt x="1877" y="442"/>
                  </a:cubicBezTo>
                  <a:cubicBezTo>
                    <a:pt x="1531" y="127"/>
                    <a:pt x="1099" y="1"/>
                    <a:pt x="641" y="1"/>
                  </a:cubicBezTo>
                  <a:close/>
                </a:path>
              </a:pathLst>
            </a:custGeom>
            <a:solidFill>
              <a:srgbClr val="A89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1" name="Google Shape;781;p29"/>
            <p:cNvSpPr/>
            <p:nvPr/>
          </p:nvSpPr>
          <p:spPr>
            <a:xfrm>
              <a:off x="5838700" y="1220620"/>
              <a:ext cx="262996" cy="96755"/>
            </a:xfrm>
            <a:custGeom>
              <a:avLst/>
              <a:gdLst/>
              <a:ahLst/>
              <a:cxnLst/>
              <a:rect l="l" t="t" r="r" b="b"/>
              <a:pathLst>
                <a:path w="4890" h="1799" extrusionOk="0">
                  <a:moveTo>
                    <a:pt x="2577" y="1"/>
                  </a:moveTo>
                  <a:cubicBezTo>
                    <a:pt x="1786" y="1"/>
                    <a:pt x="950" y="288"/>
                    <a:pt x="279" y="706"/>
                  </a:cubicBezTo>
                  <a:cubicBezTo>
                    <a:pt x="1" y="884"/>
                    <a:pt x="173" y="1285"/>
                    <a:pt x="432" y="1285"/>
                  </a:cubicBezTo>
                  <a:cubicBezTo>
                    <a:pt x="481" y="1285"/>
                    <a:pt x="535" y="1268"/>
                    <a:pt x="587" y="1237"/>
                  </a:cubicBezTo>
                  <a:cubicBezTo>
                    <a:pt x="857" y="1065"/>
                    <a:pt x="1162" y="915"/>
                    <a:pt x="1477" y="802"/>
                  </a:cubicBezTo>
                  <a:cubicBezTo>
                    <a:pt x="1813" y="682"/>
                    <a:pt x="2166" y="607"/>
                    <a:pt x="2505" y="600"/>
                  </a:cubicBezTo>
                  <a:cubicBezTo>
                    <a:pt x="2526" y="597"/>
                    <a:pt x="2546" y="597"/>
                    <a:pt x="2567" y="597"/>
                  </a:cubicBezTo>
                  <a:cubicBezTo>
                    <a:pt x="3025"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7"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2" name="Google Shape;782;p29"/>
            <p:cNvSpPr/>
            <p:nvPr/>
          </p:nvSpPr>
          <p:spPr>
            <a:xfrm>
              <a:off x="6337099" y="1252835"/>
              <a:ext cx="166027" cy="119290"/>
            </a:xfrm>
            <a:custGeom>
              <a:avLst/>
              <a:gdLst/>
              <a:ahLst/>
              <a:cxnLst/>
              <a:rect l="l" t="t" r="r" b="b"/>
              <a:pathLst>
                <a:path w="3087" h="2218" extrusionOk="0">
                  <a:moveTo>
                    <a:pt x="1844" y="1"/>
                  </a:moveTo>
                  <a:cubicBezTo>
                    <a:pt x="2093"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7" y="412"/>
                  </a:cubicBezTo>
                  <a:lnTo>
                    <a:pt x="637"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3" name="Google Shape;783;p29"/>
            <p:cNvSpPr/>
            <p:nvPr/>
          </p:nvSpPr>
          <p:spPr>
            <a:xfrm>
              <a:off x="6363991" y="1252835"/>
              <a:ext cx="106920" cy="95679"/>
            </a:xfrm>
            <a:custGeom>
              <a:avLst/>
              <a:gdLst/>
              <a:ahLst/>
              <a:cxnLst/>
              <a:rect l="l" t="t" r="r" b="b"/>
              <a:pathLst>
                <a:path w="1988" h="1779" extrusionOk="0">
                  <a:moveTo>
                    <a:pt x="1344" y="1"/>
                  </a:moveTo>
                  <a:cubicBezTo>
                    <a:pt x="898" y="1"/>
                    <a:pt x="480" y="121"/>
                    <a:pt x="137"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3" y="114"/>
                    <a:pt x="1344" y="1"/>
                  </a:cubicBezTo>
                  <a:close/>
                </a:path>
              </a:pathLst>
            </a:custGeom>
            <a:solidFill>
              <a:srgbClr val="A89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4" name="Google Shape;784;p29"/>
            <p:cNvSpPr/>
            <p:nvPr/>
          </p:nvSpPr>
          <p:spPr>
            <a:xfrm>
              <a:off x="6311284" y="1220620"/>
              <a:ext cx="263158" cy="96755"/>
            </a:xfrm>
            <a:custGeom>
              <a:avLst/>
              <a:gdLst/>
              <a:ahLst/>
              <a:cxnLst/>
              <a:rect l="l" t="t" r="r" b="b"/>
              <a:pathLst>
                <a:path w="4893" h="1799" extrusionOk="0">
                  <a:moveTo>
                    <a:pt x="2313" y="1"/>
                  </a:moveTo>
                  <a:cubicBezTo>
                    <a:pt x="1419" y="1"/>
                    <a:pt x="583" y="371"/>
                    <a:pt x="117" y="1332"/>
                  </a:cubicBezTo>
                  <a:cubicBezTo>
                    <a:pt x="1" y="1576"/>
                    <a:pt x="213" y="1799"/>
                    <a:pt x="412" y="1799"/>
                  </a:cubicBezTo>
                  <a:cubicBezTo>
                    <a:pt x="436" y="1799"/>
                    <a:pt x="456" y="1795"/>
                    <a:pt x="480" y="1789"/>
                  </a:cubicBezTo>
                  <a:cubicBezTo>
                    <a:pt x="545" y="1772"/>
                    <a:pt x="604" y="1723"/>
                    <a:pt x="645" y="1641"/>
                  </a:cubicBezTo>
                  <a:cubicBezTo>
                    <a:pt x="775" y="1374"/>
                    <a:pt x="936" y="1168"/>
                    <a:pt x="1117" y="1011"/>
                  </a:cubicBezTo>
                  <a:cubicBezTo>
                    <a:pt x="1460" y="720"/>
                    <a:pt x="1878" y="600"/>
                    <a:pt x="2324" y="600"/>
                  </a:cubicBezTo>
                  <a:cubicBezTo>
                    <a:pt x="2683" y="600"/>
                    <a:pt x="3056" y="679"/>
                    <a:pt x="3416" y="805"/>
                  </a:cubicBezTo>
                  <a:cubicBezTo>
                    <a:pt x="3731" y="915"/>
                    <a:pt x="4033" y="1065"/>
                    <a:pt x="4303" y="1237"/>
                  </a:cubicBezTo>
                  <a:cubicBezTo>
                    <a:pt x="4358" y="1268"/>
                    <a:pt x="4409" y="1285"/>
                    <a:pt x="4461" y="1285"/>
                  </a:cubicBezTo>
                  <a:cubicBezTo>
                    <a:pt x="4721" y="1285"/>
                    <a:pt x="4893" y="884"/>
                    <a:pt x="4612" y="706"/>
                  </a:cubicBezTo>
                  <a:cubicBezTo>
                    <a:pt x="3940" y="288"/>
                    <a:pt x="3105" y="1"/>
                    <a:pt x="231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9"/>
            <p:cNvSpPr/>
            <p:nvPr/>
          </p:nvSpPr>
          <p:spPr>
            <a:xfrm>
              <a:off x="6273127" y="1126125"/>
              <a:ext cx="317597" cy="64101"/>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9"/>
            <p:cNvSpPr/>
            <p:nvPr/>
          </p:nvSpPr>
          <p:spPr>
            <a:xfrm>
              <a:off x="5838649" y="1126125"/>
              <a:ext cx="298347" cy="64101"/>
            </a:xfrm>
            <a:custGeom>
              <a:avLst/>
              <a:gdLst/>
              <a:ahLst/>
              <a:cxnLst/>
              <a:rect l="l" t="t" r="r" b="b"/>
              <a:pathLst>
                <a:path w="4208" h="740" extrusionOk="0">
                  <a:moveTo>
                    <a:pt x="165" y="0"/>
                  </a:moveTo>
                  <a:cubicBezTo>
                    <a:pt x="76" y="0"/>
                    <a:pt x="0" y="76"/>
                    <a:pt x="0" y="164"/>
                  </a:cubicBezTo>
                  <a:lnTo>
                    <a:pt x="0" y="576"/>
                  </a:lnTo>
                  <a:cubicBezTo>
                    <a:pt x="0" y="664"/>
                    <a:pt x="76" y="740"/>
                    <a:pt x="165" y="740"/>
                  </a:cubicBezTo>
                  <a:lnTo>
                    <a:pt x="4043" y="740"/>
                  </a:lnTo>
                  <a:cubicBezTo>
                    <a:pt x="4132" y="740"/>
                    <a:pt x="4207" y="664"/>
                    <a:pt x="4207" y="576"/>
                  </a:cubicBezTo>
                  <a:lnTo>
                    <a:pt x="4207" y="164"/>
                  </a:lnTo>
                  <a:cubicBezTo>
                    <a:pt x="4207" y="76"/>
                    <a:pt x="4132" y="0"/>
                    <a:pt x="4043"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7" name="Google Shape;787;p29"/>
            <p:cNvSpPr/>
            <p:nvPr/>
          </p:nvSpPr>
          <p:spPr>
            <a:xfrm>
              <a:off x="6146810" y="1679545"/>
              <a:ext cx="176191" cy="88096"/>
            </a:xfrm>
            <a:custGeom>
              <a:avLst/>
              <a:gdLst/>
              <a:ahLst/>
              <a:cxnLst/>
              <a:rect l="l" t="t" r="r" b="b"/>
              <a:pathLst>
                <a:path w="3276" h="1638" extrusionOk="0">
                  <a:moveTo>
                    <a:pt x="1" y="1"/>
                  </a:moveTo>
                  <a:cubicBezTo>
                    <a:pt x="1" y="1"/>
                    <a:pt x="1" y="1638"/>
                    <a:pt x="1638" y="1638"/>
                  </a:cubicBezTo>
                  <a:cubicBezTo>
                    <a:pt x="3098" y="1638"/>
                    <a:pt x="3275" y="1"/>
                    <a:pt x="32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8" name="Google Shape;788;p29"/>
            <p:cNvSpPr/>
            <p:nvPr/>
          </p:nvSpPr>
          <p:spPr>
            <a:xfrm>
              <a:off x="6206086" y="837367"/>
              <a:ext cx="315488" cy="145428"/>
            </a:xfrm>
            <a:custGeom>
              <a:avLst/>
              <a:gdLst/>
              <a:ahLst/>
              <a:cxnLst/>
              <a:rect l="l" t="t" r="r" b="b"/>
              <a:pathLst>
                <a:path w="5866" h="2704" extrusionOk="0">
                  <a:moveTo>
                    <a:pt x="5692" y="1"/>
                  </a:moveTo>
                  <a:cubicBezTo>
                    <a:pt x="5647" y="1"/>
                    <a:pt x="5596" y="37"/>
                    <a:pt x="5602" y="97"/>
                  </a:cubicBezTo>
                  <a:cubicBezTo>
                    <a:pt x="5708" y="1392"/>
                    <a:pt x="4238" y="2056"/>
                    <a:pt x="3200" y="2327"/>
                  </a:cubicBezTo>
                  <a:cubicBezTo>
                    <a:pt x="2756" y="2442"/>
                    <a:pt x="2315" y="2493"/>
                    <a:pt x="1877" y="2493"/>
                  </a:cubicBezTo>
                  <a:cubicBezTo>
                    <a:pt x="1287" y="2493"/>
                    <a:pt x="701" y="2401"/>
                    <a:pt x="114" y="2248"/>
                  </a:cubicBezTo>
                  <a:cubicBezTo>
                    <a:pt x="107" y="2246"/>
                    <a:pt x="100" y="2245"/>
                    <a:pt x="94" y="2245"/>
                  </a:cubicBezTo>
                  <a:cubicBezTo>
                    <a:pt x="26" y="2245"/>
                    <a:pt x="0" y="2343"/>
                    <a:pt x="73" y="2371"/>
                  </a:cubicBezTo>
                  <a:cubicBezTo>
                    <a:pt x="646" y="2596"/>
                    <a:pt x="1257" y="2703"/>
                    <a:pt x="1869" y="2703"/>
                  </a:cubicBezTo>
                  <a:cubicBezTo>
                    <a:pt x="2566" y="2703"/>
                    <a:pt x="3264" y="2564"/>
                    <a:pt x="3910" y="2300"/>
                  </a:cubicBezTo>
                  <a:cubicBezTo>
                    <a:pt x="4865" y="1909"/>
                    <a:pt x="5865" y="1210"/>
                    <a:pt x="5759" y="63"/>
                  </a:cubicBezTo>
                  <a:cubicBezTo>
                    <a:pt x="5755" y="20"/>
                    <a:pt x="5725" y="1"/>
                    <a:pt x="5692"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9"/>
            <p:cNvSpPr/>
            <p:nvPr/>
          </p:nvSpPr>
          <p:spPr>
            <a:xfrm>
              <a:off x="6076102" y="1591163"/>
              <a:ext cx="317597" cy="64101"/>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9"/>
            <p:cNvSpPr/>
            <p:nvPr/>
          </p:nvSpPr>
          <p:spPr>
            <a:xfrm>
              <a:off x="6202650" y="1791944"/>
              <a:ext cx="70500" cy="70500"/>
            </a:xfrm>
            <a:prstGeom prst="roundRect">
              <a:avLst>
                <a:gd name="adj" fmla="val 16667"/>
              </a:avLst>
            </a:pr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9"/>
            <p:cNvSpPr/>
            <p:nvPr/>
          </p:nvSpPr>
          <p:spPr>
            <a:xfrm rot="-8100000">
              <a:off x="6058488" y="1759543"/>
              <a:ext cx="294015" cy="291469"/>
            </a:xfrm>
            <a:prstGeom prst="diagStripe">
              <a:avLst>
                <a:gd name="adj" fmla="val 50000"/>
              </a:avLst>
            </a:pr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 name="Title 2"/>
          <p:cNvSpPr>
            <a:spLocks noGrp="1"/>
          </p:cNvSpPr>
          <p:nvPr>
            <p:ph type="ctrTitle"/>
          </p:nvPr>
        </p:nvSpPr>
        <p:spPr>
          <a:xfrm flipH="1">
            <a:off x="265328" y="652047"/>
            <a:ext cx="5048700" cy="2460273"/>
          </a:xfrm>
        </p:spPr>
        <p:txBody>
          <a:bodyPr/>
          <a:lstStyle/>
          <a:p>
            <a:pPr>
              <a:lnSpc>
                <a:spcPct val="150000"/>
              </a:lnSpc>
            </a:pPr>
            <a:r>
              <a:rPr lang="en-US" sz="6000" b="1" dirty="0">
                <a:effectLst>
                  <a:outerShdw blurRad="38100" dist="38100" dir="2700000" algn="tl">
                    <a:srgbClr val="000000">
                      <a:alpha val="43137"/>
                    </a:srgbClr>
                  </a:outerShdw>
                </a:effectLst>
                <a:latin typeface="Broadway" panose="04040905080B02020502" pitchFamily="82" charset="0"/>
              </a:rPr>
              <a:t>LUYỆN TẬP</a:t>
            </a:r>
            <a:endParaRPr lang="en-US" sz="6000" b="1" dirty="0">
              <a:effectLst>
                <a:outerShdw blurRad="38100" dist="38100" dir="2700000" algn="tl">
                  <a:srgbClr val="000000">
                    <a:alpha val="43137"/>
                  </a:srgbClr>
                </a:outerShdw>
              </a:effectLst>
              <a:latin typeface="Broadway" panose="04040905080B02020502" pitchFamily="8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620303" y="796810"/>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HOẠT ĐỘNG NHÓM</a:t>
            </a:r>
            <a:endParaRPr b="1" dirty="0"/>
          </a:p>
        </p:txBody>
      </p:sp>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 name="Google Shape;1605;p35"/>
          <p:cNvGrpSpPr/>
          <p:nvPr/>
        </p:nvGrpSpPr>
        <p:grpSpPr>
          <a:xfrm>
            <a:off x="5350953" y="1037410"/>
            <a:ext cx="3671871" cy="3643389"/>
            <a:chOff x="4572024" y="1150300"/>
            <a:chExt cx="3671871" cy="3643389"/>
          </a:xfrm>
        </p:grpSpPr>
        <p:sp>
          <p:nvSpPr>
            <p:cNvPr id="28" name="Google Shape;1606;p35"/>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7;p35"/>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8;p35"/>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9;p35"/>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10;p35"/>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11;p35"/>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12;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13;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14;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5;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6;p35"/>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7;p35"/>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8;p35"/>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619;p35"/>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620;p35"/>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621;p35"/>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622;p35"/>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623;p35"/>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624;p35"/>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625;p35"/>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626;p35"/>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627;p35"/>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628;p35"/>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629;p35"/>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630;p35"/>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631;p35"/>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632;p35"/>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633;p35"/>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634;p35"/>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635;p35"/>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636;p35"/>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637;p35"/>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638;p35"/>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639;p35"/>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640;p35"/>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641;p35"/>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642;p35"/>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643;p35"/>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644;p35"/>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645;p35"/>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646;p35"/>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647;p35"/>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648;p35"/>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649;p35"/>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650;p35"/>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651;p35"/>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652;p35"/>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653;p35"/>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654;p35"/>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655;p35"/>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656;p35"/>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657;p35"/>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658;p35"/>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659;p35"/>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660;p35"/>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661;p35"/>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662;p35"/>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663;p35"/>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664;p35"/>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665;p35"/>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666;p35"/>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667;p35"/>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668;p35"/>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669;p35"/>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670;p35"/>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671;p35"/>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672;p35"/>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673;p35"/>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674;p35"/>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675;p35"/>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676;p35"/>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677;p35"/>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678;p35"/>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679;p35"/>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811;p37"/>
          <p:cNvSpPr txBox="1"/>
          <p:nvPr/>
        </p:nvSpPr>
        <p:spPr>
          <a:xfrm>
            <a:off x="1111361" y="2220484"/>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vi-VN" sz="2200" dirty="0">
                <a:latin typeface="Fira Sans Extra Condensed Medium" panose="020B0604020202020204" charset="0"/>
              </a:rPr>
              <a:t>Em hãy vẽ sơ đồ tư duy để tóm tắt nội dung bài học số 1: Phương pháp và kĩ năng học môn khoa học tự nhiên</a:t>
            </a:r>
            <a:endParaRPr lang="vi-VN" sz="2200" dirty="0">
              <a:latin typeface="Fira Sans Extra Condensed Medium" panose="020B06040202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randombar(horizontal)">
                                      <p:cBhvr>
                                        <p:cTn id="7" dur="500"/>
                                        <p:tgtEl>
                                          <p:spTgt spid="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2"/>
        <p:cNvGrpSpPr/>
        <p:nvPr/>
      </p:nvGrpSpPr>
      <p:grpSpPr>
        <a:xfrm>
          <a:off x="0" y="0"/>
          <a:ext cx="0" cy="0"/>
          <a:chOff x="0" y="0"/>
          <a:chExt cx="0" cy="0"/>
        </a:xfrm>
      </p:grpSpPr>
      <p:grpSp>
        <p:nvGrpSpPr>
          <p:cNvPr id="124" name="Google Shape;124;p17"/>
          <p:cNvGrpSpPr/>
          <p:nvPr/>
        </p:nvGrpSpPr>
        <p:grpSpPr>
          <a:xfrm>
            <a:off x="1731550" y="584613"/>
            <a:ext cx="2136495" cy="4558882"/>
            <a:chOff x="7688425" y="945388"/>
            <a:chExt cx="2136495" cy="4558882"/>
          </a:xfrm>
        </p:grpSpPr>
        <p:grpSp>
          <p:nvGrpSpPr>
            <p:cNvPr id="125" name="Google Shape;125;p17"/>
            <p:cNvGrpSpPr/>
            <p:nvPr/>
          </p:nvGrpSpPr>
          <p:grpSpPr>
            <a:xfrm>
              <a:off x="7688425" y="945388"/>
              <a:ext cx="2136495" cy="4558882"/>
              <a:chOff x="877975" y="584575"/>
              <a:chExt cx="2136495" cy="4558882"/>
            </a:xfrm>
          </p:grpSpPr>
          <p:sp>
            <p:nvSpPr>
              <p:cNvPr id="126" name="Google Shape;126;p17"/>
              <p:cNvSpPr/>
              <p:nvPr/>
            </p:nvSpPr>
            <p:spPr>
              <a:xfrm>
                <a:off x="899596" y="1673954"/>
                <a:ext cx="1567834" cy="3465986"/>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7" name="Google Shape;127;p17"/>
              <p:cNvSpPr/>
              <p:nvPr/>
            </p:nvSpPr>
            <p:spPr>
              <a:xfrm>
                <a:off x="1817270" y="1727602"/>
                <a:ext cx="193523" cy="273337"/>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8" name="Google Shape;128;p17"/>
              <p:cNvSpPr/>
              <p:nvPr/>
            </p:nvSpPr>
            <p:spPr>
              <a:xfrm>
                <a:off x="949102" y="2005037"/>
                <a:ext cx="1513834" cy="1878097"/>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9" name="Google Shape;129;p17"/>
              <p:cNvSpPr/>
              <p:nvPr/>
            </p:nvSpPr>
            <p:spPr>
              <a:xfrm>
                <a:off x="1919919" y="2127336"/>
                <a:ext cx="5001" cy="1746455"/>
              </a:xfrm>
              <a:custGeom>
                <a:avLst/>
                <a:gdLst/>
                <a:ahLst/>
                <a:cxnLst/>
                <a:rect l="l" t="t" r="r" b="b"/>
                <a:pathLst>
                  <a:path w="99" h="34573" extrusionOk="0">
                    <a:moveTo>
                      <a:pt x="0" y="1"/>
                    </a:moveTo>
                    <a:lnTo>
                      <a:pt x="0" y="34572"/>
                    </a:lnTo>
                    <a:lnTo>
                      <a:pt x="99" y="34572"/>
                    </a:lnTo>
                    <a:lnTo>
                      <a:pt x="99"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0" name="Google Shape;130;p17"/>
              <p:cNvSpPr/>
              <p:nvPr/>
            </p:nvSpPr>
            <p:spPr>
              <a:xfrm>
                <a:off x="899596" y="3871353"/>
                <a:ext cx="1567834" cy="1268634"/>
              </a:xfrm>
              <a:custGeom>
                <a:avLst/>
                <a:gdLst/>
                <a:ahLst/>
                <a:cxnLst/>
                <a:rect l="l" t="t" r="r" b="b"/>
                <a:pathLst>
                  <a:path w="31037" h="25114" extrusionOk="0">
                    <a:moveTo>
                      <a:pt x="5994" y="1"/>
                    </a:moveTo>
                    <a:cubicBezTo>
                      <a:pt x="4322" y="1"/>
                      <a:pt x="2651" y="11"/>
                      <a:pt x="980" y="35"/>
                    </a:cubicBezTo>
                    <a:cubicBezTo>
                      <a:pt x="641" y="3351"/>
                      <a:pt x="315"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1" name="Google Shape;131;p17"/>
              <p:cNvSpPr/>
              <p:nvPr/>
            </p:nvSpPr>
            <p:spPr>
              <a:xfrm>
                <a:off x="877975" y="2063989"/>
                <a:ext cx="936902" cy="3075959"/>
              </a:xfrm>
              <a:custGeom>
                <a:avLst/>
                <a:gdLst/>
                <a:ahLst/>
                <a:cxnLst/>
                <a:rect l="l" t="t" r="r" b="b"/>
                <a:pathLst>
                  <a:path w="18547" h="60892" extrusionOk="0">
                    <a:moveTo>
                      <a:pt x="18546" y="1"/>
                    </a:moveTo>
                    <a:lnTo>
                      <a:pt x="18546" y="1"/>
                    </a:lnTo>
                    <a:cubicBezTo>
                      <a:pt x="17532" y="21"/>
                      <a:pt x="9304" y="275"/>
                      <a:pt x="7317" y="2560"/>
                    </a:cubicBezTo>
                    <a:cubicBezTo>
                      <a:pt x="5197" y="4999"/>
                      <a:pt x="2226" y="18787"/>
                      <a:pt x="0" y="46254"/>
                    </a:cubicBezTo>
                    <a:lnTo>
                      <a:pt x="0" y="60892"/>
                    </a:lnTo>
                    <a:lnTo>
                      <a:pt x="12819" y="60892"/>
                    </a:lnTo>
                    <a:cubicBezTo>
                      <a:pt x="15933" y="60892"/>
                      <a:pt x="18454" y="58367"/>
                      <a:pt x="18454" y="55254"/>
                    </a:cubicBezTo>
                    <a:lnTo>
                      <a:pt x="18546"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 name="Google Shape;132;p17"/>
              <p:cNvSpPr/>
              <p:nvPr/>
            </p:nvSpPr>
            <p:spPr>
              <a:xfrm>
                <a:off x="2020597" y="2064696"/>
                <a:ext cx="459333" cy="3075252"/>
              </a:xfrm>
              <a:custGeom>
                <a:avLst/>
                <a:gdLst/>
                <a:ahLst/>
                <a:cxnLst/>
                <a:rect l="l" t="t" r="r" b="b"/>
                <a:pathLst>
                  <a:path w="9093" h="60878" extrusionOk="0">
                    <a:moveTo>
                      <a:pt x="76" y="1"/>
                    </a:moveTo>
                    <a:lnTo>
                      <a:pt x="1" y="53999"/>
                    </a:lnTo>
                    <a:cubicBezTo>
                      <a:pt x="1" y="57798"/>
                      <a:pt x="3077"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 name="Google Shape;133;p17"/>
              <p:cNvSpPr/>
              <p:nvPr/>
            </p:nvSpPr>
            <p:spPr>
              <a:xfrm>
                <a:off x="1371668" y="3157006"/>
                <a:ext cx="5051" cy="1986452"/>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4" name="Google Shape;134;p17"/>
              <p:cNvSpPr/>
              <p:nvPr/>
            </p:nvSpPr>
            <p:spPr>
              <a:xfrm>
                <a:off x="1472751" y="2083387"/>
                <a:ext cx="343148" cy="1270604"/>
              </a:xfrm>
              <a:custGeom>
                <a:avLst/>
                <a:gdLst/>
                <a:ahLst/>
                <a:cxnLst/>
                <a:rect l="l" t="t" r="r" b="b"/>
                <a:pathLst>
                  <a:path w="6793" h="25153" extrusionOk="0">
                    <a:moveTo>
                      <a:pt x="6793" y="1"/>
                    </a:moveTo>
                    <a:cubicBezTo>
                      <a:pt x="6793" y="1"/>
                      <a:pt x="4395" y="597"/>
                      <a:pt x="1268" y="3180"/>
                    </a:cubicBezTo>
                    <a:cubicBezTo>
                      <a:pt x="346" y="3937"/>
                      <a:pt x="0" y="5191"/>
                      <a:pt x="384" y="6317"/>
                    </a:cubicBezTo>
                    <a:lnTo>
                      <a:pt x="6793" y="25152"/>
                    </a:lnTo>
                    <a:lnTo>
                      <a:pt x="6793"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135;p17"/>
              <p:cNvSpPr/>
              <p:nvPr/>
            </p:nvSpPr>
            <p:spPr>
              <a:xfrm>
                <a:off x="2021658" y="2083387"/>
                <a:ext cx="342997" cy="1270604"/>
              </a:xfrm>
              <a:custGeom>
                <a:avLst/>
                <a:gdLst/>
                <a:ahLst/>
                <a:cxnLst/>
                <a:rect l="l" t="t" r="r" b="b"/>
                <a:pathLst>
                  <a:path w="6790" h="25153" extrusionOk="0">
                    <a:moveTo>
                      <a:pt x="0" y="1"/>
                    </a:moveTo>
                    <a:lnTo>
                      <a:pt x="0" y="25152"/>
                    </a:lnTo>
                    <a:lnTo>
                      <a:pt x="6406" y="6317"/>
                    </a:lnTo>
                    <a:cubicBezTo>
                      <a:pt x="6790" y="5191"/>
                      <a:pt x="6444" y="3937"/>
                      <a:pt x="5525" y="3180"/>
                    </a:cubicBezTo>
                    <a:cubicBezTo>
                      <a:pt x="2395"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6" name="Google Shape;136;p17"/>
              <p:cNvSpPr/>
              <p:nvPr/>
            </p:nvSpPr>
            <p:spPr>
              <a:xfrm>
                <a:off x="1514780" y="3215150"/>
                <a:ext cx="861786" cy="1144569"/>
              </a:xfrm>
              <a:custGeom>
                <a:avLst/>
                <a:gdLst/>
                <a:ahLst/>
                <a:cxnLst/>
                <a:rect l="l" t="t" r="r" b="b"/>
                <a:pathLst>
                  <a:path w="17060" h="22658" extrusionOk="0">
                    <a:moveTo>
                      <a:pt x="13367" y="1"/>
                    </a:moveTo>
                    <a:cubicBezTo>
                      <a:pt x="13307" y="1"/>
                      <a:pt x="13247" y="4"/>
                      <a:pt x="13186" y="11"/>
                    </a:cubicBezTo>
                    <a:lnTo>
                      <a:pt x="1532" y="1289"/>
                    </a:lnTo>
                    <a:cubicBezTo>
                      <a:pt x="645" y="1388"/>
                      <a:pt x="0" y="2186"/>
                      <a:pt x="100" y="3077"/>
                    </a:cubicBezTo>
                    <a:lnTo>
                      <a:pt x="2090" y="21212"/>
                    </a:lnTo>
                    <a:cubicBezTo>
                      <a:pt x="2183" y="22043"/>
                      <a:pt x="2884" y="22657"/>
                      <a:pt x="3701" y="22657"/>
                    </a:cubicBezTo>
                    <a:cubicBezTo>
                      <a:pt x="3760" y="22657"/>
                      <a:pt x="3819" y="22654"/>
                      <a:pt x="3878" y="22648"/>
                    </a:cubicBezTo>
                    <a:lnTo>
                      <a:pt x="15529" y="21370"/>
                    </a:lnTo>
                    <a:cubicBezTo>
                      <a:pt x="16419" y="21270"/>
                      <a:pt x="17060" y="20469"/>
                      <a:pt x="16964" y="19582"/>
                    </a:cubicBezTo>
                    <a:lnTo>
                      <a:pt x="14974" y="1442"/>
                    </a:lnTo>
                    <a:cubicBezTo>
                      <a:pt x="14881" y="616"/>
                      <a:pt x="14179" y="1"/>
                      <a:pt x="13367" y="1"/>
                    </a:cubicBezTo>
                    <a:close/>
                  </a:path>
                </a:pathLst>
              </a:custGeom>
              <a:solidFill>
                <a:srgbClr val="2D40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7" name="Google Shape;137;p17"/>
              <p:cNvSpPr/>
              <p:nvPr/>
            </p:nvSpPr>
            <p:spPr>
              <a:xfrm>
                <a:off x="1675017" y="3166149"/>
                <a:ext cx="421952" cy="130884"/>
              </a:xfrm>
              <a:custGeom>
                <a:avLst/>
                <a:gdLst/>
                <a:ahLst/>
                <a:cxnLst/>
                <a:rect l="l" t="t" r="r" b="b"/>
                <a:pathLst>
                  <a:path w="8353" h="2591" extrusionOk="0">
                    <a:moveTo>
                      <a:pt x="7037" y="0"/>
                    </a:moveTo>
                    <a:cubicBezTo>
                      <a:pt x="6991" y="0"/>
                      <a:pt x="6946" y="3"/>
                      <a:pt x="6899" y="8"/>
                    </a:cubicBezTo>
                    <a:lnTo>
                      <a:pt x="1193" y="635"/>
                    </a:lnTo>
                    <a:cubicBezTo>
                      <a:pt x="497" y="714"/>
                      <a:pt x="1" y="1334"/>
                      <a:pt x="76" y="2029"/>
                    </a:cubicBezTo>
                    <a:lnTo>
                      <a:pt x="137" y="2591"/>
                    </a:lnTo>
                    <a:lnTo>
                      <a:pt x="8352" y="1687"/>
                    </a:lnTo>
                    <a:lnTo>
                      <a:pt x="8291" y="1125"/>
                    </a:lnTo>
                    <a:cubicBezTo>
                      <a:pt x="8220" y="479"/>
                      <a:pt x="7672" y="0"/>
                      <a:pt x="7037" y="0"/>
                    </a:cubicBezTo>
                    <a:close/>
                  </a:path>
                </a:pathLst>
              </a:custGeom>
              <a:solidFill>
                <a:srgbClr val="3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 name="Google Shape;138;p17"/>
              <p:cNvSpPr/>
              <p:nvPr/>
            </p:nvSpPr>
            <p:spPr>
              <a:xfrm>
                <a:off x="1449362" y="3813209"/>
                <a:ext cx="217568" cy="405534"/>
              </a:xfrm>
              <a:custGeom>
                <a:avLst/>
                <a:gdLst/>
                <a:ahLst/>
                <a:cxnLst/>
                <a:rect l="l" t="t" r="r" b="b"/>
                <a:pathLst>
                  <a:path w="4307" h="8028" extrusionOk="0">
                    <a:moveTo>
                      <a:pt x="1521" y="0"/>
                    </a:moveTo>
                    <a:cubicBezTo>
                      <a:pt x="1025" y="83"/>
                      <a:pt x="531" y="562"/>
                      <a:pt x="398" y="1045"/>
                    </a:cubicBezTo>
                    <a:cubicBezTo>
                      <a:pt x="0" y="2511"/>
                      <a:pt x="295" y="4067"/>
                      <a:pt x="596" y="5553"/>
                    </a:cubicBezTo>
                    <a:cubicBezTo>
                      <a:pt x="637" y="5770"/>
                      <a:pt x="683" y="6005"/>
                      <a:pt x="826" y="6173"/>
                    </a:cubicBezTo>
                    <a:cubicBezTo>
                      <a:pt x="1751" y="7235"/>
                      <a:pt x="2751" y="7291"/>
                      <a:pt x="3954" y="8027"/>
                    </a:cubicBezTo>
                    <a:cubicBezTo>
                      <a:pt x="4087" y="8010"/>
                      <a:pt x="4173" y="7969"/>
                      <a:pt x="4307" y="7952"/>
                    </a:cubicBezTo>
                    <a:cubicBezTo>
                      <a:pt x="4287" y="5795"/>
                      <a:pt x="4015" y="2200"/>
                      <a:pt x="4081" y="1928"/>
                    </a:cubicBezTo>
                    <a:lnTo>
                      <a:pt x="4081" y="1928"/>
                    </a:lnTo>
                    <a:cubicBezTo>
                      <a:pt x="4088" y="1930"/>
                      <a:pt x="4093" y="1931"/>
                      <a:pt x="4097" y="1931"/>
                    </a:cubicBezTo>
                    <a:cubicBezTo>
                      <a:pt x="4102" y="1931"/>
                      <a:pt x="4104" y="1928"/>
                      <a:pt x="4101" y="1923"/>
                    </a:cubicBezTo>
                    <a:cubicBezTo>
                      <a:pt x="4097" y="1915"/>
                      <a:pt x="4094" y="1911"/>
                      <a:pt x="4091" y="1911"/>
                    </a:cubicBezTo>
                    <a:cubicBezTo>
                      <a:pt x="4087" y="1911"/>
                      <a:pt x="4084" y="1917"/>
                      <a:pt x="4081" y="1928"/>
                    </a:cubicBezTo>
                    <a:lnTo>
                      <a:pt x="4081" y="1928"/>
                    </a:lnTo>
                    <a:cubicBezTo>
                      <a:pt x="3888" y="1864"/>
                      <a:pt x="2450" y="934"/>
                      <a:pt x="2443" y="843"/>
                    </a:cubicBezTo>
                    <a:cubicBezTo>
                      <a:pt x="2224" y="508"/>
                      <a:pt x="1829" y="261"/>
                      <a:pt x="1521" y="0"/>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 name="Google Shape;139;p17"/>
              <p:cNvSpPr/>
              <p:nvPr/>
            </p:nvSpPr>
            <p:spPr>
              <a:xfrm>
                <a:off x="1523923" y="2116273"/>
                <a:ext cx="1490546" cy="2211244"/>
              </a:xfrm>
              <a:custGeom>
                <a:avLst/>
                <a:gdLst/>
                <a:ahLst/>
                <a:cxnLst/>
                <a:rect l="l" t="t" r="r" b="b"/>
                <a:pathLst>
                  <a:path w="29507" h="43774" extrusionOk="0">
                    <a:moveTo>
                      <a:pt x="16502" y="1"/>
                    </a:moveTo>
                    <a:lnTo>
                      <a:pt x="18821" y="17907"/>
                    </a:lnTo>
                    <a:cubicBezTo>
                      <a:pt x="18821" y="17907"/>
                      <a:pt x="18674" y="30541"/>
                      <a:pt x="18469" y="30688"/>
                    </a:cubicBezTo>
                    <a:cubicBezTo>
                      <a:pt x="17148" y="31630"/>
                      <a:pt x="13793" y="33873"/>
                      <a:pt x="4616" y="33873"/>
                    </a:cubicBezTo>
                    <a:cubicBezTo>
                      <a:pt x="3555" y="33873"/>
                      <a:pt x="2418" y="33843"/>
                      <a:pt x="1196" y="33777"/>
                    </a:cubicBezTo>
                    <a:lnTo>
                      <a:pt x="1" y="41499"/>
                    </a:lnTo>
                    <a:cubicBezTo>
                      <a:pt x="1" y="41499"/>
                      <a:pt x="4595" y="43773"/>
                      <a:pt x="11022" y="43773"/>
                    </a:cubicBezTo>
                    <a:cubicBezTo>
                      <a:pt x="15777" y="43773"/>
                      <a:pt x="21534" y="42529"/>
                      <a:pt x="27176" y="38200"/>
                    </a:cubicBezTo>
                    <a:cubicBezTo>
                      <a:pt x="29506" y="36415"/>
                      <a:pt x="22418" y="4594"/>
                      <a:pt x="21631" y="3019"/>
                    </a:cubicBezTo>
                    <a:cubicBezTo>
                      <a:pt x="20647" y="1052"/>
                      <a:pt x="18119" y="69"/>
                      <a:pt x="16502"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0" name="Google Shape;140;p17"/>
              <p:cNvSpPr/>
              <p:nvPr/>
            </p:nvSpPr>
            <p:spPr>
              <a:xfrm>
                <a:off x="1388793" y="584575"/>
                <a:ext cx="1124666" cy="1349458"/>
              </a:xfrm>
              <a:custGeom>
                <a:avLst/>
                <a:gdLst/>
                <a:ahLst/>
                <a:cxnLst/>
                <a:rect l="l" t="t" r="r" b="b"/>
                <a:pathLst>
                  <a:path w="22264" h="26714" extrusionOk="0">
                    <a:moveTo>
                      <a:pt x="9230" y="1"/>
                    </a:moveTo>
                    <a:cubicBezTo>
                      <a:pt x="9159" y="1"/>
                      <a:pt x="9087" y="3"/>
                      <a:pt x="9014" y="8"/>
                    </a:cubicBezTo>
                    <a:cubicBezTo>
                      <a:pt x="7763" y="94"/>
                      <a:pt x="6506" y="179"/>
                      <a:pt x="5297" y="501"/>
                    </a:cubicBezTo>
                    <a:cubicBezTo>
                      <a:pt x="4348" y="755"/>
                      <a:pt x="3365" y="1173"/>
                      <a:pt x="2601" y="1800"/>
                    </a:cubicBezTo>
                    <a:cubicBezTo>
                      <a:pt x="1912" y="2358"/>
                      <a:pt x="1532" y="3300"/>
                      <a:pt x="1193" y="4119"/>
                    </a:cubicBezTo>
                    <a:cubicBezTo>
                      <a:pt x="394" y="6044"/>
                      <a:pt x="32" y="8137"/>
                      <a:pt x="21" y="10217"/>
                    </a:cubicBezTo>
                    <a:cubicBezTo>
                      <a:pt x="0" y="13177"/>
                      <a:pt x="669" y="16105"/>
                      <a:pt x="1618" y="18907"/>
                    </a:cubicBezTo>
                    <a:cubicBezTo>
                      <a:pt x="2200" y="20624"/>
                      <a:pt x="2957" y="22391"/>
                      <a:pt x="4413" y="23470"/>
                    </a:cubicBezTo>
                    <a:cubicBezTo>
                      <a:pt x="5620" y="24367"/>
                      <a:pt x="7568" y="25024"/>
                      <a:pt x="9392" y="25024"/>
                    </a:cubicBezTo>
                    <a:cubicBezTo>
                      <a:pt x="10744" y="25024"/>
                      <a:pt x="12028" y="24663"/>
                      <a:pt x="12893" y="23770"/>
                    </a:cubicBezTo>
                    <a:lnTo>
                      <a:pt x="12893" y="23770"/>
                    </a:lnTo>
                    <a:cubicBezTo>
                      <a:pt x="12295" y="24391"/>
                      <a:pt x="14145" y="25903"/>
                      <a:pt x="14546" y="26112"/>
                    </a:cubicBezTo>
                    <a:cubicBezTo>
                      <a:pt x="15294" y="26504"/>
                      <a:pt x="16140" y="26713"/>
                      <a:pt x="16985" y="26713"/>
                    </a:cubicBezTo>
                    <a:cubicBezTo>
                      <a:pt x="17304" y="26713"/>
                      <a:pt x="17623" y="26683"/>
                      <a:pt x="17937" y="26622"/>
                    </a:cubicBezTo>
                    <a:cubicBezTo>
                      <a:pt x="21335" y="25964"/>
                      <a:pt x="22264" y="22121"/>
                      <a:pt x="20157" y="19626"/>
                    </a:cubicBezTo>
                    <a:cubicBezTo>
                      <a:pt x="19513" y="18865"/>
                      <a:pt x="18578" y="18218"/>
                      <a:pt x="17618" y="18218"/>
                    </a:cubicBezTo>
                    <a:cubicBezTo>
                      <a:pt x="17572" y="18218"/>
                      <a:pt x="17527" y="18219"/>
                      <a:pt x="17482" y="18222"/>
                    </a:cubicBezTo>
                    <a:cubicBezTo>
                      <a:pt x="19694" y="14279"/>
                      <a:pt x="20627" y="9552"/>
                      <a:pt x="18317" y="5907"/>
                    </a:cubicBezTo>
                    <a:cubicBezTo>
                      <a:pt x="17992" y="5393"/>
                      <a:pt x="17660" y="4873"/>
                      <a:pt x="17231" y="4437"/>
                    </a:cubicBezTo>
                    <a:cubicBezTo>
                      <a:pt x="16807" y="4002"/>
                      <a:pt x="16265" y="3656"/>
                      <a:pt x="15662" y="3561"/>
                    </a:cubicBezTo>
                    <a:cubicBezTo>
                      <a:pt x="14080" y="2255"/>
                      <a:pt x="12200" y="1066"/>
                      <a:pt x="10322" y="234"/>
                    </a:cubicBezTo>
                    <a:cubicBezTo>
                      <a:pt x="9961" y="73"/>
                      <a:pt x="9610" y="1"/>
                      <a:pt x="92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 name="Google Shape;141;p17"/>
              <p:cNvSpPr/>
              <p:nvPr/>
            </p:nvSpPr>
            <p:spPr>
              <a:xfrm>
                <a:off x="2158152" y="755319"/>
                <a:ext cx="232975" cy="418315"/>
              </a:xfrm>
              <a:custGeom>
                <a:avLst/>
                <a:gdLst/>
                <a:ahLst/>
                <a:cxnLst/>
                <a:rect l="l" t="t" r="r" b="b"/>
                <a:pathLst>
                  <a:path w="4612" h="8281" extrusionOk="0">
                    <a:moveTo>
                      <a:pt x="531" y="1"/>
                    </a:moveTo>
                    <a:cubicBezTo>
                      <a:pt x="407" y="1"/>
                      <a:pt x="279" y="10"/>
                      <a:pt x="148" y="29"/>
                    </a:cubicBezTo>
                    <a:cubicBezTo>
                      <a:pt x="1" y="53"/>
                      <a:pt x="57" y="261"/>
                      <a:pt x="191" y="261"/>
                    </a:cubicBezTo>
                    <a:cubicBezTo>
                      <a:pt x="197" y="261"/>
                      <a:pt x="203" y="261"/>
                      <a:pt x="210" y="260"/>
                    </a:cubicBezTo>
                    <a:cubicBezTo>
                      <a:pt x="318" y="245"/>
                      <a:pt x="424" y="238"/>
                      <a:pt x="527" y="238"/>
                    </a:cubicBezTo>
                    <a:cubicBezTo>
                      <a:pt x="2231" y="238"/>
                      <a:pt x="3232" y="2191"/>
                      <a:pt x="3687" y="3613"/>
                    </a:cubicBezTo>
                    <a:cubicBezTo>
                      <a:pt x="4170" y="5120"/>
                      <a:pt x="4132" y="6631"/>
                      <a:pt x="3821" y="8162"/>
                    </a:cubicBezTo>
                    <a:cubicBezTo>
                      <a:pt x="3806" y="8234"/>
                      <a:pt x="3862" y="8280"/>
                      <a:pt x="3918" y="8280"/>
                    </a:cubicBezTo>
                    <a:cubicBezTo>
                      <a:pt x="3954" y="8280"/>
                      <a:pt x="3990" y="8260"/>
                      <a:pt x="4006" y="8214"/>
                    </a:cubicBezTo>
                    <a:cubicBezTo>
                      <a:pt x="4611" y="6371"/>
                      <a:pt x="4417" y="4312"/>
                      <a:pt x="3591" y="2568"/>
                    </a:cubicBezTo>
                    <a:cubicBezTo>
                      <a:pt x="2991" y="1305"/>
                      <a:pt x="1998" y="1"/>
                      <a:pt x="531"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2" name="Google Shape;142;p17"/>
              <p:cNvSpPr/>
              <p:nvPr/>
            </p:nvSpPr>
            <p:spPr>
              <a:xfrm>
                <a:off x="1991146" y="1744677"/>
                <a:ext cx="298342" cy="173115"/>
              </a:xfrm>
              <a:custGeom>
                <a:avLst/>
                <a:gdLst/>
                <a:ahLst/>
                <a:cxnLst/>
                <a:rect l="l" t="t" r="r" b="b"/>
                <a:pathLst>
                  <a:path w="5906" h="3427" extrusionOk="0">
                    <a:moveTo>
                      <a:pt x="1009" y="1"/>
                    </a:moveTo>
                    <a:cubicBezTo>
                      <a:pt x="992" y="1"/>
                      <a:pt x="975" y="7"/>
                      <a:pt x="960" y="22"/>
                    </a:cubicBezTo>
                    <a:cubicBezTo>
                      <a:pt x="1" y="1030"/>
                      <a:pt x="580" y="2585"/>
                      <a:pt x="1735" y="3143"/>
                    </a:cubicBezTo>
                    <a:cubicBezTo>
                      <a:pt x="2136" y="3338"/>
                      <a:pt x="2578" y="3427"/>
                      <a:pt x="3026" y="3427"/>
                    </a:cubicBezTo>
                    <a:cubicBezTo>
                      <a:pt x="4095" y="3427"/>
                      <a:pt x="5200" y="2921"/>
                      <a:pt x="5866" y="2129"/>
                    </a:cubicBezTo>
                    <a:cubicBezTo>
                      <a:pt x="5906" y="2084"/>
                      <a:pt x="5872" y="2017"/>
                      <a:pt x="5819" y="2017"/>
                    </a:cubicBezTo>
                    <a:cubicBezTo>
                      <a:pt x="5808" y="2017"/>
                      <a:pt x="5796" y="2020"/>
                      <a:pt x="5784" y="2026"/>
                    </a:cubicBezTo>
                    <a:cubicBezTo>
                      <a:pt x="4859" y="2502"/>
                      <a:pt x="4066" y="3127"/>
                      <a:pt x="3000" y="3127"/>
                    </a:cubicBezTo>
                    <a:cubicBezTo>
                      <a:pt x="2906" y="3127"/>
                      <a:pt x="2809" y="3122"/>
                      <a:pt x="2711" y="3112"/>
                    </a:cubicBezTo>
                    <a:cubicBezTo>
                      <a:pt x="1193" y="2955"/>
                      <a:pt x="214" y="1496"/>
                      <a:pt x="1080" y="114"/>
                    </a:cubicBezTo>
                    <a:cubicBezTo>
                      <a:pt x="1114" y="61"/>
                      <a:pt x="1062" y="1"/>
                      <a:pt x="1009"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3" name="Google Shape;143;p17"/>
              <p:cNvSpPr/>
              <p:nvPr/>
            </p:nvSpPr>
            <p:spPr>
              <a:xfrm>
                <a:off x="1386368" y="1358279"/>
                <a:ext cx="183117" cy="17887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1"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 name="Google Shape;144;p17"/>
              <p:cNvSpPr/>
              <p:nvPr/>
            </p:nvSpPr>
            <p:spPr>
              <a:xfrm>
                <a:off x="1383085" y="1393893"/>
                <a:ext cx="167710" cy="76480"/>
              </a:xfrm>
              <a:custGeom>
                <a:avLst/>
                <a:gdLst/>
                <a:ahLst/>
                <a:cxnLst/>
                <a:rect l="l" t="t" r="r" b="b"/>
                <a:pathLst>
                  <a:path w="3320" h="1514" extrusionOk="0">
                    <a:moveTo>
                      <a:pt x="1215" y="0"/>
                    </a:moveTo>
                    <a:cubicBezTo>
                      <a:pt x="789" y="0"/>
                      <a:pt x="364" y="118"/>
                      <a:pt x="1" y="345"/>
                    </a:cubicBezTo>
                    <a:lnTo>
                      <a:pt x="110" y="516"/>
                    </a:lnTo>
                    <a:cubicBezTo>
                      <a:pt x="438" y="310"/>
                      <a:pt x="823" y="204"/>
                      <a:pt x="1208" y="204"/>
                    </a:cubicBezTo>
                    <a:cubicBezTo>
                      <a:pt x="1426" y="204"/>
                      <a:pt x="1645" y="238"/>
                      <a:pt x="1854" y="307"/>
                    </a:cubicBezTo>
                    <a:cubicBezTo>
                      <a:pt x="2429" y="495"/>
                      <a:pt x="2906" y="947"/>
                      <a:pt x="3132" y="1513"/>
                    </a:cubicBezTo>
                    <a:lnTo>
                      <a:pt x="3320" y="1437"/>
                    </a:lnTo>
                    <a:cubicBezTo>
                      <a:pt x="3073" y="818"/>
                      <a:pt x="2550" y="321"/>
                      <a:pt x="1916" y="111"/>
                    </a:cubicBezTo>
                    <a:cubicBezTo>
                      <a:pt x="1689" y="37"/>
                      <a:pt x="1452" y="0"/>
                      <a:pt x="121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5" name="Google Shape;145;p17"/>
              <p:cNvSpPr/>
              <p:nvPr/>
            </p:nvSpPr>
            <p:spPr>
              <a:xfrm>
                <a:off x="2199727" y="1358279"/>
                <a:ext cx="183319" cy="178874"/>
              </a:xfrm>
              <a:custGeom>
                <a:avLst/>
                <a:gdLst/>
                <a:ahLst/>
                <a:cxnLst/>
                <a:rect l="l" t="t" r="r" b="b"/>
                <a:pathLst>
                  <a:path w="3629" h="3541" extrusionOk="0">
                    <a:moveTo>
                      <a:pt x="1978" y="1"/>
                    </a:moveTo>
                    <a:cubicBezTo>
                      <a:pt x="1434" y="1"/>
                      <a:pt x="885" y="237"/>
                      <a:pt x="545" y="666"/>
                    </a:cubicBezTo>
                    <a:cubicBezTo>
                      <a:pt x="473" y="1605"/>
                      <a:pt x="243" y="2419"/>
                      <a:pt x="0" y="3331"/>
                    </a:cubicBezTo>
                    <a:cubicBezTo>
                      <a:pt x="318" y="3514"/>
                      <a:pt x="698" y="3540"/>
                      <a:pt x="1066" y="3540"/>
                    </a:cubicBezTo>
                    <a:cubicBezTo>
                      <a:pt x="1091" y="3540"/>
                      <a:pt x="1116" y="3540"/>
                      <a:pt x="1141" y="3540"/>
                    </a:cubicBezTo>
                    <a:cubicBezTo>
                      <a:pt x="1768" y="3537"/>
                      <a:pt x="2446" y="3485"/>
                      <a:pt x="2925" y="3081"/>
                    </a:cubicBezTo>
                    <a:cubicBezTo>
                      <a:pt x="3261" y="2797"/>
                      <a:pt x="3453" y="2372"/>
                      <a:pt x="3553" y="1943"/>
                    </a:cubicBezTo>
                    <a:cubicBezTo>
                      <a:pt x="3600" y="1738"/>
                      <a:pt x="3628" y="1529"/>
                      <a:pt x="3604" y="1320"/>
                    </a:cubicBezTo>
                    <a:cubicBezTo>
                      <a:pt x="3553" y="854"/>
                      <a:pt x="3234" y="440"/>
                      <a:pt x="2822" y="214"/>
                    </a:cubicBezTo>
                    <a:cubicBezTo>
                      <a:pt x="2564" y="70"/>
                      <a:pt x="2272" y="1"/>
                      <a:pt x="1978"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6" name="Google Shape;146;p17"/>
              <p:cNvSpPr/>
              <p:nvPr/>
            </p:nvSpPr>
            <p:spPr>
              <a:xfrm>
                <a:off x="2218569" y="1393893"/>
                <a:ext cx="167760" cy="76480"/>
              </a:xfrm>
              <a:custGeom>
                <a:avLst/>
                <a:gdLst/>
                <a:ahLst/>
                <a:cxnLst/>
                <a:rect l="l" t="t" r="r" b="b"/>
                <a:pathLst>
                  <a:path w="3321" h="1514" extrusionOk="0">
                    <a:moveTo>
                      <a:pt x="2105" y="0"/>
                    </a:moveTo>
                    <a:cubicBezTo>
                      <a:pt x="1868" y="0"/>
                      <a:pt x="1632" y="37"/>
                      <a:pt x="1405" y="111"/>
                    </a:cubicBezTo>
                    <a:cubicBezTo>
                      <a:pt x="771" y="321"/>
                      <a:pt x="244" y="818"/>
                      <a:pt x="0" y="1437"/>
                    </a:cubicBezTo>
                    <a:lnTo>
                      <a:pt x="189"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7" name="Google Shape;147;p17"/>
              <p:cNvSpPr/>
              <p:nvPr/>
            </p:nvSpPr>
            <p:spPr>
              <a:xfrm>
                <a:off x="1455777" y="720059"/>
                <a:ext cx="868706" cy="1152601"/>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6"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8" name="Google Shape;148;p17"/>
              <p:cNvSpPr/>
              <p:nvPr/>
            </p:nvSpPr>
            <p:spPr>
              <a:xfrm>
                <a:off x="1426175" y="652166"/>
                <a:ext cx="901087" cy="759493"/>
              </a:xfrm>
              <a:custGeom>
                <a:avLst/>
                <a:gdLst/>
                <a:ahLst/>
                <a:cxnLst/>
                <a:rect l="l" t="t" r="r" b="b"/>
                <a:pathLst>
                  <a:path w="17838" h="15035" extrusionOk="0">
                    <a:moveTo>
                      <a:pt x="8925" y="0"/>
                    </a:moveTo>
                    <a:cubicBezTo>
                      <a:pt x="8592" y="0"/>
                      <a:pt x="8256" y="28"/>
                      <a:pt x="7920" y="88"/>
                    </a:cubicBezTo>
                    <a:cubicBezTo>
                      <a:pt x="4197" y="753"/>
                      <a:pt x="2590" y="2363"/>
                      <a:pt x="1532" y="4008"/>
                    </a:cubicBezTo>
                    <a:cubicBezTo>
                      <a:pt x="473" y="5655"/>
                      <a:pt x="0" y="6950"/>
                      <a:pt x="0" y="8399"/>
                    </a:cubicBezTo>
                    <a:cubicBezTo>
                      <a:pt x="0" y="9848"/>
                      <a:pt x="79" y="12595"/>
                      <a:pt x="432" y="13496"/>
                    </a:cubicBezTo>
                    <a:cubicBezTo>
                      <a:pt x="785" y="14397"/>
                      <a:pt x="1392" y="15034"/>
                      <a:pt x="1392" y="15034"/>
                    </a:cubicBezTo>
                    <a:cubicBezTo>
                      <a:pt x="1392" y="15034"/>
                      <a:pt x="1532" y="11259"/>
                      <a:pt x="1532" y="9810"/>
                    </a:cubicBezTo>
                    <a:cubicBezTo>
                      <a:pt x="1532" y="9810"/>
                      <a:pt x="4002" y="6244"/>
                      <a:pt x="7842" y="4713"/>
                    </a:cubicBezTo>
                    <a:cubicBezTo>
                      <a:pt x="10471" y="3668"/>
                      <a:pt x="12549" y="3503"/>
                      <a:pt x="13625" y="3503"/>
                    </a:cubicBezTo>
                    <a:cubicBezTo>
                      <a:pt x="14121" y="3503"/>
                      <a:pt x="14404" y="3538"/>
                      <a:pt x="14429" y="3538"/>
                    </a:cubicBezTo>
                    <a:cubicBezTo>
                      <a:pt x="14508" y="3538"/>
                      <a:pt x="15512" y="12394"/>
                      <a:pt x="16752" y="14572"/>
                    </a:cubicBezTo>
                    <a:cubicBezTo>
                      <a:pt x="16752" y="14572"/>
                      <a:pt x="17605" y="12554"/>
                      <a:pt x="17721" y="10400"/>
                    </a:cubicBezTo>
                    <a:cubicBezTo>
                      <a:pt x="17838" y="8242"/>
                      <a:pt x="16820" y="4244"/>
                      <a:pt x="16074" y="3497"/>
                    </a:cubicBezTo>
                    <a:cubicBezTo>
                      <a:pt x="15397" y="2821"/>
                      <a:pt x="12286" y="0"/>
                      <a:pt x="892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9" name="Google Shape;149;p17"/>
              <p:cNvSpPr/>
              <p:nvPr/>
            </p:nvSpPr>
            <p:spPr>
              <a:xfrm>
                <a:off x="2147796" y="811594"/>
                <a:ext cx="121590" cy="545714"/>
              </a:xfrm>
              <a:custGeom>
                <a:avLst/>
                <a:gdLst/>
                <a:ahLst/>
                <a:cxnLst/>
                <a:rect l="l" t="t" r="r" b="b"/>
                <a:pathLst>
                  <a:path w="2407" h="10803" extrusionOk="0">
                    <a:moveTo>
                      <a:pt x="237" y="1"/>
                    </a:moveTo>
                    <a:cubicBezTo>
                      <a:pt x="221" y="1"/>
                      <a:pt x="204" y="12"/>
                      <a:pt x="203" y="33"/>
                    </a:cubicBezTo>
                    <a:cubicBezTo>
                      <a:pt x="0" y="1855"/>
                      <a:pt x="203" y="3756"/>
                      <a:pt x="552" y="5551"/>
                    </a:cubicBezTo>
                    <a:cubicBezTo>
                      <a:pt x="895" y="7298"/>
                      <a:pt x="1368" y="9254"/>
                      <a:pt x="2316" y="10782"/>
                    </a:cubicBezTo>
                    <a:cubicBezTo>
                      <a:pt x="2326" y="10796"/>
                      <a:pt x="2339" y="10802"/>
                      <a:pt x="2353" y="10802"/>
                    </a:cubicBezTo>
                    <a:cubicBezTo>
                      <a:pt x="2380" y="10802"/>
                      <a:pt x="2406" y="10779"/>
                      <a:pt x="2395" y="10748"/>
                    </a:cubicBezTo>
                    <a:cubicBezTo>
                      <a:pt x="1853" y="9039"/>
                      <a:pt x="1131" y="7456"/>
                      <a:pt x="761" y="5682"/>
                    </a:cubicBezTo>
                    <a:cubicBezTo>
                      <a:pt x="367" y="3797"/>
                      <a:pt x="323" y="1948"/>
                      <a:pt x="268" y="33"/>
                    </a:cubicBezTo>
                    <a:cubicBezTo>
                      <a:pt x="268" y="11"/>
                      <a:pt x="253" y="1"/>
                      <a:pt x="237"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0" name="Google Shape;150;p17"/>
              <p:cNvSpPr/>
              <p:nvPr/>
            </p:nvSpPr>
            <p:spPr>
              <a:xfrm>
                <a:off x="1542766" y="821849"/>
                <a:ext cx="611838" cy="310011"/>
              </a:xfrm>
              <a:custGeom>
                <a:avLst/>
                <a:gdLst/>
                <a:ahLst/>
                <a:cxnLst/>
                <a:rect l="l" t="t" r="r" b="b"/>
                <a:pathLst>
                  <a:path w="12112" h="6137" extrusionOk="0">
                    <a:moveTo>
                      <a:pt x="11391" y="0"/>
                    </a:moveTo>
                    <a:cubicBezTo>
                      <a:pt x="7066" y="0"/>
                      <a:pt x="2252" y="2334"/>
                      <a:pt x="18" y="6075"/>
                    </a:cubicBezTo>
                    <a:cubicBezTo>
                      <a:pt x="1" y="6102"/>
                      <a:pt x="26" y="6136"/>
                      <a:pt x="53" y="6136"/>
                    </a:cubicBezTo>
                    <a:cubicBezTo>
                      <a:pt x="63" y="6136"/>
                      <a:pt x="72" y="6132"/>
                      <a:pt x="80" y="6123"/>
                    </a:cubicBezTo>
                    <a:cubicBezTo>
                      <a:pt x="1571" y="4348"/>
                      <a:pt x="3119" y="2810"/>
                      <a:pt x="5201" y="1731"/>
                    </a:cubicBezTo>
                    <a:cubicBezTo>
                      <a:pt x="7339" y="628"/>
                      <a:pt x="9651" y="155"/>
                      <a:pt x="12042" y="121"/>
                    </a:cubicBezTo>
                    <a:cubicBezTo>
                      <a:pt x="12111" y="121"/>
                      <a:pt x="12111" y="21"/>
                      <a:pt x="12042" y="18"/>
                    </a:cubicBezTo>
                    <a:cubicBezTo>
                      <a:pt x="11827" y="6"/>
                      <a:pt x="11610" y="0"/>
                      <a:pt x="11391"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17"/>
              <p:cNvSpPr/>
              <p:nvPr/>
            </p:nvSpPr>
            <p:spPr>
              <a:xfrm>
                <a:off x="2053129" y="1000929"/>
                <a:ext cx="115932" cy="54708"/>
              </a:xfrm>
              <a:custGeom>
                <a:avLst/>
                <a:gdLst/>
                <a:ahLst/>
                <a:cxnLst/>
                <a:rect l="l" t="t" r="r" b="b"/>
                <a:pathLst>
                  <a:path w="2295" h="1083" extrusionOk="0">
                    <a:moveTo>
                      <a:pt x="366" y="1"/>
                    </a:moveTo>
                    <a:cubicBezTo>
                      <a:pt x="1" y="1"/>
                      <a:pt x="9" y="584"/>
                      <a:pt x="391" y="611"/>
                    </a:cubicBezTo>
                    <a:cubicBezTo>
                      <a:pt x="864" y="642"/>
                      <a:pt x="1299" y="789"/>
                      <a:pt x="1703" y="1036"/>
                    </a:cubicBezTo>
                    <a:cubicBezTo>
                      <a:pt x="1757" y="1068"/>
                      <a:pt x="1809" y="1082"/>
                      <a:pt x="1858" y="1082"/>
                    </a:cubicBezTo>
                    <a:cubicBezTo>
                      <a:pt x="2122" y="1082"/>
                      <a:pt x="2294" y="678"/>
                      <a:pt x="2012" y="505"/>
                    </a:cubicBezTo>
                    <a:cubicBezTo>
                      <a:pt x="1515" y="203"/>
                      <a:pt x="970" y="39"/>
                      <a:pt x="391" y="2"/>
                    </a:cubicBezTo>
                    <a:cubicBezTo>
                      <a:pt x="382" y="1"/>
                      <a:pt x="374" y="1"/>
                      <a:pt x="366"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17"/>
              <p:cNvSpPr/>
              <p:nvPr/>
            </p:nvSpPr>
            <p:spPr>
              <a:xfrm>
                <a:off x="1580754" y="1000929"/>
                <a:ext cx="116134" cy="54708"/>
              </a:xfrm>
              <a:custGeom>
                <a:avLst/>
                <a:gdLst/>
                <a:ahLst/>
                <a:cxnLst/>
                <a:rect l="l" t="t" r="r" b="b"/>
                <a:pathLst>
                  <a:path w="2299" h="1083" extrusionOk="0">
                    <a:moveTo>
                      <a:pt x="1930" y="1"/>
                    </a:moveTo>
                    <a:cubicBezTo>
                      <a:pt x="1922" y="1"/>
                      <a:pt x="1913" y="1"/>
                      <a:pt x="1905" y="2"/>
                    </a:cubicBezTo>
                    <a:cubicBezTo>
                      <a:pt x="1325" y="39"/>
                      <a:pt x="781" y="203"/>
                      <a:pt x="284" y="505"/>
                    </a:cubicBezTo>
                    <a:cubicBezTo>
                      <a:pt x="1" y="678"/>
                      <a:pt x="175" y="1082"/>
                      <a:pt x="438" y="1082"/>
                    </a:cubicBezTo>
                    <a:cubicBezTo>
                      <a:pt x="487" y="1082"/>
                      <a:pt x="540" y="1068"/>
                      <a:pt x="592" y="1036"/>
                    </a:cubicBezTo>
                    <a:cubicBezTo>
                      <a:pt x="996" y="789"/>
                      <a:pt x="1432" y="642"/>
                      <a:pt x="1905" y="611"/>
                    </a:cubicBezTo>
                    <a:cubicBezTo>
                      <a:pt x="2286" y="584"/>
                      <a:pt x="2298" y="1"/>
                      <a:pt x="19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17"/>
              <p:cNvSpPr/>
              <p:nvPr/>
            </p:nvSpPr>
            <p:spPr>
              <a:xfrm>
                <a:off x="1527055" y="1236687"/>
                <a:ext cx="730649" cy="176802"/>
              </a:xfrm>
              <a:custGeom>
                <a:avLst/>
                <a:gdLst/>
                <a:ahLst/>
                <a:cxnLst/>
                <a:rect l="l" t="t" r="r" b="b"/>
                <a:pathLst>
                  <a:path w="14464" h="3500" extrusionOk="0">
                    <a:moveTo>
                      <a:pt x="5324" y="7"/>
                    </a:moveTo>
                    <a:cubicBezTo>
                      <a:pt x="4598" y="7"/>
                      <a:pt x="3869" y="28"/>
                      <a:pt x="3153"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4"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17"/>
              <p:cNvSpPr/>
              <p:nvPr/>
            </p:nvSpPr>
            <p:spPr>
              <a:xfrm>
                <a:off x="1771755" y="985067"/>
                <a:ext cx="117851" cy="474033"/>
              </a:xfrm>
              <a:custGeom>
                <a:avLst/>
                <a:gdLst/>
                <a:ahLst/>
                <a:cxnLst/>
                <a:rect l="l" t="t" r="r" b="b"/>
                <a:pathLst>
                  <a:path w="2333" h="9384" extrusionOk="0">
                    <a:moveTo>
                      <a:pt x="118" y="1"/>
                    </a:moveTo>
                    <a:cubicBezTo>
                      <a:pt x="82" y="1"/>
                      <a:pt x="47" y="19"/>
                      <a:pt x="28" y="52"/>
                    </a:cubicBezTo>
                    <a:cubicBezTo>
                      <a:pt x="1"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2" y="3731"/>
                    </a:cubicBezTo>
                    <a:cubicBezTo>
                      <a:pt x="2063"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17"/>
              <p:cNvSpPr/>
              <p:nvPr/>
            </p:nvSpPr>
            <p:spPr>
              <a:xfrm>
                <a:off x="1878849" y="1508716"/>
                <a:ext cx="130026" cy="78399"/>
              </a:xfrm>
              <a:custGeom>
                <a:avLst/>
                <a:gdLst/>
                <a:ahLst/>
                <a:cxnLst/>
                <a:rect l="l" t="t" r="r" b="b"/>
                <a:pathLst>
                  <a:path w="2574" h="1552" extrusionOk="0">
                    <a:moveTo>
                      <a:pt x="2385" y="1"/>
                    </a:moveTo>
                    <a:cubicBezTo>
                      <a:pt x="2194" y="445"/>
                      <a:pt x="1857" y="823"/>
                      <a:pt x="1433" y="1062"/>
                    </a:cubicBezTo>
                    <a:cubicBezTo>
                      <a:pt x="1098" y="1249"/>
                      <a:pt x="718" y="1347"/>
                      <a:pt x="338" y="1347"/>
                    </a:cubicBezTo>
                    <a:cubicBezTo>
                      <a:pt x="236" y="1347"/>
                      <a:pt x="134" y="1340"/>
                      <a:pt x="32" y="1326"/>
                    </a:cubicBezTo>
                    <a:lnTo>
                      <a:pt x="1" y="1528"/>
                    </a:lnTo>
                    <a:cubicBezTo>
                      <a:pt x="110" y="1545"/>
                      <a:pt x="224" y="1552"/>
                      <a:pt x="333" y="1552"/>
                    </a:cubicBezTo>
                    <a:cubicBezTo>
                      <a:pt x="752" y="1552"/>
                      <a:pt x="1169" y="1446"/>
                      <a:pt x="1533" y="1237"/>
                    </a:cubicBezTo>
                    <a:cubicBezTo>
                      <a:pt x="1995" y="976"/>
                      <a:pt x="2365" y="565"/>
                      <a:pt x="2573" y="79"/>
                    </a:cubicBezTo>
                    <a:lnTo>
                      <a:pt x="2385"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17"/>
              <p:cNvSpPr/>
              <p:nvPr/>
            </p:nvSpPr>
            <p:spPr>
              <a:xfrm>
                <a:off x="1592322" y="1144748"/>
                <a:ext cx="157152" cy="131440"/>
              </a:xfrm>
              <a:custGeom>
                <a:avLst/>
                <a:gdLst/>
                <a:ahLst/>
                <a:cxnLst/>
                <a:rect l="l" t="t" r="r" b="b"/>
                <a:pathLst>
                  <a:path w="3111" h="2602" extrusionOk="0">
                    <a:moveTo>
                      <a:pt x="1252" y="1"/>
                    </a:moveTo>
                    <a:cubicBezTo>
                      <a:pt x="453" y="1"/>
                      <a:pt x="39" y="570"/>
                      <a:pt x="21" y="1087"/>
                    </a:cubicBezTo>
                    <a:cubicBezTo>
                      <a:pt x="0" y="1680"/>
                      <a:pt x="631" y="2584"/>
                      <a:pt x="1459" y="2601"/>
                    </a:cubicBezTo>
                    <a:cubicBezTo>
                      <a:pt x="1469" y="2602"/>
                      <a:pt x="1478" y="2602"/>
                      <a:pt x="1488" y="2602"/>
                    </a:cubicBezTo>
                    <a:cubicBezTo>
                      <a:pt x="2302" y="2602"/>
                      <a:pt x="2924" y="2041"/>
                      <a:pt x="3110" y="1539"/>
                    </a:cubicBezTo>
                    <a:cubicBezTo>
                      <a:pt x="3110" y="1539"/>
                      <a:pt x="2809" y="268"/>
                      <a:pt x="1627" y="39"/>
                    </a:cubicBezTo>
                    <a:cubicBezTo>
                      <a:pt x="1494" y="13"/>
                      <a:pt x="1369" y="1"/>
                      <a:pt x="125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17"/>
              <p:cNvSpPr/>
              <p:nvPr/>
            </p:nvSpPr>
            <p:spPr>
              <a:xfrm>
                <a:off x="1623289" y="1158236"/>
                <a:ext cx="103859" cy="94059"/>
              </a:xfrm>
              <a:custGeom>
                <a:avLst/>
                <a:gdLst/>
                <a:ahLst/>
                <a:cxnLst/>
                <a:rect l="l" t="t" r="r" b="b"/>
                <a:pathLst>
                  <a:path w="2056" h="1862" extrusionOk="0">
                    <a:moveTo>
                      <a:pt x="1028" y="1"/>
                    </a:moveTo>
                    <a:cubicBezTo>
                      <a:pt x="611"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9" y="10"/>
                      <a:pt x="1103" y="1"/>
                      <a:pt x="102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17"/>
              <p:cNvSpPr/>
              <p:nvPr/>
            </p:nvSpPr>
            <p:spPr>
              <a:xfrm>
                <a:off x="1525944" y="1133887"/>
                <a:ext cx="247119" cy="90826"/>
              </a:xfrm>
              <a:custGeom>
                <a:avLst/>
                <a:gdLst/>
                <a:ahLst/>
                <a:cxnLst/>
                <a:rect l="l" t="t" r="r" b="b"/>
                <a:pathLst>
                  <a:path w="4892" h="1798" extrusionOk="0">
                    <a:moveTo>
                      <a:pt x="2578" y="0"/>
                    </a:moveTo>
                    <a:cubicBezTo>
                      <a:pt x="1789" y="0"/>
                      <a:pt x="952" y="287"/>
                      <a:pt x="280" y="706"/>
                    </a:cubicBezTo>
                    <a:cubicBezTo>
                      <a:pt x="1" y="882"/>
                      <a:pt x="174" y="1285"/>
                      <a:pt x="434" y="1285"/>
                    </a:cubicBezTo>
                    <a:cubicBezTo>
                      <a:pt x="483" y="1285"/>
                      <a:pt x="535" y="1270"/>
                      <a:pt x="588" y="1237"/>
                    </a:cubicBezTo>
                    <a:cubicBezTo>
                      <a:pt x="1166" y="877"/>
                      <a:pt x="1894" y="598"/>
                      <a:pt x="2571" y="598"/>
                    </a:cubicBezTo>
                    <a:cubicBezTo>
                      <a:pt x="3251"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17"/>
              <p:cNvSpPr/>
              <p:nvPr/>
            </p:nvSpPr>
            <p:spPr>
              <a:xfrm>
                <a:off x="1993419" y="1144748"/>
                <a:ext cx="157203" cy="131440"/>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0" name="Google Shape;160;p17"/>
              <p:cNvSpPr/>
              <p:nvPr/>
            </p:nvSpPr>
            <p:spPr>
              <a:xfrm>
                <a:off x="2015899" y="1160004"/>
                <a:ext cx="103909" cy="94008"/>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4" y="1861"/>
                      <a:pt x="1179" y="1852"/>
                      <a:pt x="1255" y="1833"/>
                    </a:cubicBezTo>
                    <a:cubicBezTo>
                      <a:pt x="1751" y="1710"/>
                      <a:pt x="2056" y="1203"/>
                      <a:pt x="1930" y="706"/>
                    </a:cubicBezTo>
                    <a:cubicBezTo>
                      <a:pt x="1825" y="282"/>
                      <a:pt x="1446" y="0"/>
                      <a:pt x="102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1" name="Google Shape;161;p17"/>
              <p:cNvSpPr/>
              <p:nvPr/>
            </p:nvSpPr>
            <p:spPr>
              <a:xfrm>
                <a:off x="1969828" y="1133887"/>
                <a:ext cx="247119" cy="90826"/>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17"/>
              <p:cNvSpPr/>
              <p:nvPr/>
            </p:nvSpPr>
            <p:spPr>
              <a:xfrm>
                <a:off x="1345905" y="1067963"/>
                <a:ext cx="1041569" cy="246968"/>
              </a:xfrm>
              <a:custGeom>
                <a:avLst/>
                <a:gdLst/>
                <a:ahLst/>
                <a:cxnLst/>
                <a:rect l="l" t="t" r="r" b="b"/>
                <a:pathLst>
                  <a:path w="20619" h="4889" extrusionOk="0">
                    <a:moveTo>
                      <a:pt x="20475" y="353"/>
                    </a:moveTo>
                    <a:lnTo>
                      <a:pt x="20475" y="353"/>
                    </a:lnTo>
                    <a:cubicBezTo>
                      <a:pt x="20523" y="942"/>
                      <a:pt x="20516" y="1538"/>
                      <a:pt x="20469" y="2138"/>
                    </a:cubicBezTo>
                    <a:lnTo>
                      <a:pt x="20469" y="2138"/>
                    </a:lnTo>
                    <a:cubicBezTo>
                      <a:pt x="20567" y="1733"/>
                      <a:pt x="20619" y="1312"/>
                      <a:pt x="20619" y="877"/>
                    </a:cubicBezTo>
                    <a:cubicBezTo>
                      <a:pt x="20619" y="699"/>
                      <a:pt x="20564" y="517"/>
                      <a:pt x="20475" y="353"/>
                    </a:cubicBezTo>
                    <a:close/>
                    <a:moveTo>
                      <a:pt x="884" y="0"/>
                    </a:moveTo>
                    <a:lnTo>
                      <a:pt x="884" y="0"/>
                    </a:lnTo>
                    <a:cubicBezTo>
                      <a:pt x="359" y="459"/>
                      <a:pt x="0" y="1151"/>
                      <a:pt x="0" y="1819"/>
                    </a:cubicBezTo>
                    <a:cubicBezTo>
                      <a:pt x="0" y="3018"/>
                      <a:pt x="486" y="4104"/>
                      <a:pt x="1275" y="4889"/>
                    </a:cubicBezTo>
                    <a:cubicBezTo>
                      <a:pt x="1011" y="3488"/>
                      <a:pt x="860" y="2069"/>
                      <a:pt x="870" y="648"/>
                    </a:cubicBezTo>
                    <a:cubicBezTo>
                      <a:pt x="870" y="432"/>
                      <a:pt x="873" y="216"/>
                      <a:pt x="884" y="0"/>
                    </a:cubicBezTo>
                    <a:close/>
                  </a:path>
                </a:pathLst>
              </a:custGeom>
              <a:solidFill>
                <a:srgbClr val="FFFFFF">
                  <a:alpha val="30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17"/>
              <p:cNvSpPr/>
              <p:nvPr/>
            </p:nvSpPr>
            <p:spPr>
              <a:xfrm>
                <a:off x="1389349" y="1045787"/>
                <a:ext cx="993276" cy="303393"/>
              </a:xfrm>
              <a:custGeom>
                <a:avLst/>
                <a:gdLst/>
                <a:ahLst/>
                <a:cxnLst/>
                <a:rect l="l" t="t" r="r" b="b"/>
                <a:pathLst>
                  <a:path w="19663" h="6006" extrusionOk="0">
                    <a:moveTo>
                      <a:pt x="18241" y="28"/>
                    </a:moveTo>
                    <a:cubicBezTo>
                      <a:pt x="18402" y="967"/>
                      <a:pt x="18491" y="1888"/>
                      <a:pt x="18450" y="2608"/>
                    </a:cubicBezTo>
                    <a:cubicBezTo>
                      <a:pt x="18399" y="3574"/>
                      <a:pt x="18197" y="4512"/>
                      <a:pt x="17991" y="5255"/>
                    </a:cubicBezTo>
                    <a:cubicBezTo>
                      <a:pt x="18776" y="4556"/>
                      <a:pt x="19348" y="3628"/>
                      <a:pt x="19609" y="2577"/>
                    </a:cubicBezTo>
                    <a:cubicBezTo>
                      <a:pt x="19656" y="1977"/>
                      <a:pt x="19663" y="1381"/>
                      <a:pt x="19615" y="792"/>
                    </a:cubicBezTo>
                    <a:cubicBezTo>
                      <a:pt x="19598" y="765"/>
                      <a:pt x="19581" y="737"/>
                      <a:pt x="19560" y="706"/>
                    </a:cubicBezTo>
                    <a:cubicBezTo>
                      <a:pt x="19522" y="1302"/>
                      <a:pt x="19413" y="1895"/>
                      <a:pt x="19225" y="2464"/>
                    </a:cubicBezTo>
                    <a:cubicBezTo>
                      <a:pt x="19211" y="2512"/>
                      <a:pt x="19173" y="2532"/>
                      <a:pt x="19136" y="2532"/>
                    </a:cubicBezTo>
                    <a:cubicBezTo>
                      <a:pt x="19081" y="2532"/>
                      <a:pt x="19026" y="2485"/>
                      <a:pt x="19040" y="2412"/>
                    </a:cubicBezTo>
                    <a:cubicBezTo>
                      <a:pt x="19177" y="1737"/>
                      <a:pt x="19262" y="1066"/>
                      <a:pt x="19269" y="398"/>
                    </a:cubicBezTo>
                    <a:cubicBezTo>
                      <a:pt x="19173" y="326"/>
                      <a:pt x="19063" y="271"/>
                      <a:pt x="18951" y="237"/>
                    </a:cubicBezTo>
                    <a:lnTo>
                      <a:pt x="18241" y="28"/>
                    </a:lnTo>
                    <a:close/>
                    <a:moveTo>
                      <a:pt x="761" y="1"/>
                    </a:moveTo>
                    <a:lnTo>
                      <a:pt x="761" y="1"/>
                    </a:lnTo>
                    <a:cubicBezTo>
                      <a:pt x="493" y="96"/>
                      <a:pt x="243" y="247"/>
                      <a:pt x="24" y="439"/>
                    </a:cubicBezTo>
                    <a:cubicBezTo>
                      <a:pt x="13" y="655"/>
                      <a:pt x="10" y="871"/>
                      <a:pt x="10" y="1087"/>
                    </a:cubicBezTo>
                    <a:cubicBezTo>
                      <a:pt x="0" y="2508"/>
                      <a:pt x="151" y="3927"/>
                      <a:pt x="415" y="5328"/>
                    </a:cubicBezTo>
                    <a:cubicBezTo>
                      <a:pt x="674" y="5588"/>
                      <a:pt x="969" y="5818"/>
                      <a:pt x="1291" y="6006"/>
                    </a:cubicBezTo>
                    <a:cubicBezTo>
                      <a:pt x="1247" y="5906"/>
                      <a:pt x="1202" y="5807"/>
                      <a:pt x="1161" y="5704"/>
                    </a:cubicBezTo>
                    <a:cubicBezTo>
                      <a:pt x="808" y="4803"/>
                      <a:pt x="729" y="2056"/>
                      <a:pt x="729" y="607"/>
                    </a:cubicBezTo>
                    <a:cubicBezTo>
                      <a:pt x="729" y="401"/>
                      <a:pt x="740" y="203"/>
                      <a:pt x="76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17"/>
              <p:cNvSpPr/>
              <p:nvPr/>
            </p:nvSpPr>
            <p:spPr>
              <a:xfrm>
                <a:off x="2350416" y="1065842"/>
                <a:ext cx="27026" cy="107900"/>
              </a:xfrm>
              <a:custGeom>
                <a:avLst/>
                <a:gdLst/>
                <a:ahLst/>
                <a:cxnLst/>
                <a:rect l="l" t="t" r="r" b="b"/>
                <a:pathLst>
                  <a:path w="535" h="2136" extrusionOk="0">
                    <a:moveTo>
                      <a:pt x="244" y="1"/>
                    </a:moveTo>
                    <a:cubicBezTo>
                      <a:pt x="237" y="669"/>
                      <a:pt x="152" y="1340"/>
                      <a:pt x="15" y="2015"/>
                    </a:cubicBezTo>
                    <a:cubicBezTo>
                      <a:pt x="1" y="2088"/>
                      <a:pt x="56" y="2135"/>
                      <a:pt x="111" y="2135"/>
                    </a:cubicBezTo>
                    <a:cubicBezTo>
                      <a:pt x="148" y="2135"/>
                      <a:pt x="186" y="2115"/>
                      <a:pt x="200" y="2067"/>
                    </a:cubicBezTo>
                    <a:cubicBezTo>
                      <a:pt x="388" y="1498"/>
                      <a:pt x="497" y="905"/>
                      <a:pt x="535" y="309"/>
                    </a:cubicBezTo>
                    <a:cubicBezTo>
                      <a:pt x="456" y="192"/>
                      <a:pt x="357" y="86"/>
                      <a:pt x="2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17"/>
              <p:cNvSpPr/>
              <p:nvPr/>
            </p:nvSpPr>
            <p:spPr>
              <a:xfrm>
                <a:off x="1497958" y="1021034"/>
                <a:ext cx="755250" cy="357747"/>
              </a:xfrm>
              <a:custGeom>
                <a:avLst/>
                <a:gdLst/>
                <a:ahLst/>
                <a:cxnLst/>
                <a:rect l="l" t="t" r="r" b="b"/>
                <a:pathLst>
                  <a:path w="14951" h="7082" extrusionOk="0">
                    <a:moveTo>
                      <a:pt x="13375" y="11"/>
                    </a:moveTo>
                    <a:cubicBezTo>
                      <a:pt x="13437" y="518"/>
                      <a:pt x="13519" y="1025"/>
                      <a:pt x="13625" y="1536"/>
                    </a:cubicBezTo>
                    <a:cubicBezTo>
                      <a:pt x="13728" y="2029"/>
                      <a:pt x="13857" y="2508"/>
                      <a:pt x="14005" y="2978"/>
                    </a:cubicBezTo>
                    <a:cubicBezTo>
                      <a:pt x="14088" y="3057"/>
                      <a:pt x="14112" y="3160"/>
                      <a:pt x="14091" y="3255"/>
                    </a:cubicBezTo>
                    <a:cubicBezTo>
                      <a:pt x="14145" y="3427"/>
                      <a:pt x="14204" y="3598"/>
                      <a:pt x="14262" y="3765"/>
                    </a:cubicBezTo>
                    <a:cubicBezTo>
                      <a:pt x="14005" y="2553"/>
                      <a:pt x="13775" y="1220"/>
                      <a:pt x="13584" y="18"/>
                    </a:cubicBezTo>
                    <a:cubicBezTo>
                      <a:pt x="13546" y="15"/>
                      <a:pt x="13498" y="11"/>
                      <a:pt x="13443" y="11"/>
                    </a:cubicBezTo>
                    <a:close/>
                    <a:moveTo>
                      <a:pt x="12813" y="1"/>
                    </a:moveTo>
                    <a:cubicBezTo>
                      <a:pt x="12878" y="35"/>
                      <a:pt x="12940" y="69"/>
                      <a:pt x="13002" y="107"/>
                    </a:cubicBezTo>
                    <a:cubicBezTo>
                      <a:pt x="13286" y="282"/>
                      <a:pt x="13111" y="682"/>
                      <a:pt x="12850" y="682"/>
                    </a:cubicBezTo>
                    <a:cubicBezTo>
                      <a:pt x="12799" y="682"/>
                      <a:pt x="12748" y="668"/>
                      <a:pt x="12693" y="638"/>
                    </a:cubicBezTo>
                    <a:cubicBezTo>
                      <a:pt x="12289" y="391"/>
                      <a:pt x="11854" y="244"/>
                      <a:pt x="11381" y="213"/>
                    </a:cubicBezTo>
                    <a:cubicBezTo>
                      <a:pt x="11241" y="203"/>
                      <a:pt x="11148" y="118"/>
                      <a:pt x="11111" y="11"/>
                    </a:cubicBezTo>
                    <a:lnTo>
                      <a:pt x="6431" y="11"/>
                    </a:lnTo>
                    <a:cubicBezTo>
                      <a:pt x="6698" y="323"/>
                      <a:pt x="6883" y="655"/>
                      <a:pt x="7010" y="929"/>
                    </a:cubicBezTo>
                    <a:cubicBezTo>
                      <a:pt x="7353" y="1669"/>
                      <a:pt x="7483" y="2477"/>
                      <a:pt x="7552" y="3019"/>
                    </a:cubicBezTo>
                    <a:cubicBezTo>
                      <a:pt x="7572" y="3201"/>
                      <a:pt x="7593" y="3382"/>
                      <a:pt x="7609" y="3566"/>
                    </a:cubicBezTo>
                    <a:cubicBezTo>
                      <a:pt x="7901" y="3669"/>
                      <a:pt x="8123" y="3930"/>
                      <a:pt x="8178" y="4255"/>
                    </a:cubicBezTo>
                    <a:cubicBezTo>
                      <a:pt x="8181" y="4269"/>
                      <a:pt x="8185" y="4283"/>
                      <a:pt x="8189" y="4297"/>
                    </a:cubicBezTo>
                    <a:cubicBezTo>
                      <a:pt x="8795" y="4303"/>
                      <a:pt x="9401" y="4314"/>
                      <a:pt x="10007" y="4341"/>
                    </a:cubicBezTo>
                    <a:cubicBezTo>
                      <a:pt x="9928" y="4235"/>
                      <a:pt x="9863" y="4129"/>
                      <a:pt x="9822" y="4023"/>
                    </a:cubicBezTo>
                    <a:cubicBezTo>
                      <a:pt x="9799" y="4029"/>
                      <a:pt x="9778" y="4033"/>
                      <a:pt x="9754" y="4033"/>
                    </a:cubicBezTo>
                    <a:cubicBezTo>
                      <a:pt x="9555" y="4033"/>
                      <a:pt x="9343" y="3810"/>
                      <a:pt x="9459" y="3566"/>
                    </a:cubicBezTo>
                    <a:cubicBezTo>
                      <a:pt x="9925" y="2605"/>
                      <a:pt x="10761" y="2235"/>
                      <a:pt x="11655" y="2235"/>
                    </a:cubicBezTo>
                    <a:cubicBezTo>
                      <a:pt x="12354" y="2235"/>
                      <a:pt x="13090" y="2461"/>
                      <a:pt x="13714" y="2803"/>
                    </a:cubicBezTo>
                    <a:cubicBezTo>
                      <a:pt x="13604" y="2330"/>
                      <a:pt x="13505" y="1861"/>
                      <a:pt x="13416" y="1405"/>
                    </a:cubicBezTo>
                    <a:cubicBezTo>
                      <a:pt x="13327" y="946"/>
                      <a:pt x="13248" y="480"/>
                      <a:pt x="13183" y="11"/>
                    </a:cubicBezTo>
                    <a:cubicBezTo>
                      <a:pt x="13060" y="4"/>
                      <a:pt x="12937" y="1"/>
                      <a:pt x="12813" y="1"/>
                    </a:cubicBezTo>
                    <a:close/>
                    <a:moveTo>
                      <a:pt x="12758" y="3039"/>
                    </a:moveTo>
                    <a:cubicBezTo>
                      <a:pt x="12847" y="3197"/>
                      <a:pt x="12891" y="3368"/>
                      <a:pt x="12899" y="3536"/>
                    </a:cubicBezTo>
                    <a:cubicBezTo>
                      <a:pt x="12909" y="3851"/>
                      <a:pt x="12738" y="4252"/>
                      <a:pt x="12453" y="4560"/>
                    </a:cubicBezTo>
                    <a:cubicBezTo>
                      <a:pt x="12772" y="4608"/>
                      <a:pt x="13090" y="4667"/>
                      <a:pt x="13405" y="4731"/>
                    </a:cubicBezTo>
                    <a:cubicBezTo>
                      <a:pt x="14433" y="4954"/>
                      <a:pt x="14570" y="5975"/>
                      <a:pt x="14190" y="6746"/>
                    </a:cubicBezTo>
                    <a:cubicBezTo>
                      <a:pt x="14454" y="6646"/>
                      <a:pt x="14711" y="6526"/>
                      <a:pt x="14951" y="6386"/>
                    </a:cubicBezTo>
                    <a:cubicBezTo>
                      <a:pt x="14910" y="6266"/>
                      <a:pt x="14869" y="6140"/>
                      <a:pt x="14828" y="6009"/>
                    </a:cubicBezTo>
                    <a:cubicBezTo>
                      <a:pt x="14430" y="5228"/>
                      <a:pt x="14132" y="4368"/>
                      <a:pt x="13895" y="3502"/>
                    </a:cubicBezTo>
                    <a:cubicBezTo>
                      <a:pt x="13865" y="3512"/>
                      <a:pt x="13834" y="3519"/>
                      <a:pt x="13803" y="3519"/>
                    </a:cubicBezTo>
                    <a:cubicBezTo>
                      <a:pt x="13751" y="3519"/>
                      <a:pt x="13700" y="3502"/>
                      <a:pt x="13645" y="3471"/>
                    </a:cubicBezTo>
                    <a:cubicBezTo>
                      <a:pt x="13375" y="3299"/>
                      <a:pt x="13073" y="3149"/>
                      <a:pt x="12758" y="3039"/>
                    </a:cubicBezTo>
                    <a:close/>
                    <a:moveTo>
                      <a:pt x="3817" y="11"/>
                    </a:moveTo>
                    <a:cubicBezTo>
                      <a:pt x="3776" y="118"/>
                      <a:pt x="3687" y="203"/>
                      <a:pt x="3544" y="213"/>
                    </a:cubicBezTo>
                    <a:cubicBezTo>
                      <a:pt x="3174" y="237"/>
                      <a:pt x="2824" y="333"/>
                      <a:pt x="2495" y="494"/>
                    </a:cubicBezTo>
                    <a:cubicBezTo>
                      <a:pt x="1968" y="1025"/>
                      <a:pt x="1464" y="1590"/>
                      <a:pt x="967" y="2180"/>
                    </a:cubicBezTo>
                    <a:cubicBezTo>
                      <a:pt x="960" y="2189"/>
                      <a:pt x="950" y="2193"/>
                      <a:pt x="940" y="2193"/>
                    </a:cubicBezTo>
                    <a:cubicBezTo>
                      <a:pt x="913" y="2193"/>
                      <a:pt x="885" y="2159"/>
                      <a:pt x="905" y="2132"/>
                    </a:cubicBezTo>
                    <a:cubicBezTo>
                      <a:pt x="1214" y="1614"/>
                      <a:pt x="1574" y="1121"/>
                      <a:pt x="1971" y="662"/>
                    </a:cubicBezTo>
                    <a:cubicBezTo>
                      <a:pt x="1912" y="635"/>
                      <a:pt x="1861" y="586"/>
                      <a:pt x="1827" y="532"/>
                    </a:cubicBezTo>
                    <a:cubicBezTo>
                      <a:pt x="728" y="1614"/>
                      <a:pt x="111" y="2508"/>
                      <a:pt x="111" y="2508"/>
                    </a:cubicBezTo>
                    <a:cubicBezTo>
                      <a:pt x="111" y="3522"/>
                      <a:pt x="42" y="5677"/>
                      <a:pt x="1" y="6876"/>
                    </a:cubicBezTo>
                    <a:cubicBezTo>
                      <a:pt x="419" y="7010"/>
                      <a:pt x="864" y="7081"/>
                      <a:pt x="1324" y="7081"/>
                    </a:cubicBezTo>
                    <a:lnTo>
                      <a:pt x="1607" y="7081"/>
                    </a:lnTo>
                    <a:cubicBezTo>
                      <a:pt x="1337" y="6965"/>
                      <a:pt x="1084" y="6804"/>
                      <a:pt x="872" y="6571"/>
                    </a:cubicBezTo>
                    <a:cubicBezTo>
                      <a:pt x="576" y="6249"/>
                      <a:pt x="590" y="5725"/>
                      <a:pt x="872" y="5400"/>
                    </a:cubicBezTo>
                    <a:cubicBezTo>
                      <a:pt x="1255" y="4961"/>
                      <a:pt x="1806" y="4742"/>
                      <a:pt x="2382" y="4611"/>
                    </a:cubicBezTo>
                    <a:cubicBezTo>
                      <a:pt x="2070" y="4293"/>
                      <a:pt x="1879" y="3868"/>
                      <a:pt x="1889" y="3536"/>
                    </a:cubicBezTo>
                    <a:cubicBezTo>
                      <a:pt x="1895" y="3368"/>
                      <a:pt x="1944" y="3197"/>
                      <a:pt x="2032" y="3036"/>
                    </a:cubicBezTo>
                    <a:lnTo>
                      <a:pt x="2032" y="3036"/>
                    </a:lnTo>
                    <a:cubicBezTo>
                      <a:pt x="1718" y="3149"/>
                      <a:pt x="1413" y="3299"/>
                      <a:pt x="1142" y="3471"/>
                    </a:cubicBezTo>
                    <a:cubicBezTo>
                      <a:pt x="1090" y="3502"/>
                      <a:pt x="1036" y="3519"/>
                      <a:pt x="988" y="3519"/>
                    </a:cubicBezTo>
                    <a:cubicBezTo>
                      <a:pt x="728" y="3519"/>
                      <a:pt x="556" y="3118"/>
                      <a:pt x="834" y="2940"/>
                    </a:cubicBezTo>
                    <a:cubicBezTo>
                      <a:pt x="1505" y="2522"/>
                      <a:pt x="2341" y="2235"/>
                      <a:pt x="3133" y="2235"/>
                    </a:cubicBezTo>
                    <a:cubicBezTo>
                      <a:pt x="4026" y="2235"/>
                      <a:pt x="4862" y="2605"/>
                      <a:pt x="5328" y="3566"/>
                    </a:cubicBezTo>
                    <a:cubicBezTo>
                      <a:pt x="5444" y="3810"/>
                      <a:pt x="5232" y="4033"/>
                      <a:pt x="5033" y="4033"/>
                    </a:cubicBezTo>
                    <a:cubicBezTo>
                      <a:pt x="5009" y="4033"/>
                      <a:pt x="4989" y="4029"/>
                      <a:pt x="4968" y="4023"/>
                    </a:cubicBezTo>
                    <a:cubicBezTo>
                      <a:pt x="4927" y="4115"/>
                      <a:pt x="4875" y="4208"/>
                      <a:pt x="4811" y="4300"/>
                    </a:cubicBezTo>
                    <a:cubicBezTo>
                      <a:pt x="5163" y="4279"/>
                      <a:pt x="5520" y="4276"/>
                      <a:pt x="5873" y="4276"/>
                    </a:cubicBezTo>
                    <a:cubicBezTo>
                      <a:pt x="6054" y="4276"/>
                      <a:pt x="6236" y="4276"/>
                      <a:pt x="6417" y="4279"/>
                    </a:cubicBezTo>
                    <a:cubicBezTo>
                      <a:pt x="6417" y="4269"/>
                      <a:pt x="6417" y="4262"/>
                      <a:pt x="6421" y="4255"/>
                    </a:cubicBezTo>
                    <a:cubicBezTo>
                      <a:pt x="6493" y="3838"/>
                      <a:pt x="6842" y="3522"/>
                      <a:pt x="7267" y="3522"/>
                    </a:cubicBezTo>
                    <a:lnTo>
                      <a:pt x="7335" y="3522"/>
                    </a:lnTo>
                    <a:cubicBezTo>
                      <a:pt x="7356" y="3522"/>
                      <a:pt x="7376" y="3522"/>
                      <a:pt x="7400" y="3525"/>
                    </a:cubicBezTo>
                    <a:cubicBezTo>
                      <a:pt x="7383" y="3365"/>
                      <a:pt x="7367" y="3204"/>
                      <a:pt x="7349" y="3043"/>
                    </a:cubicBezTo>
                    <a:cubicBezTo>
                      <a:pt x="7243" y="2203"/>
                      <a:pt x="7075" y="1560"/>
                      <a:pt x="6825" y="1015"/>
                    </a:cubicBezTo>
                    <a:cubicBezTo>
                      <a:pt x="6688" y="714"/>
                      <a:pt x="6472" y="344"/>
                      <a:pt x="6160" y="11"/>
                    </a:cubicBezTo>
                    <a:close/>
                  </a:path>
                </a:pathLst>
              </a:custGeom>
              <a:solidFill>
                <a:srgbClr val="FFD2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17"/>
              <p:cNvSpPr/>
              <p:nvPr/>
            </p:nvSpPr>
            <p:spPr>
              <a:xfrm>
                <a:off x="1426175" y="1021034"/>
                <a:ext cx="897298" cy="347341"/>
              </a:xfrm>
              <a:custGeom>
                <a:avLst/>
                <a:gdLst/>
                <a:ahLst/>
                <a:cxnLst/>
                <a:rect l="l" t="t" r="r" b="b"/>
                <a:pathLst>
                  <a:path w="17763" h="6876" extrusionOk="0">
                    <a:moveTo>
                      <a:pt x="15005" y="18"/>
                    </a:moveTo>
                    <a:lnTo>
                      <a:pt x="15005" y="18"/>
                    </a:lnTo>
                    <a:cubicBezTo>
                      <a:pt x="15196" y="1220"/>
                      <a:pt x="15426" y="2553"/>
                      <a:pt x="15683" y="3765"/>
                    </a:cubicBezTo>
                    <a:cubicBezTo>
                      <a:pt x="15971" y="4602"/>
                      <a:pt x="16290" y="5420"/>
                      <a:pt x="16570" y="6266"/>
                    </a:cubicBezTo>
                    <a:cubicBezTo>
                      <a:pt x="16817" y="6112"/>
                      <a:pt x="17046" y="5938"/>
                      <a:pt x="17262" y="5745"/>
                    </a:cubicBezTo>
                    <a:cubicBezTo>
                      <a:pt x="17468" y="5002"/>
                      <a:pt x="17670" y="4064"/>
                      <a:pt x="17721" y="3098"/>
                    </a:cubicBezTo>
                    <a:cubicBezTo>
                      <a:pt x="17762" y="2378"/>
                      <a:pt x="17673" y="1457"/>
                      <a:pt x="17512" y="518"/>
                    </a:cubicBezTo>
                    <a:lnTo>
                      <a:pt x="17221" y="432"/>
                    </a:lnTo>
                    <a:cubicBezTo>
                      <a:pt x="16522" y="230"/>
                      <a:pt x="15810" y="100"/>
                      <a:pt x="15093" y="39"/>
                    </a:cubicBezTo>
                    <a:cubicBezTo>
                      <a:pt x="15070" y="31"/>
                      <a:pt x="15043" y="25"/>
                      <a:pt x="15005" y="18"/>
                    </a:cubicBezTo>
                    <a:close/>
                    <a:moveTo>
                      <a:pt x="16249" y="6009"/>
                    </a:moveTo>
                    <a:lnTo>
                      <a:pt x="16249" y="6009"/>
                    </a:lnTo>
                    <a:cubicBezTo>
                      <a:pt x="16290" y="6140"/>
                      <a:pt x="16331" y="6266"/>
                      <a:pt x="16372" y="6386"/>
                    </a:cubicBezTo>
                    <a:cubicBezTo>
                      <a:pt x="16393" y="6376"/>
                      <a:pt x="16413" y="6366"/>
                      <a:pt x="16434" y="6352"/>
                    </a:cubicBezTo>
                    <a:cubicBezTo>
                      <a:pt x="16368" y="6238"/>
                      <a:pt x="16306" y="6126"/>
                      <a:pt x="16249" y="6009"/>
                    </a:cubicBezTo>
                    <a:close/>
                    <a:moveTo>
                      <a:pt x="3439" y="1"/>
                    </a:moveTo>
                    <a:cubicBezTo>
                      <a:pt x="3378" y="1"/>
                      <a:pt x="3320" y="4"/>
                      <a:pt x="3169" y="11"/>
                    </a:cubicBezTo>
                    <a:cubicBezTo>
                      <a:pt x="2885" y="11"/>
                      <a:pt x="2381" y="39"/>
                      <a:pt x="2381" y="39"/>
                    </a:cubicBezTo>
                    <a:cubicBezTo>
                      <a:pt x="1655" y="97"/>
                      <a:pt x="932" y="227"/>
                      <a:pt x="223" y="432"/>
                    </a:cubicBezTo>
                    <a:lnTo>
                      <a:pt x="124" y="463"/>
                    </a:lnTo>
                    <a:cubicBezTo>
                      <a:pt x="93" y="470"/>
                      <a:pt x="62" y="480"/>
                      <a:pt x="32" y="491"/>
                    </a:cubicBezTo>
                    <a:cubicBezTo>
                      <a:pt x="11" y="693"/>
                      <a:pt x="0" y="891"/>
                      <a:pt x="0" y="1097"/>
                    </a:cubicBezTo>
                    <a:cubicBezTo>
                      <a:pt x="0" y="2546"/>
                      <a:pt x="79" y="5293"/>
                      <a:pt x="432" y="6194"/>
                    </a:cubicBezTo>
                    <a:cubicBezTo>
                      <a:pt x="473" y="6297"/>
                      <a:pt x="518" y="6396"/>
                      <a:pt x="562" y="6496"/>
                    </a:cubicBezTo>
                    <a:cubicBezTo>
                      <a:pt x="833" y="6650"/>
                      <a:pt x="1121" y="6780"/>
                      <a:pt x="1422" y="6876"/>
                    </a:cubicBezTo>
                    <a:cubicBezTo>
                      <a:pt x="1463" y="5677"/>
                      <a:pt x="1532" y="3522"/>
                      <a:pt x="1532" y="2508"/>
                    </a:cubicBezTo>
                    <a:cubicBezTo>
                      <a:pt x="1532" y="2508"/>
                      <a:pt x="2149" y="1614"/>
                      <a:pt x="3248" y="532"/>
                    </a:cubicBezTo>
                    <a:cubicBezTo>
                      <a:pt x="3169" y="398"/>
                      <a:pt x="3176" y="213"/>
                      <a:pt x="3344" y="107"/>
                    </a:cubicBezTo>
                    <a:cubicBezTo>
                      <a:pt x="3406" y="72"/>
                      <a:pt x="3467" y="35"/>
                      <a:pt x="3529" y="4"/>
                    </a:cubicBezTo>
                    <a:cubicBezTo>
                      <a:pt x="3495" y="1"/>
                      <a:pt x="3467" y="1"/>
                      <a:pt x="3439"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17"/>
              <p:cNvSpPr/>
              <p:nvPr/>
            </p:nvSpPr>
            <p:spPr>
              <a:xfrm>
                <a:off x="2163911" y="1021539"/>
                <a:ext cx="99363" cy="320366"/>
              </a:xfrm>
              <a:custGeom>
                <a:avLst/>
                <a:gdLst/>
                <a:ahLst/>
                <a:cxnLst/>
                <a:rect l="l" t="t" r="r" b="b"/>
                <a:pathLst>
                  <a:path w="1967" h="6342" extrusionOk="0">
                    <a:moveTo>
                      <a:pt x="0" y="1"/>
                    </a:moveTo>
                    <a:cubicBezTo>
                      <a:pt x="65" y="470"/>
                      <a:pt x="144" y="936"/>
                      <a:pt x="233" y="1395"/>
                    </a:cubicBezTo>
                    <a:cubicBezTo>
                      <a:pt x="322" y="1851"/>
                      <a:pt x="421" y="2320"/>
                      <a:pt x="531" y="2793"/>
                    </a:cubicBezTo>
                    <a:cubicBezTo>
                      <a:pt x="613" y="2837"/>
                      <a:pt x="692" y="2882"/>
                      <a:pt x="771" y="2930"/>
                    </a:cubicBezTo>
                    <a:cubicBezTo>
                      <a:pt x="788" y="2944"/>
                      <a:pt x="805" y="2954"/>
                      <a:pt x="822" y="2968"/>
                    </a:cubicBezTo>
                    <a:cubicBezTo>
                      <a:pt x="674" y="2498"/>
                      <a:pt x="545" y="2019"/>
                      <a:pt x="442" y="1526"/>
                    </a:cubicBezTo>
                    <a:cubicBezTo>
                      <a:pt x="336" y="1015"/>
                      <a:pt x="254" y="508"/>
                      <a:pt x="192" y="1"/>
                    </a:cubicBezTo>
                    <a:close/>
                    <a:moveTo>
                      <a:pt x="908" y="3245"/>
                    </a:moveTo>
                    <a:cubicBezTo>
                      <a:pt x="887" y="3355"/>
                      <a:pt x="812" y="3450"/>
                      <a:pt x="712" y="3492"/>
                    </a:cubicBezTo>
                    <a:cubicBezTo>
                      <a:pt x="949" y="4358"/>
                      <a:pt x="1247" y="5218"/>
                      <a:pt x="1645" y="5999"/>
                    </a:cubicBezTo>
                    <a:cubicBezTo>
                      <a:pt x="1702" y="6116"/>
                      <a:pt x="1764" y="6228"/>
                      <a:pt x="1830" y="6342"/>
                    </a:cubicBezTo>
                    <a:cubicBezTo>
                      <a:pt x="1877" y="6315"/>
                      <a:pt x="1922" y="6287"/>
                      <a:pt x="1966" y="6256"/>
                    </a:cubicBezTo>
                    <a:cubicBezTo>
                      <a:pt x="1686" y="5410"/>
                      <a:pt x="1367" y="4592"/>
                      <a:pt x="1079" y="3755"/>
                    </a:cubicBezTo>
                    <a:cubicBezTo>
                      <a:pt x="1021" y="3588"/>
                      <a:pt x="962" y="3417"/>
                      <a:pt x="908" y="3245"/>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17"/>
              <p:cNvSpPr/>
              <p:nvPr/>
            </p:nvSpPr>
            <p:spPr>
              <a:xfrm>
                <a:off x="1542614" y="1045989"/>
                <a:ext cx="81430" cy="85875"/>
              </a:xfrm>
              <a:custGeom>
                <a:avLst/>
                <a:gdLst/>
                <a:ahLst/>
                <a:cxnLst/>
                <a:rect l="l" t="t" r="r" b="b"/>
                <a:pathLst>
                  <a:path w="1612" h="1700" extrusionOk="0">
                    <a:moveTo>
                      <a:pt x="1611" y="0"/>
                    </a:moveTo>
                    <a:lnTo>
                      <a:pt x="1611" y="0"/>
                    </a:lnTo>
                    <a:cubicBezTo>
                      <a:pt x="1522" y="41"/>
                      <a:pt x="1433" y="89"/>
                      <a:pt x="1347" y="144"/>
                    </a:cubicBezTo>
                    <a:cubicBezTo>
                      <a:pt x="1296" y="174"/>
                      <a:pt x="1241" y="188"/>
                      <a:pt x="1193" y="188"/>
                    </a:cubicBezTo>
                    <a:cubicBezTo>
                      <a:pt x="1155" y="188"/>
                      <a:pt x="1121" y="182"/>
                      <a:pt x="1087" y="168"/>
                    </a:cubicBezTo>
                    <a:cubicBezTo>
                      <a:pt x="690" y="627"/>
                      <a:pt x="330" y="1120"/>
                      <a:pt x="21" y="1638"/>
                    </a:cubicBezTo>
                    <a:cubicBezTo>
                      <a:pt x="1" y="1665"/>
                      <a:pt x="29" y="1699"/>
                      <a:pt x="56" y="1699"/>
                    </a:cubicBezTo>
                    <a:cubicBezTo>
                      <a:pt x="66" y="1699"/>
                      <a:pt x="76" y="1695"/>
                      <a:pt x="83" y="1686"/>
                    </a:cubicBezTo>
                    <a:cubicBezTo>
                      <a:pt x="580" y="1096"/>
                      <a:pt x="1084" y="531"/>
                      <a:pt x="161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17"/>
              <p:cNvSpPr/>
              <p:nvPr/>
            </p:nvSpPr>
            <p:spPr>
              <a:xfrm>
                <a:off x="2059191" y="1021034"/>
                <a:ext cx="109971" cy="34502"/>
              </a:xfrm>
              <a:custGeom>
                <a:avLst/>
                <a:gdLst/>
                <a:ahLst/>
                <a:cxnLst/>
                <a:rect l="l" t="t" r="r" b="b"/>
                <a:pathLst>
                  <a:path w="2177" h="683" extrusionOk="0">
                    <a:moveTo>
                      <a:pt x="1648" y="1"/>
                    </a:moveTo>
                    <a:cubicBezTo>
                      <a:pt x="1501" y="1"/>
                      <a:pt x="1354" y="4"/>
                      <a:pt x="1206" y="11"/>
                    </a:cubicBezTo>
                    <a:lnTo>
                      <a:pt x="1" y="11"/>
                    </a:lnTo>
                    <a:cubicBezTo>
                      <a:pt x="38" y="118"/>
                      <a:pt x="131" y="203"/>
                      <a:pt x="271" y="213"/>
                    </a:cubicBezTo>
                    <a:cubicBezTo>
                      <a:pt x="744" y="244"/>
                      <a:pt x="1179" y="391"/>
                      <a:pt x="1583" y="638"/>
                    </a:cubicBezTo>
                    <a:cubicBezTo>
                      <a:pt x="1638" y="668"/>
                      <a:pt x="1689" y="682"/>
                      <a:pt x="1740" y="682"/>
                    </a:cubicBezTo>
                    <a:cubicBezTo>
                      <a:pt x="2001" y="682"/>
                      <a:pt x="2176" y="282"/>
                      <a:pt x="1892" y="107"/>
                    </a:cubicBezTo>
                    <a:cubicBezTo>
                      <a:pt x="1830" y="69"/>
                      <a:pt x="1768" y="35"/>
                      <a:pt x="170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17"/>
              <p:cNvSpPr/>
              <p:nvPr/>
            </p:nvSpPr>
            <p:spPr>
              <a:xfrm>
                <a:off x="1586210" y="1021236"/>
                <a:ext cx="104617" cy="34300"/>
              </a:xfrm>
              <a:custGeom>
                <a:avLst/>
                <a:gdLst/>
                <a:ahLst/>
                <a:cxnLst/>
                <a:rect l="l" t="t" r="r" b="b"/>
                <a:pathLst>
                  <a:path w="2071" h="679" extrusionOk="0">
                    <a:moveTo>
                      <a:pt x="361" y="0"/>
                    </a:moveTo>
                    <a:cubicBezTo>
                      <a:pt x="299" y="31"/>
                      <a:pt x="238" y="68"/>
                      <a:pt x="176" y="103"/>
                    </a:cubicBezTo>
                    <a:cubicBezTo>
                      <a:pt x="8" y="209"/>
                      <a:pt x="1" y="394"/>
                      <a:pt x="80" y="528"/>
                    </a:cubicBezTo>
                    <a:cubicBezTo>
                      <a:pt x="114" y="582"/>
                      <a:pt x="165" y="631"/>
                      <a:pt x="224" y="658"/>
                    </a:cubicBezTo>
                    <a:cubicBezTo>
                      <a:pt x="258" y="672"/>
                      <a:pt x="292" y="678"/>
                      <a:pt x="330" y="678"/>
                    </a:cubicBezTo>
                    <a:cubicBezTo>
                      <a:pt x="378" y="678"/>
                      <a:pt x="433" y="664"/>
                      <a:pt x="484" y="634"/>
                    </a:cubicBezTo>
                    <a:cubicBezTo>
                      <a:pt x="570" y="579"/>
                      <a:pt x="659" y="531"/>
                      <a:pt x="748" y="490"/>
                    </a:cubicBezTo>
                    <a:cubicBezTo>
                      <a:pt x="1077" y="329"/>
                      <a:pt x="1427" y="233"/>
                      <a:pt x="1797" y="209"/>
                    </a:cubicBezTo>
                    <a:cubicBezTo>
                      <a:pt x="1940" y="199"/>
                      <a:pt x="2029" y="114"/>
                      <a:pt x="2070" y="7"/>
                    </a:cubicBezTo>
                    <a:lnTo>
                      <a:pt x="539" y="7"/>
                    </a:lnTo>
                    <a:cubicBezTo>
                      <a:pt x="456" y="3"/>
                      <a:pt x="402" y="0"/>
                      <a:pt x="36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1" name="Google Shape;171;p17"/>
              <p:cNvSpPr/>
              <p:nvPr/>
            </p:nvSpPr>
            <p:spPr>
              <a:xfrm>
                <a:off x="1527055" y="1237041"/>
                <a:ext cx="706957" cy="141745"/>
              </a:xfrm>
              <a:custGeom>
                <a:avLst/>
                <a:gdLst/>
                <a:ahLst/>
                <a:cxnLst/>
                <a:rect l="l" t="t" r="r" b="b"/>
                <a:pathLst>
                  <a:path w="13995" h="2806" extrusionOk="0">
                    <a:moveTo>
                      <a:pt x="5297" y="0"/>
                    </a:moveTo>
                    <a:cubicBezTo>
                      <a:pt x="4944" y="0"/>
                      <a:pt x="4587" y="3"/>
                      <a:pt x="4235"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508" y="2528"/>
                      <a:pt x="761" y="2689"/>
                      <a:pt x="1031" y="2805"/>
                    </a:cubicBezTo>
                    <a:lnTo>
                      <a:pt x="1693" y="2805"/>
                    </a:lnTo>
                    <a:cubicBezTo>
                      <a:pt x="3762" y="2805"/>
                      <a:pt x="5482" y="1962"/>
                      <a:pt x="5841" y="3"/>
                    </a:cubicBezTo>
                    <a:cubicBezTo>
                      <a:pt x="5660" y="0"/>
                      <a:pt x="5478" y="0"/>
                      <a:pt x="5297" y="0"/>
                    </a:cubicBezTo>
                    <a:close/>
                    <a:moveTo>
                      <a:pt x="7613" y="21"/>
                    </a:moveTo>
                    <a:lnTo>
                      <a:pt x="7613" y="21"/>
                    </a:lnTo>
                    <a:cubicBezTo>
                      <a:pt x="7975" y="1970"/>
                      <a:pt x="9692" y="2805"/>
                      <a:pt x="11754" y="2805"/>
                    </a:cubicBezTo>
                    <a:cubicBezTo>
                      <a:pt x="12408" y="2805"/>
                      <a:pt x="13035" y="2689"/>
                      <a:pt x="13614" y="2470"/>
                    </a:cubicBezTo>
                    <a:cubicBezTo>
                      <a:pt x="13994" y="1699"/>
                      <a:pt x="13857" y="678"/>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8825" y="38"/>
                      <a:pt x="8219" y="27"/>
                      <a:pt x="7613" y="21"/>
                    </a:cubicBezTo>
                    <a:close/>
                  </a:path>
                </a:pathLst>
              </a:custGeom>
              <a:solidFill>
                <a:srgbClr val="F9C8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2" name="Google Shape;172;p17"/>
              <p:cNvSpPr/>
              <p:nvPr/>
            </p:nvSpPr>
            <p:spPr>
              <a:xfrm>
                <a:off x="1809137" y="1021539"/>
                <a:ext cx="73247" cy="179682"/>
              </a:xfrm>
              <a:custGeom>
                <a:avLst/>
                <a:gdLst/>
                <a:ahLst/>
                <a:cxnLst/>
                <a:rect l="l" t="t" r="r" b="b"/>
                <a:pathLst>
                  <a:path w="1450" h="3557" extrusionOk="0">
                    <a:moveTo>
                      <a:pt x="0" y="1"/>
                    </a:moveTo>
                    <a:cubicBezTo>
                      <a:pt x="312" y="334"/>
                      <a:pt x="528" y="704"/>
                      <a:pt x="665" y="1005"/>
                    </a:cubicBezTo>
                    <a:cubicBezTo>
                      <a:pt x="915" y="1550"/>
                      <a:pt x="1083" y="2193"/>
                      <a:pt x="1189" y="3033"/>
                    </a:cubicBezTo>
                    <a:cubicBezTo>
                      <a:pt x="1207" y="3194"/>
                      <a:pt x="1223" y="3355"/>
                      <a:pt x="1240" y="3515"/>
                    </a:cubicBezTo>
                    <a:cubicBezTo>
                      <a:pt x="1313" y="3519"/>
                      <a:pt x="1381" y="3536"/>
                      <a:pt x="1449" y="3556"/>
                    </a:cubicBezTo>
                    <a:cubicBezTo>
                      <a:pt x="1433" y="3372"/>
                      <a:pt x="1412" y="3191"/>
                      <a:pt x="1392" y="3009"/>
                    </a:cubicBezTo>
                    <a:cubicBezTo>
                      <a:pt x="1323" y="2467"/>
                      <a:pt x="1193" y="1659"/>
                      <a:pt x="850" y="919"/>
                    </a:cubicBezTo>
                    <a:cubicBezTo>
                      <a:pt x="723" y="645"/>
                      <a:pt x="538" y="313"/>
                      <a:pt x="27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17"/>
              <p:cNvSpPr/>
              <p:nvPr/>
            </p:nvSpPr>
            <p:spPr>
              <a:xfrm>
                <a:off x="1592827" y="1164146"/>
                <a:ext cx="156142" cy="112042"/>
              </a:xfrm>
              <a:custGeom>
                <a:avLst/>
                <a:gdLst/>
                <a:ahLst/>
                <a:cxnLst/>
                <a:rect l="l" t="t" r="r" b="b"/>
                <a:pathLst>
                  <a:path w="3091" h="2218" extrusionOk="0">
                    <a:moveTo>
                      <a:pt x="1182" y="1"/>
                    </a:move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3" y="1467"/>
                    </a:cubicBezTo>
                    <a:cubicBezTo>
                      <a:pt x="2997" y="1375"/>
                      <a:pt x="3049" y="1282"/>
                      <a:pt x="3090" y="1190"/>
                    </a:cubicBezTo>
                    <a:cubicBezTo>
                      <a:pt x="3022" y="1173"/>
                      <a:pt x="2964" y="1124"/>
                      <a:pt x="2923" y="1042"/>
                    </a:cubicBezTo>
                    <a:cubicBezTo>
                      <a:pt x="2803" y="792"/>
                      <a:pt x="2652" y="590"/>
                      <a:pt x="2480" y="439"/>
                    </a:cubicBezTo>
                    <a:lnTo>
                      <a:pt x="2480" y="439"/>
                    </a:lnTo>
                    <a:cubicBezTo>
                      <a:pt x="2563"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4" name="Google Shape;174;p17"/>
              <p:cNvSpPr/>
              <p:nvPr/>
            </p:nvSpPr>
            <p:spPr>
              <a:xfrm>
                <a:off x="1623289" y="1163994"/>
                <a:ext cx="100222" cy="88300"/>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60" y="624"/>
                      <a:pt x="1877" y="442"/>
                    </a:cubicBezTo>
                    <a:cubicBezTo>
                      <a:pt x="1531" y="127"/>
                      <a:pt x="1100" y="1"/>
                      <a:pt x="64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5" name="Google Shape;175;p17"/>
              <p:cNvSpPr/>
              <p:nvPr/>
            </p:nvSpPr>
            <p:spPr>
              <a:xfrm>
                <a:off x="1525995" y="1133887"/>
                <a:ext cx="247018" cy="90876"/>
              </a:xfrm>
              <a:custGeom>
                <a:avLst/>
                <a:gdLst/>
                <a:ahLst/>
                <a:cxnLst/>
                <a:rect l="l" t="t" r="r" b="b"/>
                <a:pathLst>
                  <a:path w="4890" h="1799" extrusionOk="0">
                    <a:moveTo>
                      <a:pt x="2578" y="1"/>
                    </a:moveTo>
                    <a:cubicBezTo>
                      <a:pt x="1786" y="1"/>
                      <a:pt x="950" y="288"/>
                      <a:pt x="279" y="706"/>
                    </a:cubicBezTo>
                    <a:cubicBezTo>
                      <a:pt x="1" y="884"/>
                      <a:pt x="173" y="1285"/>
                      <a:pt x="433" y="1285"/>
                    </a:cubicBezTo>
                    <a:cubicBezTo>
                      <a:pt x="481" y="1285"/>
                      <a:pt x="535" y="1268"/>
                      <a:pt x="587" y="1237"/>
                    </a:cubicBezTo>
                    <a:cubicBezTo>
                      <a:pt x="858" y="1065"/>
                      <a:pt x="1163" y="915"/>
                      <a:pt x="1477" y="802"/>
                    </a:cubicBezTo>
                    <a:cubicBezTo>
                      <a:pt x="1813" y="682"/>
                      <a:pt x="2166" y="607"/>
                      <a:pt x="2505" y="600"/>
                    </a:cubicBezTo>
                    <a:cubicBezTo>
                      <a:pt x="2526" y="597"/>
                      <a:pt x="2546" y="597"/>
                      <a:pt x="2567" y="597"/>
                    </a:cubicBezTo>
                    <a:cubicBezTo>
                      <a:pt x="3026"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8"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17"/>
              <p:cNvSpPr/>
              <p:nvPr/>
            </p:nvSpPr>
            <p:spPr>
              <a:xfrm>
                <a:off x="1994127" y="1164146"/>
                <a:ext cx="155940" cy="112042"/>
              </a:xfrm>
              <a:custGeom>
                <a:avLst/>
                <a:gdLst/>
                <a:ahLst/>
                <a:cxnLst/>
                <a:rect l="l" t="t" r="r" b="b"/>
                <a:pathLst>
                  <a:path w="3087" h="2218" extrusionOk="0">
                    <a:moveTo>
                      <a:pt x="1844" y="1"/>
                    </a:moveTo>
                    <a:cubicBezTo>
                      <a:pt x="2094"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8" y="412"/>
                    </a:cubicBezTo>
                    <a:lnTo>
                      <a:pt x="638"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7" name="Google Shape;177;p17"/>
              <p:cNvSpPr/>
              <p:nvPr/>
            </p:nvSpPr>
            <p:spPr>
              <a:xfrm>
                <a:off x="2019385" y="1164146"/>
                <a:ext cx="100424" cy="89866"/>
              </a:xfrm>
              <a:custGeom>
                <a:avLst/>
                <a:gdLst/>
                <a:ahLst/>
                <a:cxnLst/>
                <a:rect l="l" t="t" r="r" b="b"/>
                <a:pathLst>
                  <a:path w="1988" h="1779" extrusionOk="0">
                    <a:moveTo>
                      <a:pt x="1344" y="1"/>
                    </a:moveTo>
                    <a:cubicBezTo>
                      <a:pt x="898" y="1"/>
                      <a:pt x="480" y="121"/>
                      <a:pt x="138"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4" y="114"/>
                      <a:pt x="13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8" name="Google Shape;178;p17"/>
              <p:cNvSpPr/>
              <p:nvPr/>
            </p:nvSpPr>
            <p:spPr>
              <a:xfrm>
                <a:off x="1969930" y="1133887"/>
                <a:ext cx="240906" cy="90876"/>
              </a:xfrm>
              <a:custGeom>
                <a:avLst/>
                <a:gdLst/>
                <a:ahLst/>
                <a:cxnLst/>
                <a:rect l="l" t="t" r="r" b="b"/>
                <a:pathLst>
                  <a:path w="4769" h="1799" extrusionOk="0">
                    <a:moveTo>
                      <a:pt x="2312" y="1"/>
                    </a:moveTo>
                    <a:cubicBezTo>
                      <a:pt x="1418" y="1"/>
                      <a:pt x="582" y="371"/>
                      <a:pt x="116" y="1332"/>
                    </a:cubicBezTo>
                    <a:cubicBezTo>
                      <a:pt x="0" y="1576"/>
                      <a:pt x="212" y="1799"/>
                      <a:pt x="411" y="1799"/>
                    </a:cubicBezTo>
                    <a:cubicBezTo>
                      <a:pt x="435" y="1799"/>
                      <a:pt x="456" y="1795"/>
                      <a:pt x="479" y="1789"/>
                    </a:cubicBezTo>
                    <a:cubicBezTo>
                      <a:pt x="544" y="1772"/>
                      <a:pt x="603" y="1723"/>
                      <a:pt x="644" y="1641"/>
                    </a:cubicBezTo>
                    <a:cubicBezTo>
                      <a:pt x="774" y="1374"/>
                      <a:pt x="935" y="1168"/>
                      <a:pt x="1117" y="1011"/>
                    </a:cubicBezTo>
                    <a:cubicBezTo>
                      <a:pt x="1459" y="720"/>
                      <a:pt x="1877" y="600"/>
                      <a:pt x="2323" y="600"/>
                    </a:cubicBezTo>
                    <a:cubicBezTo>
                      <a:pt x="2682" y="600"/>
                      <a:pt x="3055" y="679"/>
                      <a:pt x="3415" y="805"/>
                    </a:cubicBezTo>
                    <a:cubicBezTo>
                      <a:pt x="3730" y="915"/>
                      <a:pt x="4032" y="1065"/>
                      <a:pt x="4302" y="1237"/>
                    </a:cubicBezTo>
                    <a:cubicBezTo>
                      <a:pt x="4357" y="1268"/>
                      <a:pt x="4408" y="1285"/>
                      <a:pt x="4460" y="1285"/>
                    </a:cubicBezTo>
                    <a:cubicBezTo>
                      <a:pt x="4491" y="1285"/>
                      <a:pt x="4522" y="1278"/>
                      <a:pt x="4552" y="1268"/>
                    </a:cubicBezTo>
                    <a:cubicBezTo>
                      <a:pt x="4652" y="1226"/>
                      <a:pt x="4727" y="1131"/>
                      <a:pt x="4748" y="1021"/>
                    </a:cubicBezTo>
                    <a:cubicBezTo>
                      <a:pt x="4769" y="926"/>
                      <a:pt x="4745" y="823"/>
                      <a:pt x="4662" y="744"/>
                    </a:cubicBezTo>
                    <a:cubicBezTo>
                      <a:pt x="4645" y="730"/>
                      <a:pt x="4628" y="720"/>
                      <a:pt x="4611" y="706"/>
                    </a:cubicBezTo>
                    <a:cubicBezTo>
                      <a:pt x="4532" y="658"/>
                      <a:pt x="4453" y="613"/>
                      <a:pt x="4371" y="569"/>
                    </a:cubicBezTo>
                    <a:cubicBezTo>
                      <a:pt x="3747" y="227"/>
                      <a:pt x="3011" y="1"/>
                      <a:pt x="231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17"/>
              <p:cNvSpPr/>
              <p:nvPr/>
            </p:nvSpPr>
            <p:spPr>
              <a:xfrm>
                <a:off x="2328139" y="3065773"/>
                <a:ext cx="136896" cy="700390"/>
              </a:xfrm>
              <a:custGeom>
                <a:avLst/>
                <a:gdLst/>
                <a:ahLst/>
                <a:cxnLst/>
                <a:rect l="l" t="t" r="r" b="b"/>
                <a:pathLst>
                  <a:path w="2710" h="13865" extrusionOk="0">
                    <a:moveTo>
                      <a:pt x="2607" y="1"/>
                    </a:moveTo>
                    <a:cubicBezTo>
                      <a:pt x="2552" y="4842"/>
                      <a:pt x="2418" y="12131"/>
                      <a:pt x="2278" y="12474"/>
                    </a:cubicBezTo>
                    <a:cubicBezTo>
                      <a:pt x="1918" y="12731"/>
                      <a:pt x="1182" y="13255"/>
                      <a:pt x="0" y="13772"/>
                    </a:cubicBezTo>
                    <a:lnTo>
                      <a:pt x="41" y="13865"/>
                    </a:lnTo>
                    <a:cubicBezTo>
                      <a:pt x="1240" y="13340"/>
                      <a:pt x="1986" y="12809"/>
                      <a:pt x="2343" y="12553"/>
                    </a:cubicBezTo>
                    <a:cubicBezTo>
                      <a:pt x="2552" y="12406"/>
                      <a:pt x="2675" y="2910"/>
                      <a:pt x="271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80" name="Google Shape;180;p17"/>
            <p:cNvSpPr/>
            <p:nvPr/>
          </p:nvSpPr>
          <p:spPr>
            <a:xfrm>
              <a:off x="82894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17"/>
            <p:cNvSpPr/>
            <p:nvPr/>
          </p:nvSpPr>
          <p:spPr>
            <a:xfrm>
              <a:off x="90056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9" name="start timer"/>
          <p:cNvGrpSpPr/>
          <p:nvPr/>
        </p:nvGrpSpPr>
        <p:grpSpPr>
          <a:xfrm>
            <a:off x="5572650" y="139394"/>
            <a:ext cx="1977629" cy="599972"/>
            <a:chOff x="1332706" y="185859"/>
            <a:chExt cx="2636838" cy="799962"/>
          </a:xfrm>
        </p:grpSpPr>
        <p:sp>
          <p:nvSpPr>
            <p:cNvPr id="270"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2100" kern="1200" dirty="0">
                <a:solidFill>
                  <a:prstClr val="white"/>
                </a:solidFill>
                <a:latin typeface="Arial" panose="020B0604020202020204" pitchFamily="34" charset="0"/>
                <a:cs typeface="Arial" panose="020B0604020202020204" pitchFamily="34" charset="0"/>
              </a:endParaRPr>
            </a:p>
          </p:txBody>
        </p:sp>
        <p:sp>
          <p:nvSpPr>
            <p:cNvPr id="271"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2100" kern="1200" dirty="0">
                  <a:solidFill>
                    <a:prstClr val="white"/>
                  </a:solidFill>
                  <a:latin typeface="Arial" panose="020B0604020202020204" pitchFamily="34" charset="0"/>
                  <a:cs typeface="Arial" panose="020B0604020202020204" pitchFamily="34" charset="0"/>
                </a:rPr>
                <a:t>START TIMER</a:t>
              </a:r>
              <a:endParaRPr lang="en-GB" sz="2100" kern="1200" dirty="0">
                <a:solidFill>
                  <a:prstClr val="white"/>
                </a:solidFill>
                <a:latin typeface="Arial" panose="020B0604020202020204" pitchFamily="34" charset="0"/>
                <a:cs typeface="Arial" panose="020B0604020202020204" pitchFamily="34" charset="0"/>
              </a:endParaRPr>
            </a:p>
          </p:txBody>
        </p:sp>
      </p:grpSp>
      <p:grpSp>
        <p:nvGrpSpPr>
          <p:cNvPr id="272" name="times up"/>
          <p:cNvGrpSpPr/>
          <p:nvPr/>
        </p:nvGrpSpPr>
        <p:grpSpPr>
          <a:xfrm>
            <a:off x="5572650" y="139394"/>
            <a:ext cx="1977629" cy="599972"/>
            <a:chOff x="4321176" y="185859"/>
            <a:chExt cx="2636838" cy="799962"/>
          </a:xfrm>
        </p:grpSpPr>
        <p:sp>
          <p:nvSpPr>
            <p:cNvPr id="273"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2100" kern="1200" dirty="0">
                <a:solidFill>
                  <a:prstClr val="white"/>
                </a:solidFill>
                <a:latin typeface="Arial" panose="020B0604020202020204" pitchFamily="34" charset="0"/>
                <a:cs typeface="Arial" panose="020B0604020202020204" pitchFamily="34" charset="0"/>
              </a:endParaRPr>
            </a:p>
          </p:txBody>
        </p:sp>
        <p:sp>
          <p:nvSpPr>
            <p:cNvPr id="274"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2100" kern="1200" dirty="0">
                  <a:solidFill>
                    <a:prstClr val="white"/>
                  </a:solidFill>
                  <a:latin typeface="Arial" panose="020B0604020202020204" pitchFamily="34" charset="0"/>
                  <a:cs typeface="Arial" panose="020B0604020202020204" pitchFamily="34" charset="0"/>
                </a:rPr>
                <a:t>TIME’S UP!</a:t>
              </a:r>
              <a:endParaRPr lang="en-GB" sz="2100" kern="1200" dirty="0">
                <a:solidFill>
                  <a:prstClr val="white"/>
                </a:solidFill>
                <a:latin typeface="Arial" panose="020B0604020202020204" pitchFamily="34" charset="0"/>
                <a:cs typeface="Arial" panose="020B0604020202020204" pitchFamily="34" charset="0"/>
              </a:endParaRPr>
            </a:p>
          </p:txBody>
        </p:sp>
      </p:grpSp>
      <p:sp>
        <p:nvSpPr>
          <p:cNvPr id="275" name="AutoShape 3"/>
          <p:cNvSpPr>
            <a:spLocks noChangeAspect="1" noChangeArrowheads="1" noTextEdit="1"/>
          </p:cNvSpPr>
          <p:nvPr/>
        </p:nvSpPr>
        <p:spPr bwMode="auto">
          <a:xfrm>
            <a:off x="443865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76" name="Rectangle 5"/>
          <p:cNvSpPr>
            <a:spLocks noChangeArrowheads="1"/>
          </p:cNvSpPr>
          <p:nvPr/>
        </p:nvSpPr>
        <p:spPr bwMode="auto">
          <a:xfrm>
            <a:off x="643056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77" name="Rectangle 6"/>
          <p:cNvSpPr>
            <a:spLocks noChangeArrowheads="1"/>
          </p:cNvSpPr>
          <p:nvPr/>
        </p:nvSpPr>
        <p:spPr bwMode="auto">
          <a:xfrm>
            <a:off x="643056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78" name="Rectangle 7"/>
          <p:cNvSpPr>
            <a:spLocks noChangeArrowheads="1"/>
          </p:cNvSpPr>
          <p:nvPr/>
        </p:nvSpPr>
        <p:spPr bwMode="auto">
          <a:xfrm>
            <a:off x="643056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79" name="Rectangle 8"/>
          <p:cNvSpPr>
            <a:spLocks noChangeArrowheads="1"/>
          </p:cNvSpPr>
          <p:nvPr/>
        </p:nvSpPr>
        <p:spPr bwMode="auto">
          <a:xfrm>
            <a:off x="643056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0" name="Freeform 9"/>
          <p:cNvSpPr/>
          <p:nvPr/>
        </p:nvSpPr>
        <p:spPr bwMode="auto">
          <a:xfrm>
            <a:off x="631269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1" name="Freeform 10"/>
          <p:cNvSpPr/>
          <p:nvPr/>
        </p:nvSpPr>
        <p:spPr bwMode="auto">
          <a:xfrm>
            <a:off x="708302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2" name="Freeform 11"/>
          <p:cNvSpPr/>
          <p:nvPr/>
        </p:nvSpPr>
        <p:spPr bwMode="auto">
          <a:xfrm>
            <a:off x="520898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3" name="Freeform 12"/>
          <p:cNvSpPr>
            <a:spLocks noEditPoints="1"/>
          </p:cNvSpPr>
          <p:nvPr/>
        </p:nvSpPr>
        <p:spPr bwMode="auto">
          <a:xfrm>
            <a:off x="536733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4" name="Freeform 13"/>
          <p:cNvSpPr>
            <a:spLocks noEditPoints="1"/>
          </p:cNvSpPr>
          <p:nvPr/>
        </p:nvSpPr>
        <p:spPr bwMode="auto">
          <a:xfrm>
            <a:off x="536733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5" name="Freeform 14"/>
          <p:cNvSpPr/>
          <p:nvPr/>
        </p:nvSpPr>
        <p:spPr bwMode="auto">
          <a:xfrm>
            <a:off x="536733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6" name="Freeform 15"/>
          <p:cNvSpPr/>
          <p:nvPr/>
        </p:nvSpPr>
        <p:spPr bwMode="auto">
          <a:xfrm>
            <a:off x="758785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7" name="Freeform 16"/>
          <p:cNvSpPr/>
          <p:nvPr/>
        </p:nvSpPr>
        <p:spPr bwMode="auto">
          <a:xfrm>
            <a:off x="740806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8" name="Freeform 17"/>
          <p:cNvSpPr/>
          <p:nvPr/>
        </p:nvSpPr>
        <p:spPr bwMode="auto">
          <a:xfrm>
            <a:off x="478155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89" name="Freeform 18"/>
          <p:cNvSpPr>
            <a:spLocks noEditPoints="1"/>
          </p:cNvSpPr>
          <p:nvPr/>
        </p:nvSpPr>
        <p:spPr bwMode="auto">
          <a:xfrm>
            <a:off x="494347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0" name="Freeform 19"/>
          <p:cNvSpPr/>
          <p:nvPr/>
        </p:nvSpPr>
        <p:spPr bwMode="auto">
          <a:xfrm>
            <a:off x="489346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1" name="Freeform 20"/>
          <p:cNvSpPr/>
          <p:nvPr/>
        </p:nvSpPr>
        <p:spPr bwMode="auto">
          <a:xfrm>
            <a:off x="523994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2" name="Freeform 21"/>
          <p:cNvSpPr>
            <a:spLocks noEditPoints="1"/>
          </p:cNvSpPr>
          <p:nvPr/>
        </p:nvSpPr>
        <p:spPr bwMode="auto">
          <a:xfrm>
            <a:off x="544234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3" name="Freeform 22"/>
          <p:cNvSpPr>
            <a:spLocks noEditPoints="1"/>
          </p:cNvSpPr>
          <p:nvPr/>
        </p:nvSpPr>
        <p:spPr bwMode="auto">
          <a:xfrm>
            <a:off x="544234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4" name="Freeform 23"/>
          <p:cNvSpPr/>
          <p:nvPr/>
        </p:nvSpPr>
        <p:spPr bwMode="auto">
          <a:xfrm>
            <a:off x="544234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5" name="Freeform 24"/>
          <p:cNvSpPr/>
          <p:nvPr/>
        </p:nvSpPr>
        <p:spPr bwMode="auto">
          <a:xfrm>
            <a:off x="716399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6" name="Freeform 25"/>
          <p:cNvSpPr/>
          <p:nvPr/>
        </p:nvSpPr>
        <p:spPr bwMode="auto">
          <a:xfrm>
            <a:off x="750927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7" name="Freeform 26"/>
          <p:cNvSpPr/>
          <p:nvPr/>
        </p:nvSpPr>
        <p:spPr bwMode="auto">
          <a:xfrm>
            <a:off x="750927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298" name="Freeform 27"/>
          <p:cNvSpPr/>
          <p:nvPr/>
        </p:nvSpPr>
        <p:spPr bwMode="auto">
          <a:xfrm>
            <a:off x="728543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grpSp>
        <p:nvGrpSpPr>
          <p:cNvPr id="299" name="Group 298"/>
          <p:cNvGrpSpPr/>
          <p:nvPr/>
        </p:nvGrpSpPr>
        <p:grpSpPr>
          <a:xfrm rot="1786145">
            <a:off x="5051822" y="1698124"/>
            <a:ext cx="2871788" cy="2872979"/>
            <a:chOff x="817563" y="2264166"/>
            <a:chExt cx="3829050" cy="3830638"/>
          </a:xfrm>
        </p:grpSpPr>
        <p:sp>
          <p:nvSpPr>
            <p:cNvPr id="300"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dirty="0">
                <a:solidFill>
                  <a:prstClr val="black"/>
                </a:solidFill>
                <a:latin typeface="Calibri" panose="020F0502020204030204"/>
                <a:ea typeface="+mn-ea"/>
                <a:cs typeface="+mn-cs"/>
              </a:endParaRPr>
            </a:p>
          </p:txBody>
        </p:sp>
        <p:sp>
          <p:nvSpPr>
            <p:cNvPr id="301" name="hour hand"/>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dirty="0">
                <a:solidFill>
                  <a:prstClr val="black"/>
                </a:solidFill>
                <a:latin typeface="Calibri" panose="020F0502020204030204"/>
                <a:ea typeface="+mn-ea"/>
                <a:cs typeface="+mn-cs"/>
              </a:endParaRPr>
            </a:p>
          </p:txBody>
        </p:sp>
      </p:grpSp>
      <p:sp>
        <p:nvSpPr>
          <p:cNvPr id="302" name="Freeform 29"/>
          <p:cNvSpPr>
            <a:spLocks noEditPoints="1"/>
          </p:cNvSpPr>
          <p:nvPr/>
        </p:nvSpPr>
        <p:spPr bwMode="auto">
          <a:xfrm>
            <a:off x="484227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03" name="Freeform 30"/>
          <p:cNvSpPr>
            <a:spLocks noEditPoints="1"/>
          </p:cNvSpPr>
          <p:nvPr/>
        </p:nvSpPr>
        <p:spPr bwMode="auto">
          <a:xfrm>
            <a:off x="497205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04" name="Freeform 31"/>
          <p:cNvSpPr>
            <a:spLocks noEditPoints="1"/>
          </p:cNvSpPr>
          <p:nvPr/>
        </p:nvSpPr>
        <p:spPr bwMode="auto">
          <a:xfrm>
            <a:off x="490418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grpSp>
        <p:nvGrpSpPr>
          <p:cNvPr id="305" name="Group 304"/>
          <p:cNvGrpSpPr/>
          <p:nvPr/>
        </p:nvGrpSpPr>
        <p:grpSpPr>
          <a:xfrm>
            <a:off x="6280547" y="1808852"/>
            <a:ext cx="425054" cy="425054"/>
            <a:chOff x="2455863" y="2411803"/>
            <a:chExt cx="566738" cy="566738"/>
          </a:xfrm>
        </p:grpSpPr>
        <p:sp>
          <p:nvSpPr>
            <p:cNvPr id="30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0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0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0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1" name="Rectangle 37"/>
            <p:cNvSpPr>
              <a:spLocks noChangeArrowheads="1"/>
            </p:cNvSpPr>
            <p:nvPr/>
          </p:nvSpPr>
          <p:spPr bwMode="auto">
            <a:xfrm>
              <a:off x="2662555" y="2499116"/>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itchFamily="34" charset="0"/>
                  <a:ea typeface="+mn-ea"/>
                  <a:cs typeface="+mn-cs"/>
                </a:rPr>
                <a:t>5</a:t>
              </a:r>
              <a:endParaRPr lang="en-US" altLang="en-US" sz="1350" kern="1200" dirty="0">
                <a:solidFill>
                  <a:prstClr val="black"/>
                </a:solidFill>
                <a:ea typeface="+mn-ea"/>
                <a:cs typeface="+mn-cs"/>
              </a:endParaRPr>
            </a:p>
          </p:txBody>
        </p:sp>
      </p:grpSp>
      <p:sp>
        <p:nvSpPr>
          <p:cNvPr id="312" name="Freeform 40"/>
          <p:cNvSpPr>
            <a:spLocks noEditPoints="1"/>
          </p:cNvSpPr>
          <p:nvPr/>
        </p:nvSpPr>
        <p:spPr bwMode="auto">
          <a:xfrm>
            <a:off x="687228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3" name="Freeform 46"/>
          <p:cNvSpPr>
            <a:spLocks noEditPoints="1"/>
          </p:cNvSpPr>
          <p:nvPr/>
        </p:nvSpPr>
        <p:spPr bwMode="auto">
          <a:xfrm>
            <a:off x="727829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grpSp>
        <p:nvGrpSpPr>
          <p:cNvPr id="314" name="Group 313"/>
          <p:cNvGrpSpPr/>
          <p:nvPr/>
        </p:nvGrpSpPr>
        <p:grpSpPr>
          <a:xfrm>
            <a:off x="7402256" y="2578030"/>
            <a:ext cx="439341" cy="525032"/>
            <a:chOff x="3951475" y="3437374"/>
            <a:chExt cx="585788" cy="700042"/>
          </a:xfrm>
        </p:grpSpPr>
        <p:sp>
          <p:nvSpPr>
            <p:cNvPr id="315" name="Freeform 44"/>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6" name="Freeform 45"/>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7" name="Freeform 47"/>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8"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19" name="Rectangle 49"/>
            <p:cNvSpPr>
              <a:spLocks noChangeArrowheads="1"/>
            </p:cNvSpPr>
            <p:nvPr/>
          </p:nvSpPr>
          <p:spPr bwMode="auto">
            <a:xfrm>
              <a:off x="4193410" y="3540562"/>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itchFamily="34" charset="0"/>
                  <a:ea typeface="+mn-ea"/>
                  <a:cs typeface="+mn-cs"/>
                </a:rPr>
                <a:t>1</a:t>
              </a:r>
              <a:endParaRPr lang="en-US" altLang="en-US" sz="1350" kern="1200" dirty="0">
                <a:solidFill>
                  <a:prstClr val="black"/>
                </a:solidFill>
                <a:ea typeface="+mn-ea"/>
                <a:cs typeface="+mn-cs"/>
              </a:endParaRPr>
            </a:p>
          </p:txBody>
        </p:sp>
        <p:sp>
          <p:nvSpPr>
            <p:cNvPr id="320"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grpSp>
      <p:sp>
        <p:nvSpPr>
          <p:cNvPr id="321" name="Freeform 58"/>
          <p:cNvSpPr>
            <a:spLocks noEditPoints="1"/>
          </p:cNvSpPr>
          <p:nvPr/>
        </p:nvSpPr>
        <p:spPr bwMode="auto">
          <a:xfrm>
            <a:off x="729615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grpSp>
        <p:nvGrpSpPr>
          <p:cNvPr id="322" name="Group 321"/>
          <p:cNvGrpSpPr/>
          <p:nvPr/>
        </p:nvGrpSpPr>
        <p:grpSpPr>
          <a:xfrm>
            <a:off x="6899672" y="3868396"/>
            <a:ext cx="471965" cy="433388"/>
            <a:chOff x="3281363" y="5157861"/>
            <a:chExt cx="629286" cy="577850"/>
          </a:xfrm>
        </p:grpSpPr>
        <p:sp>
          <p:nvSpPr>
            <p:cNvPr id="323" name="Freeform 62"/>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24" name="Freeform 63"/>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25"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26" name="Freeform 65"/>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27"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28" name="Rectangle 67"/>
            <p:cNvSpPr>
              <a:spLocks noChangeArrowheads="1"/>
            </p:cNvSpPr>
            <p:nvPr/>
          </p:nvSpPr>
          <p:spPr bwMode="auto">
            <a:xfrm>
              <a:off x="3557907" y="5254700"/>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itchFamily="34" charset="0"/>
                  <a:ea typeface="+mn-ea"/>
                  <a:cs typeface="+mn-cs"/>
                </a:rPr>
                <a:t>2</a:t>
              </a:r>
              <a:endParaRPr lang="en-US" altLang="en-US" sz="1350" kern="1200" dirty="0">
                <a:solidFill>
                  <a:prstClr val="black"/>
                </a:solidFill>
                <a:ea typeface="+mn-ea"/>
                <a:cs typeface="+mn-cs"/>
              </a:endParaRPr>
            </a:p>
          </p:txBody>
        </p:sp>
      </p:grpSp>
      <p:sp>
        <p:nvSpPr>
          <p:cNvPr id="329" name="Freeform 70"/>
          <p:cNvSpPr>
            <a:spLocks noEditPoints="1"/>
          </p:cNvSpPr>
          <p:nvPr/>
        </p:nvSpPr>
        <p:spPr bwMode="auto">
          <a:xfrm>
            <a:off x="576143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0" name="Freeform 78"/>
          <p:cNvSpPr>
            <a:spLocks noEditPoints="1"/>
          </p:cNvSpPr>
          <p:nvPr/>
        </p:nvSpPr>
        <p:spPr bwMode="auto">
          <a:xfrm>
            <a:off x="519826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1" name="Freeform 82"/>
          <p:cNvSpPr>
            <a:spLocks noEditPoints="1"/>
          </p:cNvSpPr>
          <p:nvPr/>
        </p:nvSpPr>
        <p:spPr bwMode="auto">
          <a:xfrm>
            <a:off x="535186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2" name="Freeform 90"/>
          <p:cNvSpPr>
            <a:spLocks noEditPoints="1"/>
          </p:cNvSpPr>
          <p:nvPr/>
        </p:nvSpPr>
        <p:spPr bwMode="auto">
          <a:xfrm>
            <a:off x="635555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grpSp>
        <p:nvGrpSpPr>
          <p:cNvPr id="333" name="Group 332"/>
          <p:cNvGrpSpPr/>
          <p:nvPr/>
        </p:nvGrpSpPr>
        <p:grpSpPr>
          <a:xfrm>
            <a:off x="5137466" y="2542278"/>
            <a:ext cx="428625" cy="466900"/>
            <a:chOff x="931754" y="3389703"/>
            <a:chExt cx="571500" cy="622533"/>
          </a:xfrm>
        </p:grpSpPr>
        <p:sp>
          <p:nvSpPr>
            <p:cNvPr id="334" name="Freeform 68"/>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5" name="Freeform 69"/>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6" name="Freeform 71"/>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7"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39" name="Rectangle 95"/>
            <p:cNvSpPr>
              <a:spLocks noChangeArrowheads="1"/>
            </p:cNvSpPr>
            <p:nvPr/>
          </p:nvSpPr>
          <p:spPr bwMode="auto">
            <a:xfrm>
              <a:off x="1122893" y="352074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itchFamily="34" charset="0"/>
                  <a:ea typeface="+mn-ea"/>
                  <a:cs typeface="+mn-cs"/>
                </a:rPr>
                <a:t>4</a:t>
              </a:r>
              <a:endParaRPr lang="en-US" altLang="en-US" sz="1350" kern="1200" dirty="0">
                <a:solidFill>
                  <a:prstClr val="black"/>
                </a:solidFill>
                <a:ea typeface="+mn-ea"/>
                <a:cs typeface="+mn-cs"/>
              </a:endParaRPr>
            </a:p>
          </p:txBody>
        </p:sp>
      </p:grpSp>
      <p:grpSp>
        <p:nvGrpSpPr>
          <p:cNvPr id="340" name="Group 339"/>
          <p:cNvGrpSpPr/>
          <p:nvPr/>
        </p:nvGrpSpPr>
        <p:grpSpPr>
          <a:xfrm>
            <a:off x="5561359" y="3868396"/>
            <a:ext cx="427435" cy="426244"/>
            <a:chOff x="1496945" y="5157861"/>
            <a:chExt cx="569913" cy="568325"/>
          </a:xfrm>
        </p:grpSpPr>
        <p:sp>
          <p:nvSpPr>
            <p:cNvPr id="341" name="Freeform 80"/>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2" name="Freeform 81"/>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3" name="Freeform 83"/>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4"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5"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6" name="Rectangle 101"/>
            <p:cNvSpPr>
              <a:spLocks noChangeArrowheads="1"/>
            </p:cNvSpPr>
            <p:nvPr/>
          </p:nvSpPr>
          <p:spPr bwMode="auto">
            <a:xfrm>
              <a:off x="1685858" y="52388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itchFamily="34" charset="0"/>
                  <a:ea typeface="+mn-ea"/>
                  <a:cs typeface="+mn-cs"/>
                </a:rPr>
                <a:t>3</a:t>
              </a:r>
              <a:endParaRPr lang="en-US" altLang="en-US" sz="1350" kern="1200" dirty="0">
                <a:solidFill>
                  <a:prstClr val="black"/>
                </a:solidFill>
                <a:ea typeface="+mn-ea"/>
                <a:cs typeface="+mn-cs"/>
              </a:endParaRPr>
            </a:p>
          </p:txBody>
        </p:sp>
      </p:grpSp>
      <p:sp>
        <p:nvSpPr>
          <p:cNvPr id="347" name="Oval 107"/>
          <p:cNvSpPr>
            <a:spLocks noChangeArrowheads="1"/>
          </p:cNvSpPr>
          <p:nvPr/>
        </p:nvSpPr>
        <p:spPr bwMode="auto">
          <a:xfrm>
            <a:off x="638889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8" name="Oval 108"/>
          <p:cNvSpPr>
            <a:spLocks noChangeArrowheads="1"/>
          </p:cNvSpPr>
          <p:nvPr/>
        </p:nvSpPr>
        <p:spPr bwMode="auto">
          <a:xfrm>
            <a:off x="643294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49" name="Freeform 109"/>
          <p:cNvSpPr/>
          <p:nvPr/>
        </p:nvSpPr>
        <p:spPr bwMode="auto">
          <a:xfrm>
            <a:off x="579477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0" name="Freeform 110"/>
          <p:cNvSpPr/>
          <p:nvPr/>
        </p:nvSpPr>
        <p:spPr bwMode="auto">
          <a:xfrm>
            <a:off x="591145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1" name="Freeform 111"/>
          <p:cNvSpPr/>
          <p:nvPr/>
        </p:nvSpPr>
        <p:spPr bwMode="auto">
          <a:xfrm>
            <a:off x="446127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2" name="Freeform 112"/>
          <p:cNvSpPr/>
          <p:nvPr/>
        </p:nvSpPr>
        <p:spPr bwMode="auto">
          <a:xfrm>
            <a:off x="4360069"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3" name="Freeform 113"/>
          <p:cNvSpPr/>
          <p:nvPr/>
        </p:nvSpPr>
        <p:spPr bwMode="auto">
          <a:xfrm>
            <a:off x="694372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4" name="Freeform 114"/>
          <p:cNvSpPr/>
          <p:nvPr/>
        </p:nvSpPr>
        <p:spPr bwMode="auto">
          <a:xfrm>
            <a:off x="682704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5" name="Freeform 115"/>
          <p:cNvSpPr/>
          <p:nvPr/>
        </p:nvSpPr>
        <p:spPr bwMode="auto">
          <a:xfrm>
            <a:off x="702349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6" name="Freeform 116"/>
          <p:cNvSpPr/>
          <p:nvPr/>
        </p:nvSpPr>
        <p:spPr bwMode="auto">
          <a:xfrm>
            <a:off x="801886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
        <p:nvSpPr>
          <p:cNvPr id="357" name="Freeform 117"/>
          <p:cNvSpPr/>
          <p:nvPr/>
        </p:nvSpPr>
        <p:spPr bwMode="auto">
          <a:xfrm>
            <a:off x="781050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buClrTx/>
            </a:pPr>
            <a:endParaRPr lang="en-GB" sz="1350" kern="1200">
              <a:solidFill>
                <a:prstClr val="black"/>
              </a:solidFill>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9"/>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2000" fill="hold" nodeType="clickEffect">
                                  <p:stCondLst>
                                    <p:cond delay="0"/>
                                  </p:stCondLst>
                                  <p:childTnLst>
                                    <p:animRot by="21600000">
                                      <p:cBhvr>
                                        <p:cTn id="6" dur="600000" fill="hold"/>
                                        <p:tgtEl>
                                          <p:spTgt spid="299"/>
                                        </p:tgtEl>
                                        <p:attrNameLst>
                                          <p:attrName>r</p:attrName>
                                        </p:attrNameLst>
                                      </p:cBhvr>
                                    </p:animRot>
                                  </p:childTnLst>
                                </p:cTn>
                              </p:par>
                            </p:childTnLst>
                          </p:cTn>
                        </p:par>
                        <p:par>
                          <p:cTn id="7" fill="hold">
                            <p:stCondLst>
                              <p:cond delay="600000"/>
                            </p:stCondLst>
                            <p:childTnLst>
                              <p:par>
                                <p:cTn id="8" presetID="53" presetClass="entr" presetSubtype="16" fill="hold" nodeType="afterEffect">
                                  <p:stCondLst>
                                    <p:cond delay="0"/>
                                  </p:stCondLst>
                                  <p:childTnLst>
                                    <p:set>
                                      <p:cBhvr>
                                        <p:cTn id="9" dur="1" fill="hold">
                                          <p:stCondLst>
                                            <p:cond delay="0"/>
                                          </p:stCondLst>
                                        </p:cTn>
                                        <p:tgtEl>
                                          <p:spTgt spid="272"/>
                                        </p:tgtEl>
                                        <p:attrNameLst>
                                          <p:attrName>style.visibility</p:attrName>
                                        </p:attrNameLst>
                                      </p:cBhvr>
                                      <p:to>
                                        <p:strVal val="visible"/>
                                      </p:to>
                                    </p:set>
                                    <p:anim calcmode="lin" valueType="num">
                                      <p:cBhvr>
                                        <p:cTn id="10" dur="500" fill="hold"/>
                                        <p:tgtEl>
                                          <p:spTgt spid="272"/>
                                        </p:tgtEl>
                                        <p:attrNameLst>
                                          <p:attrName>ppt_w</p:attrName>
                                        </p:attrNameLst>
                                      </p:cBhvr>
                                      <p:tavLst>
                                        <p:tav tm="0">
                                          <p:val>
                                            <p:fltVal val="0"/>
                                          </p:val>
                                        </p:tav>
                                        <p:tav tm="100000">
                                          <p:val>
                                            <p:strVal val="#ppt_w"/>
                                          </p:val>
                                        </p:tav>
                                      </p:tavLst>
                                    </p:anim>
                                    <p:anim calcmode="lin" valueType="num">
                                      <p:cBhvr>
                                        <p:cTn id="11" dur="500" fill="hold"/>
                                        <p:tgtEl>
                                          <p:spTgt spid="272"/>
                                        </p:tgtEl>
                                        <p:attrNameLst>
                                          <p:attrName>ppt_h</p:attrName>
                                        </p:attrNameLst>
                                      </p:cBhvr>
                                      <p:tavLst>
                                        <p:tav tm="0">
                                          <p:val>
                                            <p:fltVal val="0"/>
                                          </p:val>
                                        </p:tav>
                                        <p:tav tm="100000">
                                          <p:val>
                                            <p:strVal val="#ppt_h"/>
                                          </p:val>
                                        </p:tav>
                                      </p:tavLst>
                                    </p:anim>
                                    <p:animEffect transition="in" filter="fade">
                                      <p:cBhvr>
                                        <p:cTn id="12" dur="500"/>
                                        <p:tgtEl>
                                          <p:spTgt spid="272"/>
                                        </p:tgtEl>
                                      </p:cBhvr>
                                    </p:animEffect>
                                  </p:childTnLst>
                                  <p:subTnLst>
                                    <p:audio>
                                      <p:cMediaNode>
                                        <p:cTn display="0" masterRel="sameClick">
                                          <p:stCondLst>
                                            <p:cond evt="begin" delay="0">
                                              <p:tn val="8"/>
                                            </p:cond>
                                          </p:stCondLst>
                                          <p:endCondLst>
                                            <p:cond evt="onStopAudio" delay="0">
                                              <p:tgtEl>
                                                <p:sldTgt/>
                                              </p:tgtEl>
                                            </p:cond>
                                          </p:endCondLst>
                                        </p:cTn>
                                        <p:tgtEl>
                                          <p:sndTgt r:embed="rId1" name="chimes.wav"/>
                                        </p:tgtEl>
                                      </p:cMediaNode>
                                    </p:audio>
                                  </p:subTnLst>
                                </p:cTn>
                              </p:par>
                            </p:childTnLst>
                          </p:cTn>
                        </p:par>
                      </p:childTnLst>
                    </p:cTn>
                  </p:par>
                </p:childTnLst>
              </p:cTn>
              <p:nextCondLst>
                <p:cond evt="onClick" delay="0">
                  <p:tgtEl>
                    <p:spTgt spid="26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grpSp>
        <p:nvGrpSpPr>
          <p:cNvPr id="1887" name="Google Shape;1887;p38"/>
          <p:cNvGrpSpPr/>
          <p:nvPr/>
        </p:nvGrpSpPr>
        <p:grpSpPr>
          <a:xfrm>
            <a:off x="297298" y="778167"/>
            <a:ext cx="1727198" cy="3761520"/>
            <a:chOff x="890947" y="691017"/>
            <a:chExt cx="1727198" cy="3761520"/>
          </a:xfrm>
        </p:grpSpPr>
        <p:sp>
          <p:nvSpPr>
            <p:cNvPr id="1888" name="Google Shape;1888;p38"/>
            <p:cNvSpPr/>
            <p:nvPr/>
          </p:nvSpPr>
          <p:spPr>
            <a:xfrm>
              <a:off x="890976" y="1467511"/>
              <a:ext cx="1333259" cy="2985027"/>
            </a:xfrm>
            <a:custGeom>
              <a:avLst/>
              <a:gdLst/>
              <a:ahLst/>
              <a:cxnLst/>
              <a:rect l="l" t="t" r="r" b="b"/>
              <a:pathLst>
                <a:path w="133226" h="298279" extrusionOk="0">
                  <a:moveTo>
                    <a:pt x="79821" y="1"/>
                  </a:moveTo>
                  <a:lnTo>
                    <a:pt x="79821" y="1"/>
                  </a:lnTo>
                  <a:cubicBezTo>
                    <a:pt x="78099" y="564"/>
                    <a:pt x="71317" y="718"/>
                    <a:pt x="64457" y="718"/>
                  </a:cubicBezTo>
                  <a:cubicBezTo>
                    <a:pt x="56300" y="718"/>
                    <a:pt x="48032" y="501"/>
                    <a:pt x="48032" y="501"/>
                  </a:cubicBezTo>
                  <a:cubicBezTo>
                    <a:pt x="48032" y="501"/>
                    <a:pt x="47064" y="1302"/>
                    <a:pt x="47865" y="3637"/>
                  </a:cubicBezTo>
                  <a:cubicBezTo>
                    <a:pt x="48387" y="5268"/>
                    <a:pt x="49477" y="5552"/>
                    <a:pt x="50171" y="5552"/>
                  </a:cubicBezTo>
                  <a:cubicBezTo>
                    <a:pt x="50542" y="5552"/>
                    <a:pt x="50800" y="5471"/>
                    <a:pt x="50800" y="5471"/>
                  </a:cubicBezTo>
                  <a:lnTo>
                    <a:pt x="51567" y="22584"/>
                  </a:lnTo>
                  <a:cubicBezTo>
                    <a:pt x="51567" y="22584"/>
                    <a:pt x="17977" y="38762"/>
                    <a:pt x="16442" y="63680"/>
                  </a:cubicBezTo>
                  <a:cubicBezTo>
                    <a:pt x="14875" y="88564"/>
                    <a:pt x="27984" y="96770"/>
                    <a:pt x="31286" y="101573"/>
                  </a:cubicBezTo>
                  <a:cubicBezTo>
                    <a:pt x="34555" y="106377"/>
                    <a:pt x="47865" y="113048"/>
                    <a:pt x="51034" y="114983"/>
                  </a:cubicBezTo>
                  <a:cubicBezTo>
                    <a:pt x="54203" y="116951"/>
                    <a:pt x="55470" y="119887"/>
                    <a:pt x="55470" y="119887"/>
                  </a:cubicBezTo>
                  <a:lnTo>
                    <a:pt x="50700" y="119386"/>
                  </a:lnTo>
                  <a:lnTo>
                    <a:pt x="50700" y="119386"/>
                  </a:lnTo>
                  <a:cubicBezTo>
                    <a:pt x="47131" y="122488"/>
                    <a:pt x="52034" y="123956"/>
                    <a:pt x="52034" y="123956"/>
                  </a:cubicBezTo>
                  <a:lnTo>
                    <a:pt x="52501" y="143270"/>
                  </a:lnTo>
                  <a:cubicBezTo>
                    <a:pt x="48298" y="144804"/>
                    <a:pt x="39826" y="152010"/>
                    <a:pt x="39826" y="152010"/>
                  </a:cubicBezTo>
                  <a:cubicBezTo>
                    <a:pt x="23881" y="166853"/>
                    <a:pt x="21112" y="186367"/>
                    <a:pt x="28851" y="203780"/>
                  </a:cubicBezTo>
                  <a:cubicBezTo>
                    <a:pt x="36557" y="221159"/>
                    <a:pt x="58839" y="227230"/>
                    <a:pt x="58839" y="227230"/>
                  </a:cubicBezTo>
                  <a:cubicBezTo>
                    <a:pt x="59206" y="230165"/>
                    <a:pt x="57505" y="235136"/>
                    <a:pt x="57505" y="235136"/>
                  </a:cubicBezTo>
                  <a:cubicBezTo>
                    <a:pt x="57505" y="235136"/>
                    <a:pt x="46364" y="235970"/>
                    <a:pt x="32521" y="244009"/>
                  </a:cubicBezTo>
                  <a:cubicBezTo>
                    <a:pt x="18677" y="252048"/>
                    <a:pt x="18277" y="264090"/>
                    <a:pt x="18277" y="264090"/>
                  </a:cubicBezTo>
                  <a:lnTo>
                    <a:pt x="8003" y="263689"/>
                  </a:lnTo>
                  <a:cubicBezTo>
                    <a:pt x="8109" y="261864"/>
                    <a:pt x="6578" y="261675"/>
                    <a:pt x="5940" y="261675"/>
                  </a:cubicBezTo>
                  <a:cubicBezTo>
                    <a:pt x="5774" y="261675"/>
                    <a:pt x="5668" y="261688"/>
                    <a:pt x="5668" y="261688"/>
                  </a:cubicBezTo>
                  <a:cubicBezTo>
                    <a:pt x="5155" y="261639"/>
                    <a:pt x="4689" y="261612"/>
                    <a:pt x="4266" y="261612"/>
                  </a:cubicBezTo>
                  <a:cubicBezTo>
                    <a:pt x="124" y="261612"/>
                    <a:pt x="91" y="264129"/>
                    <a:pt x="31" y="272029"/>
                  </a:cubicBezTo>
                  <a:cubicBezTo>
                    <a:pt x="1" y="279784"/>
                    <a:pt x="1930" y="280208"/>
                    <a:pt x="2352" y="280208"/>
                  </a:cubicBezTo>
                  <a:cubicBezTo>
                    <a:pt x="2403" y="280208"/>
                    <a:pt x="2432" y="280201"/>
                    <a:pt x="2432" y="280201"/>
                  </a:cubicBezTo>
                  <a:lnTo>
                    <a:pt x="6702" y="280201"/>
                  </a:lnTo>
                  <a:lnTo>
                    <a:pt x="17843" y="280902"/>
                  </a:lnTo>
                  <a:cubicBezTo>
                    <a:pt x="19311" y="289875"/>
                    <a:pt x="22146" y="294678"/>
                    <a:pt x="62242" y="297847"/>
                  </a:cubicBezTo>
                  <a:cubicBezTo>
                    <a:pt x="66005" y="298144"/>
                    <a:pt x="69626" y="298279"/>
                    <a:pt x="73098" y="298279"/>
                  </a:cubicBezTo>
                  <a:cubicBezTo>
                    <a:pt x="106646" y="298279"/>
                    <a:pt x="126288" y="285705"/>
                    <a:pt x="126288" y="285705"/>
                  </a:cubicBezTo>
                  <a:cubicBezTo>
                    <a:pt x="131124" y="254316"/>
                    <a:pt x="122418" y="252582"/>
                    <a:pt x="117715" y="247211"/>
                  </a:cubicBezTo>
                  <a:cubicBezTo>
                    <a:pt x="113011" y="241840"/>
                    <a:pt x="83057" y="233535"/>
                    <a:pt x="83057" y="233535"/>
                  </a:cubicBezTo>
                  <a:cubicBezTo>
                    <a:pt x="80755" y="231066"/>
                    <a:pt x="81589" y="224795"/>
                    <a:pt x="81589" y="224795"/>
                  </a:cubicBezTo>
                  <a:cubicBezTo>
                    <a:pt x="84224" y="224295"/>
                    <a:pt x="97567" y="215989"/>
                    <a:pt x="97567" y="215989"/>
                  </a:cubicBezTo>
                  <a:cubicBezTo>
                    <a:pt x="112711" y="204714"/>
                    <a:pt x="112211" y="181764"/>
                    <a:pt x="112211" y="181764"/>
                  </a:cubicBezTo>
                  <a:cubicBezTo>
                    <a:pt x="117114" y="179996"/>
                    <a:pt x="116347" y="175026"/>
                    <a:pt x="116347" y="175026"/>
                  </a:cubicBezTo>
                  <a:lnTo>
                    <a:pt x="126454" y="170156"/>
                  </a:lnTo>
                  <a:cubicBezTo>
                    <a:pt x="126454" y="170156"/>
                    <a:pt x="128237" y="171572"/>
                    <a:pt x="129911" y="171572"/>
                  </a:cubicBezTo>
                  <a:cubicBezTo>
                    <a:pt x="131266" y="171572"/>
                    <a:pt x="132550" y="170644"/>
                    <a:pt x="132759" y="167287"/>
                  </a:cubicBezTo>
                  <a:cubicBezTo>
                    <a:pt x="133226" y="159782"/>
                    <a:pt x="124920" y="148807"/>
                    <a:pt x="123586" y="147640"/>
                  </a:cubicBezTo>
                  <a:cubicBezTo>
                    <a:pt x="123153" y="147261"/>
                    <a:pt x="122651" y="147051"/>
                    <a:pt x="122083" y="147051"/>
                  </a:cubicBezTo>
                  <a:cubicBezTo>
                    <a:pt x="120898" y="147051"/>
                    <a:pt x="119428" y="147965"/>
                    <a:pt x="117715" y="150175"/>
                  </a:cubicBezTo>
                  <a:cubicBezTo>
                    <a:pt x="115180" y="153477"/>
                    <a:pt x="112845" y="153611"/>
                    <a:pt x="112845" y="153611"/>
                  </a:cubicBezTo>
                  <a:cubicBezTo>
                    <a:pt x="107441" y="153611"/>
                    <a:pt x="107274" y="154912"/>
                    <a:pt x="107274" y="154912"/>
                  </a:cubicBezTo>
                  <a:cubicBezTo>
                    <a:pt x="106404" y="153470"/>
                    <a:pt x="105444" y="153337"/>
                    <a:pt x="105120" y="153337"/>
                  </a:cubicBezTo>
                  <a:cubicBezTo>
                    <a:pt x="105047" y="153337"/>
                    <a:pt x="105006" y="153344"/>
                    <a:pt x="105006" y="153344"/>
                  </a:cubicBezTo>
                  <a:lnTo>
                    <a:pt x="99168" y="154645"/>
                  </a:lnTo>
                  <a:cubicBezTo>
                    <a:pt x="96266" y="146572"/>
                    <a:pt x="81989" y="143737"/>
                    <a:pt x="80855" y="141268"/>
                  </a:cubicBezTo>
                  <a:cubicBezTo>
                    <a:pt x="79754" y="138800"/>
                    <a:pt x="80722" y="124056"/>
                    <a:pt x="80722" y="124056"/>
                  </a:cubicBezTo>
                  <a:lnTo>
                    <a:pt x="81756" y="123289"/>
                  </a:lnTo>
                  <a:cubicBezTo>
                    <a:pt x="84591" y="120320"/>
                    <a:pt x="80588" y="118752"/>
                    <a:pt x="80588" y="118752"/>
                  </a:cubicBezTo>
                  <a:lnTo>
                    <a:pt x="75351" y="119286"/>
                  </a:lnTo>
                  <a:cubicBezTo>
                    <a:pt x="74484" y="115217"/>
                    <a:pt x="83557" y="113749"/>
                    <a:pt x="83557" y="113749"/>
                  </a:cubicBezTo>
                  <a:cubicBezTo>
                    <a:pt x="99702" y="109546"/>
                    <a:pt x="108175" y="91266"/>
                    <a:pt x="108175" y="91266"/>
                  </a:cubicBezTo>
                  <a:cubicBezTo>
                    <a:pt x="118749" y="66882"/>
                    <a:pt x="111544" y="53839"/>
                    <a:pt x="107174" y="45667"/>
                  </a:cubicBezTo>
                  <a:cubicBezTo>
                    <a:pt x="100603" y="33491"/>
                    <a:pt x="77086" y="22183"/>
                    <a:pt x="77086" y="22183"/>
                  </a:cubicBezTo>
                  <a:lnTo>
                    <a:pt x="77386" y="5838"/>
                  </a:lnTo>
                  <a:lnTo>
                    <a:pt x="79321" y="5338"/>
                  </a:lnTo>
                  <a:cubicBezTo>
                    <a:pt x="82823" y="3403"/>
                    <a:pt x="79822" y="1"/>
                    <a:pt x="7982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89" name="Google Shape;1889;p38"/>
            <p:cNvGrpSpPr/>
            <p:nvPr/>
          </p:nvGrpSpPr>
          <p:grpSpPr>
            <a:xfrm>
              <a:off x="890947" y="691017"/>
              <a:ext cx="1727198" cy="3761206"/>
              <a:chOff x="2666988" y="1325800"/>
              <a:chExt cx="2112264" cy="4599738"/>
            </a:xfrm>
          </p:grpSpPr>
          <p:sp>
            <p:nvSpPr>
              <p:cNvPr id="1890" name="Google Shape;1890;p38"/>
              <p:cNvSpPr/>
              <p:nvPr/>
            </p:nvSpPr>
            <p:spPr>
              <a:xfrm>
                <a:off x="3263328" y="1885959"/>
                <a:ext cx="338012" cy="319546"/>
              </a:xfrm>
              <a:custGeom>
                <a:avLst/>
                <a:gdLst/>
                <a:ahLst/>
                <a:cxnLst/>
                <a:rect l="l" t="t" r="r" b="b"/>
                <a:pathLst>
                  <a:path w="27621" h="26112" extrusionOk="0">
                    <a:moveTo>
                      <a:pt x="12991" y="525"/>
                    </a:moveTo>
                    <a:cubicBezTo>
                      <a:pt x="13031" y="525"/>
                      <a:pt x="13071" y="526"/>
                      <a:pt x="13110" y="527"/>
                    </a:cubicBezTo>
                    <a:cubicBezTo>
                      <a:pt x="14178" y="527"/>
                      <a:pt x="15178" y="1027"/>
                      <a:pt x="15946" y="1828"/>
                    </a:cubicBezTo>
                    <a:cubicBezTo>
                      <a:pt x="16673" y="2616"/>
                      <a:pt x="17070" y="3706"/>
                      <a:pt x="16961" y="4724"/>
                    </a:cubicBezTo>
                    <a:lnTo>
                      <a:pt x="16961" y="4724"/>
                    </a:lnTo>
                    <a:cubicBezTo>
                      <a:pt x="16922" y="4781"/>
                      <a:pt x="16883" y="4838"/>
                      <a:pt x="16846" y="4897"/>
                    </a:cubicBezTo>
                    <a:cubicBezTo>
                      <a:pt x="16875" y="4908"/>
                      <a:pt x="16904" y="4919"/>
                      <a:pt x="16933" y="4929"/>
                    </a:cubicBezTo>
                    <a:lnTo>
                      <a:pt x="16933" y="4929"/>
                    </a:lnTo>
                    <a:cubicBezTo>
                      <a:pt x="16927" y="4963"/>
                      <a:pt x="16920" y="4996"/>
                      <a:pt x="16913" y="5030"/>
                    </a:cubicBezTo>
                    <a:cubicBezTo>
                      <a:pt x="16867" y="5215"/>
                      <a:pt x="17045" y="5352"/>
                      <a:pt x="17214" y="5352"/>
                    </a:cubicBezTo>
                    <a:cubicBezTo>
                      <a:pt x="17289" y="5352"/>
                      <a:pt x="17362" y="5325"/>
                      <a:pt x="17413" y="5264"/>
                    </a:cubicBezTo>
                    <a:cubicBezTo>
                      <a:pt x="18116" y="4130"/>
                      <a:pt x="19343" y="3474"/>
                      <a:pt x="20602" y="3474"/>
                    </a:cubicBezTo>
                    <a:cubicBezTo>
                      <a:pt x="21195" y="3474"/>
                      <a:pt x="21795" y="3619"/>
                      <a:pt x="22350" y="3929"/>
                    </a:cubicBezTo>
                    <a:cubicBezTo>
                      <a:pt x="23184" y="4363"/>
                      <a:pt x="23851" y="5163"/>
                      <a:pt x="24152" y="6097"/>
                    </a:cubicBezTo>
                    <a:cubicBezTo>
                      <a:pt x="24485" y="7165"/>
                      <a:pt x="24352" y="8332"/>
                      <a:pt x="24085" y="9433"/>
                    </a:cubicBezTo>
                    <a:cubicBezTo>
                      <a:pt x="23951" y="9967"/>
                      <a:pt x="23685" y="10467"/>
                      <a:pt x="23518" y="11001"/>
                    </a:cubicBezTo>
                    <a:cubicBezTo>
                      <a:pt x="23418" y="11468"/>
                      <a:pt x="23584" y="11868"/>
                      <a:pt x="23985" y="12102"/>
                    </a:cubicBezTo>
                    <a:cubicBezTo>
                      <a:pt x="24318" y="12302"/>
                      <a:pt x="24752" y="12369"/>
                      <a:pt x="25119" y="12535"/>
                    </a:cubicBezTo>
                    <a:cubicBezTo>
                      <a:pt x="25452" y="12702"/>
                      <a:pt x="25753" y="12969"/>
                      <a:pt x="25986" y="13269"/>
                    </a:cubicBezTo>
                    <a:cubicBezTo>
                      <a:pt x="26987" y="14470"/>
                      <a:pt x="27120" y="16338"/>
                      <a:pt x="26353" y="17672"/>
                    </a:cubicBezTo>
                    <a:cubicBezTo>
                      <a:pt x="25334" y="19480"/>
                      <a:pt x="23150" y="20316"/>
                      <a:pt x="21172" y="20340"/>
                    </a:cubicBezTo>
                    <a:lnTo>
                      <a:pt x="21172" y="20340"/>
                    </a:lnTo>
                    <a:cubicBezTo>
                      <a:pt x="21165" y="20329"/>
                      <a:pt x="21157" y="20319"/>
                      <a:pt x="21149" y="20308"/>
                    </a:cubicBezTo>
                    <a:cubicBezTo>
                      <a:pt x="21144" y="20319"/>
                      <a:pt x="21138" y="20330"/>
                      <a:pt x="21131" y="20341"/>
                    </a:cubicBezTo>
                    <a:lnTo>
                      <a:pt x="21131" y="20341"/>
                    </a:lnTo>
                    <a:cubicBezTo>
                      <a:pt x="21115" y="20341"/>
                      <a:pt x="21099" y="20341"/>
                      <a:pt x="21083" y="20341"/>
                    </a:cubicBezTo>
                    <a:cubicBezTo>
                      <a:pt x="20949" y="20341"/>
                      <a:pt x="20749" y="20508"/>
                      <a:pt x="20816" y="20675"/>
                    </a:cubicBezTo>
                    <a:cubicBezTo>
                      <a:pt x="21583" y="21809"/>
                      <a:pt x="21149" y="23343"/>
                      <a:pt x="20249" y="24210"/>
                    </a:cubicBezTo>
                    <a:cubicBezTo>
                      <a:pt x="19691" y="24751"/>
                      <a:pt x="19005" y="24986"/>
                      <a:pt x="18309" y="24986"/>
                    </a:cubicBezTo>
                    <a:cubicBezTo>
                      <a:pt x="17588" y="24986"/>
                      <a:pt x="16857" y="24735"/>
                      <a:pt x="16246" y="24310"/>
                    </a:cubicBezTo>
                    <a:cubicBezTo>
                      <a:pt x="15479" y="23810"/>
                      <a:pt x="14912" y="23143"/>
                      <a:pt x="14578" y="22309"/>
                    </a:cubicBezTo>
                    <a:cubicBezTo>
                      <a:pt x="14498" y="22165"/>
                      <a:pt x="14402" y="22113"/>
                      <a:pt x="14332" y="22113"/>
                    </a:cubicBezTo>
                    <a:cubicBezTo>
                      <a:pt x="14256" y="22113"/>
                      <a:pt x="14210" y="22173"/>
                      <a:pt x="14244" y="22242"/>
                    </a:cubicBezTo>
                    <a:cubicBezTo>
                      <a:pt x="14404" y="22651"/>
                      <a:pt x="14626" y="23039"/>
                      <a:pt x="14897" y="23390"/>
                    </a:cubicBezTo>
                    <a:lnTo>
                      <a:pt x="14897" y="23390"/>
                    </a:lnTo>
                    <a:cubicBezTo>
                      <a:pt x="14780" y="23410"/>
                      <a:pt x="14678" y="23483"/>
                      <a:pt x="14678" y="23610"/>
                    </a:cubicBezTo>
                    <a:cubicBezTo>
                      <a:pt x="14678" y="24777"/>
                      <a:pt x="13611" y="25611"/>
                      <a:pt x="12510" y="25678"/>
                    </a:cubicBezTo>
                    <a:cubicBezTo>
                      <a:pt x="12449" y="25683"/>
                      <a:pt x="12390" y="25685"/>
                      <a:pt x="12331" y="25685"/>
                    </a:cubicBezTo>
                    <a:cubicBezTo>
                      <a:pt x="11123" y="25685"/>
                      <a:pt x="10255" y="24726"/>
                      <a:pt x="9841" y="23677"/>
                    </a:cubicBezTo>
                    <a:cubicBezTo>
                      <a:pt x="9608" y="23010"/>
                      <a:pt x="9508" y="22276"/>
                      <a:pt x="9641" y="21508"/>
                    </a:cubicBezTo>
                    <a:cubicBezTo>
                      <a:pt x="9663" y="21355"/>
                      <a:pt x="9497" y="21259"/>
                      <a:pt x="9343" y="21259"/>
                    </a:cubicBezTo>
                    <a:cubicBezTo>
                      <a:pt x="9263" y="21259"/>
                      <a:pt x="9186" y="21285"/>
                      <a:pt x="9141" y="21342"/>
                    </a:cubicBezTo>
                    <a:cubicBezTo>
                      <a:pt x="8353" y="22270"/>
                      <a:pt x="7150" y="22735"/>
                      <a:pt x="5954" y="22735"/>
                    </a:cubicBezTo>
                    <a:cubicBezTo>
                      <a:pt x="5173" y="22735"/>
                      <a:pt x="4395" y="22537"/>
                      <a:pt x="3737" y="22142"/>
                    </a:cubicBezTo>
                    <a:cubicBezTo>
                      <a:pt x="1969" y="21041"/>
                      <a:pt x="1569" y="18840"/>
                      <a:pt x="2303" y="17039"/>
                    </a:cubicBezTo>
                    <a:cubicBezTo>
                      <a:pt x="2736" y="16038"/>
                      <a:pt x="3470" y="15204"/>
                      <a:pt x="4471" y="14804"/>
                    </a:cubicBezTo>
                    <a:cubicBezTo>
                      <a:pt x="4777" y="14681"/>
                      <a:pt x="4549" y="14362"/>
                      <a:pt x="4329" y="14362"/>
                    </a:cubicBezTo>
                    <a:cubicBezTo>
                      <a:pt x="4309" y="14362"/>
                      <a:pt x="4290" y="14365"/>
                      <a:pt x="4271" y="14370"/>
                    </a:cubicBezTo>
                    <a:cubicBezTo>
                      <a:pt x="4245" y="14376"/>
                      <a:pt x="4220" y="14382"/>
                      <a:pt x="4195" y="14387"/>
                    </a:cubicBezTo>
                    <a:lnTo>
                      <a:pt x="4195" y="14387"/>
                    </a:lnTo>
                    <a:cubicBezTo>
                      <a:pt x="4187" y="14370"/>
                      <a:pt x="4179" y="14353"/>
                      <a:pt x="4171" y="14337"/>
                    </a:cubicBezTo>
                    <a:cubicBezTo>
                      <a:pt x="4107" y="14363"/>
                      <a:pt x="4044" y="14392"/>
                      <a:pt x="3981" y="14421"/>
                    </a:cubicBezTo>
                    <a:lnTo>
                      <a:pt x="3981" y="14421"/>
                    </a:lnTo>
                    <a:cubicBezTo>
                      <a:pt x="3879" y="14434"/>
                      <a:pt x="3778" y="14439"/>
                      <a:pt x="3677" y="14439"/>
                    </a:cubicBezTo>
                    <a:cubicBezTo>
                      <a:pt x="2073" y="14439"/>
                      <a:pt x="668" y="12940"/>
                      <a:pt x="668" y="11335"/>
                    </a:cubicBezTo>
                    <a:cubicBezTo>
                      <a:pt x="668" y="9333"/>
                      <a:pt x="2303" y="7699"/>
                      <a:pt x="4271" y="7465"/>
                    </a:cubicBezTo>
                    <a:cubicBezTo>
                      <a:pt x="4452" y="7444"/>
                      <a:pt x="4635" y="7434"/>
                      <a:pt x="4818" y="7434"/>
                    </a:cubicBezTo>
                    <a:cubicBezTo>
                      <a:pt x="5807" y="7434"/>
                      <a:pt x="6795" y="7736"/>
                      <a:pt x="7640" y="8299"/>
                    </a:cubicBezTo>
                    <a:cubicBezTo>
                      <a:pt x="7684" y="8335"/>
                      <a:pt x="7739" y="8351"/>
                      <a:pt x="7794" y="8351"/>
                    </a:cubicBezTo>
                    <a:cubicBezTo>
                      <a:pt x="7943" y="8351"/>
                      <a:pt x="8098" y="8228"/>
                      <a:pt x="8073" y="8032"/>
                    </a:cubicBezTo>
                    <a:cubicBezTo>
                      <a:pt x="7573" y="5764"/>
                      <a:pt x="8107" y="3095"/>
                      <a:pt x="10075" y="1594"/>
                    </a:cubicBezTo>
                    <a:cubicBezTo>
                      <a:pt x="10911" y="951"/>
                      <a:pt x="11933" y="525"/>
                      <a:pt x="12991" y="525"/>
                    </a:cubicBezTo>
                    <a:close/>
                    <a:moveTo>
                      <a:pt x="12919" y="0"/>
                    </a:moveTo>
                    <a:cubicBezTo>
                      <a:pt x="10663" y="0"/>
                      <a:pt x="8584" y="1561"/>
                      <a:pt x="7773" y="3662"/>
                    </a:cubicBezTo>
                    <a:cubicBezTo>
                      <a:pt x="7277" y="4888"/>
                      <a:pt x="7164" y="6242"/>
                      <a:pt x="7367" y="7544"/>
                    </a:cubicBezTo>
                    <a:lnTo>
                      <a:pt x="7367" y="7544"/>
                    </a:lnTo>
                    <a:cubicBezTo>
                      <a:pt x="6562" y="7139"/>
                      <a:pt x="5655" y="6916"/>
                      <a:pt x="4755" y="6916"/>
                    </a:cubicBezTo>
                    <a:cubicBezTo>
                      <a:pt x="3544" y="6916"/>
                      <a:pt x="2347" y="7321"/>
                      <a:pt x="1435" y="8232"/>
                    </a:cubicBezTo>
                    <a:cubicBezTo>
                      <a:pt x="668" y="8966"/>
                      <a:pt x="134" y="9967"/>
                      <a:pt x="101" y="11001"/>
                    </a:cubicBezTo>
                    <a:cubicBezTo>
                      <a:pt x="1" y="12068"/>
                      <a:pt x="435" y="13069"/>
                      <a:pt x="1168" y="13803"/>
                    </a:cubicBezTo>
                    <a:cubicBezTo>
                      <a:pt x="1741" y="14375"/>
                      <a:pt x="2486" y="14759"/>
                      <a:pt x="3285" y="14847"/>
                    </a:cubicBezTo>
                    <a:lnTo>
                      <a:pt x="3285" y="14847"/>
                    </a:lnTo>
                    <a:cubicBezTo>
                      <a:pt x="1856" y="15927"/>
                      <a:pt x="1127" y="17902"/>
                      <a:pt x="1435" y="19640"/>
                    </a:cubicBezTo>
                    <a:cubicBezTo>
                      <a:pt x="1635" y="20741"/>
                      <a:pt x="2202" y="21675"/>
                      <a:pt x="3103" y="22309"/>
                    </a:cubicBezTo>
                    <a:cubicBezTo>
                      <a:pt x="3915" y="22910"/>
                      <a:pt x="4943" y="23186"/>
                      <a:pt x="5968" y="23186"/>
                    </a:cubicBezTo>
                    <a:cubicBezTo>
                      <a:pt x="6080" y="23186"/>
                      <a:pt x="6193" y="23183"/>
                      <a:pt x="6305" y="23176"/>
                    </a:cubicBezTo>
                    <a:cubicBezTo>
                      <a:pt x="7286" y="23123"/>
                      <a:pt x="8267" y="22775"/>
                      <a:pt x="9047" y="22149"/>
                    </a:cubicBezTo>
                    <a:lnTo>
                      <a:pt x="9047" y="22149"/>
                    </a:lnTo>
                    <a:cubicBezTo>
                      <a:pt x="9033" y="23386"/>
                      <a:pt x="9496" y="24662"/>
                      <a:pt x="10475" y="25445"/>
                    </a:cubicBezTo>
                    <a:cubicBezTo>
                      <a:pt x="11042" y="25895"/>
                      <a:pt x="11709" y="26112"/>
                      <a:pt x="12376" y="26112"/>
                    </a:cubicBezTo>
                    <a:cubicBezTo>
                      <a:pt x="13044" y="26112"/>
                      <a:pt x="13711" y="25895"/>
                      <a:pt x="14278" y="25478"/>
                    </a:cubicBezTo>
                    <a:cubicBezTo>
                      <a:pt x="14797" y="25050"/>
                      <a:pt x="15205" y="24454"/>
                      <a:pt x="15244" y="23793"/>
                    </a:cubicBezTo>
                    <a:lnTo>
                      <a:pt x="15244" y="23793"/>
                    </a:lnTo>
                    <a:cubicBezTo>
                      <a:pt x="15968" y="24544"/>
                      <a:pt x="16935" y="25061"/>
                      <a:pt x="17980" y="25144"/>
                    </a:cubicBezTo>
                    <a:cubicBezTo>
                      <a:pt x="18074" y="25152"/>
                      <a:pt x="18166" y="25156"/>
                      <a:pt x="18258" y="25156"/>
                    </a:cubicBezTo>
                    <a:cubicBezTo>
                      <a:pt x="19741" y="25156"/>
                      <a:pt x="21010" y="24156"/>
                      <a:pt x="21450" y="22743"/>
                    </a:cubicBezTo>
                    <a:cubicBezTo>
                      <a:pt x="21649" y="22032"/>
                      <a:pt x="21654" y="21273"/>
                      <a:pt x="21341" y="20630"/>
                    </a:cubicBezTo>
                    <a:lnTo>
                      <a:pt x="21341" y="20630"/>
                    </a:lnTo>
                    <a:cubicBezTo>
                      <a:pt x="23153" y="20539"/>
                      <a:pt x="25047" y="19862"/>
                      <a:pt x="26253" y="18440"/>
                    </a:cubicBezTo>
                    <a:cubicBezTo>
                      <a:pt x="27354" y="17105"/>
                      <a:pt x="27621" y="15137"/>
                      <a:pt x="26820" y="13569"/>
                    </a:cubicBezTo>
                    <a:cubicBezTo>
                      <a:pt x="26453" y="12836"/>
                      <a:pt x="25819" y="12235"/>
                      <a:pt x="25086" y="11935"/>
                    </a:cubicBezTo>
                    <a:cubicBezTo>
                      <a:pt x="24752" y="11802"/>
                      <a:pt x="24085" y="11668"/>
                      <a:pt x="23985" y="11234"/>
                    </a:cubicBezTo>
                    <a:cubicBezTo>
                      <a:pt x="23951" y="10934"/>
                      <a:pt x="24118" y="10634"/>
                      <a:pt x="24185" y="10334"/>
                    </a:cubicBezTo>
                    <a:cubicBezTo>
                      <a:pt x="24318" y="10067"/>
                      <a:pt x="24418" y="9733"/>
                      <a:pt x="24485" y="9433"/>
                    </a:cubicBezTo>
                    <a:cubicBezTo>
                      <a:pt x="24819" y="8299"/>
                      <a:pt x="24952" y="7132"/>
                      <a:pt x="24652" y="5997"/>
                    </a:cubicBezTo>
                    <a:cubicBezTo>
                      <a:pt x="24352" y="4963"/>
                      <a:pt x="23685" y="4129"/>
                      <a:pt x="22817" y="3562"/>
                    </a:cubicBezTo>
                    <a:cubicBezTo>
                      <a:pt x="22118" y="3112"/>
                      <a:pt x="21323" y="2898"/>
                      <a:pt x="20531" y="2898"/>
                    </a:cubicBezTo>
                    <a:cubicBezTo>
                      <a:pt x="19390" y="2898"/>
                      <a:pt x="18256" y="3343"/>
                      <a:pt x="17427" y="4171"/>
                    </a:cubicBezTo>
                    <a:lnTo>
                      <a:pt x="17427" y="4171"/>
                    </a:lnTo>
                    <a:cubicBezTo>
                      <a:pt x="17357" y="2150"/>
                      <a:pt x="15706" y="350"/>
                      <a:pt x="13677" y="60"/>
                    </a:cubicBezTo>
                    <a:cubicBezTo>
                      <a:pt x="13423" y="20"/>
                      <a:pt x="13170" y="0"/>
                      <a:pt x="1291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38"/>
              <p:cNvSpPr/>
              <p:nvPr/>
            </p:nvSpPr>
            <p:spPr>
              <a:xfrm>
                <a:off x="3136801" y="1325800"/>
                <a:ext cx="583741" cy="490895"/>
              </a:xfrm>
              <a:custGeom>
                <a:avLst/>
                <a:gdLst/>
                <a:ahLst/>
                <a:cxnLst/>
                <a:rect l="l" t="t" r="r" b="b"/>
                <a:pathLst>
                  <a:path w="47701" h="40114" extrusionOk="0">
                    <a:moveTo>
                      <a:pt x="22133" y="405"/>
                    </a:moveTo>
                    <a:cubicBezTo>
                      <a:pt x="23413" y="405"/>
                      <a:pt x="24696" y="815"/>
                      <a:pt x="25785" y="1572"/>
                    </a:cubicBezTo>
                    <a:cubicBezTo>
                      <a:pt x="26853" y="2339"/>
                      <a:pt x="27687" y="3406"/>
                      <a:pt x="28120" y="4674"/>
                    </a:cubicBezTo>
                    <a:cubicBezTo>
                      <a:pt x="28142" y="4804"/>
                      <a:pt x="28276" y="4892"/>
                      <a:pt x="28413" y="4892"/>
                    </a:cubicBezTo>
                    <a:cubicBezTo>
                      <a:pt x="28487" y="4892"/>
                      <a:pt x="28562" y="4866"/>
                      <a:pt x="28621" y="4807"/>
                    </a:cubicBezTo>
                    <a:cubicBezTo>
                      <a:pt x="28654" y="4768"/>
                      <a:pt x="28687" y="4728"/>
                      <a:pt x="28721" y="4690"/>
                    </a:cubicBezTo>
                    <a:lnTo>
                      <a:pt x="28721" y="4690"/>
                    </a:lnTo>
                    <a:lnTo>
                      <a:pt x="28787" y="4707"/>
                    </a:lnTo>
                    <a:cubicBezTo>
                      <a:pt x="28780" y="4685"/>
                      <a:pt x="28773" y="4663"/>
                      <a:pt x="28765" y="4640"/>
                    </a:cubicBezTo>
                    <a:lnTo>
                      <a:pt x="28765" y="4640"/>
                    </a:lnTo>
                    <a:cubicBezTo>
                      <a:pt x="29998" y="3271"/>
                      <a:pt x="31843" y="2527"/>
                      <a:pt x="33682" y="2527"/>
                    </a:cubicBezTo>
                    <a:cubicBezTo>
                      <a:pt x="34363" y="2527"/>
                      <a:pt x="35044" y="2629"/>
                      <a:pt x="35692" y="2839"/>
                    </a:cubicBezTo>
                    <a:cubicBezTo>
                      <a:pt x="38228" y="3673"/>
                      <a:pt x="39829" y="6175"/>
                      <a:pt x="39862" y="8810"/>
                    </a:cubicBezTo>
                    <a:cubicBezTo>
                      <a:pt x="39895" y="10245"/>
                      <a:pt x="39495" y="11712"/>
                      <a:pt x="38561" y="12880"/>
                    </a:cubicBezTo>
                    <a:cubicBezTo>
                      <a:pt x="38412" y="13079"/>
                      <a:pt x="38634" y="13241"/>
                      <a:pt x="38840" y="13241"/>
                    </a:cubicBezTo>
                    <a:cubicBezTo>
                      <a:pt x="38909" y="13241"/>
                      <a:pt x="38977" y="13222"/>
                      <a:pt x="39028" y="13180"/>
                    </a:cubicBezTo>
                    <a:cubicBezTo>
                      <a:pt x="39036" y="13173"/>
                      <a:pt x="39044" y="13166"/>
                      <a:pt x="39051" y="13158"/>
                    </a:cubicBezTo>
                    <a:lnTo>
                      <a:pt x="39051" y="13158"/>
                    </a:lnTo>
                    <a:cubicBezTo>
                      <a:pt x="39087" y="13179"/>
                      <a:pt x="39123" y="13198"/>
                      <a:pt x="39162" y="13213"/>
                    </a:cubicBezTo>
                    <a:cubicBezTo>
                      <a:pt x="39250" y="13099"/>
                      <a:pt x="39334" y="12982"/>
                      <a:pt x="39413" y="12862"/>
                    </a:cubicBezTo>
                    <a:lnTo>
                      <a:pt x="39413" y="12862"/>
                    </a:lnTo>
                    <a:cubicBezTo>
                      <a:pt x="40111" y="12360"/>
                      <a:pt x="40931" y="12138"/>
                      <a:pt x="41765" y="12138"/>
                    </a:cubicBezTo>
                    <a:cubicBezTo>
                      <a:pt x="43052" y="12138"/>
                      <a:pt x="44373" y="12667"/>
                      <a:pt x="45333" y="13514"/>
                    </a:cubicBezTo>
                    <a:cubicBezTo>
                      <a:pt x="46233" y="14348"/>
                      <a:pt x="46834" y="15482"/>
                      <a:pt x="46834" y="16716"/>
                    </a:cubicBezTo>
                    <a:cubicBezTo>
                      <a:pt x="46834" y="18184"/>
                      <a:pt x="46167" y="19551"/>
                      <a:pt x="45132" y="20585"/>
                    </a:cubicBezTo>
                    <a:cubicBezTo>
                      <a:pt x="44166" y="21552"/>
                      <a:pt x="42879" y="22221"/>
                      <a:pt x="41519" y="22347"/>
                    </a:cubicBezTo>
                    <a:lnTo>
                      <a:pt x="41519" y="22347"/>
                    </a:lnTo>
                    <a:cubicBezTo>
                      <a:pt x="41391" y="22328"/>
                      <a:pt x="41261" y="22319"/>
                      <a:pt x="41130" y="22319"/>
                    </a:cubicBezTo>
                    <a:cubicBezTo>
                      <a:pt x="40984" y="22319"/>
                      <a:pt x="40837" y="22331"/>
                      <a:pt x="40689" y="22355"/>
                    </a:cubicBezTo>
                    <a:lnTo>
                      <a:pt x="40689" y="22355"/>
                    </a:lnTo>
                    <a:cubicBezTo>
                      <a:pt x="40680" y="22355"/>
                      <a:pt x="40671" y="22354"/>
                      <a:pt x="40663" y="22353"/>
                    </a:cubicBezTo>
                    <a:lnTo>
                      <a:pt x="40663" y="22353"/>
                    </a:lnTo>
                    <a:cubicBezTo>
                      <a:pt x="40663" y="22355"/>
                      <a:pt x="40663" y="22358"/>
                      <a:pt x="40663" y="22360"/>
                    </a:cubicBezTo>
                    <a:lnTo>
                      <a:pt x="40663" y="22360"/>
                    </a:lnTo>
                    <a:cubicBezTo>
                      <a:pt x="40618" y="22368"/>
                      <a:pt x="40574" y="22377"/>
                      <a:pt x="40529" y="22387"/>
                    </a:cubicBezTo>
                    <a:cubicBezTo>
                      <a:pt x="40296" y="22420"/>
                      <a:pt x="40329" y="22820"/>
                      <a:pt x="40596" y="22854"/>
                    </a:cubicBezTo>
                    <a:cubicBezTo>
                      <a:pt x="40733" y="22864"/>
                      <a:pt x="40871" y="22869"/>
                      <a:pt x="41008" y="22869"/>
                    </a:cubicBezTo>
                    <a:cubicBezTo>
                      <a:pt x="41213" y="22869"/>
                      <a:pt x="41417" y="22858"/>
                      <a:pt x="41621" y="22836"/>
                    </a:cubicBezTo>
                    <a:lnTo>
                      <a:pt x="41621" y="22836"/>
                    </a:lnTo>
                    <a:cubicBezTo>
                      <a:pt x="42368" y="23037"/>
                      <a:pt x="42996" y="23670"/>
                      <a:pt x="43331" y="24388"/>
                    </a:cubicBezTo>
                    <a:cubicBezTo>
                      <a:pt x="43765" y="25355"/>
                      <a:pt x="43665" y="26523"/>
                      <a:pt x="43031" y="27357"/>
                    </a:cubicBezTo>
                    <a:cubicBezTo>
                      <a:pt x="42555" y="27991"/>
                      <a:pt x="41868" y="28226"/>
                      <a:pt x="41139" y="28226"/>
                    </a:cubicBezTo>
                    <a:cubicBezTo>
                      <a:pt x="40334" y="28226"/>
                      <a:pt x="39477" y="27940"/>
                      <a:pt x="38795" y="27590"/>
                    </a:cubicBezTo>
                    <a:cubicBezTo>
                      <a:pt x="38127" y="27257"/>
                      <a:pt x="37360" y="26823"/>
                      <a:pt x="36960" y="26156"/>
                    </a:cubicBezTo>
                    <a:cubicBezTo>
                      <a:pt x="36902" y="26063"/>
                      <a:pt x="36798" y="26022"/>
                      <a:pt x="36696" y="26022"/>
                    </a:cubicBezTo>
                    <a:cubicBezTo>
                      <a:pt x="36505" y="26022"/>
                      <a:pt x="36318" y="26161"/>
                      <a:pt x="36426" y="26356"/>
                    </a:cubicBezTo>
                    <a:cubicBezTo>
                      <a:pt x="36682" y="26750"/>
                      <a:pt x="37043" y="27097"/>
                      <a:pt x="37440" y="27392"/>
                    </a:cubicBezTo>
                    <a:lnTo>
                      <a:pt x="37440" y="27392"/>
                    </a:lnTo>
                    <a:cubicBezTo>
                      <a:pt x="38655" y="29100"/>
                      <a:pt x="38976" y="31465"/>
                      <a:pt x="38294" y="33428"/>
                    </a:cubicBezTo>
                    <a:cubicBezTo>
                      <a:pt x="37861" y="34662"/>
                      <a:pt x="37027" y="35730"/>
                      <a:pt x="35959" y="36397"/>
                    </a:cubicBezTo>
                    <a:cubicBezTo>
                      <a:pt x="34909" y="37033"/>
                      <a:pt x="33645" y="37366"/>
                      <a:pt x="32459" y="37366"/>
                    </a:cubicBezTo>
                    <a:cubicBezTo>
                      <a:pt x="32403" y="37366"/>
                      <a:pt x="32346" y="37366"/>
                      <a:pt x="32290" y="37364"/>
                    </a:cubicBezTo>
                    <a:cubicBezTo>
                      <a:pt x="30822" y="37331"/>
                      <a:pt x="29421" y="36764"/>
                      <a:pt x="28320" y="35763"/>
                    </a:cubicBezTo>
                    <a:cubicBezTo>
                      <a:pt x="28270" y="35725"/>
                      <a:pt x="28211" y="35707"/>
                      <a:pt x="28153" y="35707"/>
                    </a:cubicBezTo>
                    <a:cubicBezTo>
                      <a:pt x="28056" y="35707"/>
                      <a:pt x="27962" y="35759"/>
                      <a:pt x="27920" y="35863"/>
                    </a:cubicBezTo>
                    <a:cubicBezTo>
                      <a:pt x="26953" y="37764"/>
                      <a:pt x="25018" y="39099"/>
                      <a:pt x="22950" y="39466"/>
                    </a:cubicBezTo>
                    <a:cubicBezTo>
                      <a:pt x="22565" y="39539"/>
                      <a:pt x="22179" y="39574"/>
                      <a:pt x="21797" y="39574"/>
                    </a:cubicBezTo>
                    <a:cubicBezTo>
                      <a:pt x="20096" y="39574"/>
                      <a:pt x="18459" y="38875"/>
                      <a:pt x="17179" y="37731"/>
                    </a:cubicBezTo>
                    <a:cubicBezTo>
                      <a:pt x="16312" y="36930"/>
                      <a:pt x="15678" y="35930"/>
                      <a:pt x="15311" y="34829"/>
                    </a:cubicBezTo>
                    <a:cubicBezTo>
                      <a:pt x="15291" y="34727"/>
                      <a:pt x="15183" y="34687"/>
                      <a:pt x="15079" y="34687"/>
                    </a:cubicBezTo>
                    <a:cubicBezTo>
                      <a:pt x="15013" y="34687"/>
                      <a:pt x="14950" y="34703"/>
                      <a:pt x="14911" y="34729"/>
                    </a:cubicBezTo>
                    <a:cubicBezTo>
                      <a:pt x="13693" y="35495"/>
                      <a:pt x="12233" y="35925"/>
                      <a:pt x="10781" y="35925"/>
                    </a:cubicBezTo>
                    <a:cubicBezTo>
                      <a:pt x="9768" y="35925"/>
                      <a:pt x="8758" y="35715"/>
                      <a:pt x="7839" y="35263"/>
                    </a:cubicBezTo>
                    <a:cubicBezTo>
                      <a:pt x="5804" y="34262"/>
                      <a:pt x="4770" y="32027"/>
                      <a:pt x="5070" y="29825"/>
                    </a:cubicBezTo>
                    <a:cubicBezTo>
                      <a:pt x="5237" y="28658"/>
                      <a:pt x="5804" y="27557"/>
                      <a:pt x="6772" y="26857"/>
                    </a:cubicBezTo>
                    <a:cubicBezTo>
                      <a:pt x="6905" y="26756"/>
                      <a:pt x="6905" y="26556"/>
                      <a:pt x="6738" y="26490"/>
                    </a:cubicBezTo>
                    <a:cubicBezTo>
                      <a:pt x="4570" y="25522"/>
                      <a:pt x="2402" y="24055"/>
                      <a:pt x="1568" y="21720"/>
                    </a:cubicBezTo>
                    <a:cubicBezTo>
                      <a:pt x="1134" y="20652"/>
                      <a:pt x="1068" y="19385"/>
                      <a:pt x="1435" y="18250"/>
                    </a:cubicBezTo>
                    <a:cubicBezTo>
                      <a:pt x="1768" y="17316"/>
                      <a:pt x="2435" y="16516"/>
                      <a:pt x="3403" y="16082"/>
                    </a:cubicBezTo>
                    <a:cubicBezTo>
                      <a:pt x="3862" y="15869"/>
                      <a:pt x="4378" y="15744"/>
                      <a:pt x="4899" y="15744"/>
                    </a:cubicBezTo>
                    <a:cubicBezTo>
                      <a:pt x="5437" y="15744"/>
                      <a:pt x="5980" y="15877"/>
                      <a:pt x="6471" y="16182"/>
                    </a:cubicBezTo>
                    <a:cubicBezTo>
                      <a:pt x="6515" y="16219"/>
                      <a:pt x="6570" y="16234"/>
                      <a:pt x="6626" y="16234"/>
                    </a:cubicBezTo>
                    <a:cubicBezTo>
                      <a:pt x="6815" y="16234"/>
                      <a:pt x="7021" y="16055"/>
                      <a:pt x="6871" y="15881"/>
                    </a:cubicBezTo>
                    <a:lnTo>
                      <a:pt x="6871" y="15881"/>
                    </a:lnTo>
                    <a:cubicBezTo>
                      <a:pt x="6882" y="15871"/>
                      <a:pt x="6894" y="15860"/>
                      <a:pt x="6905" y="15849"/>
                    </a:cubicBezTo>
                    <a:cubicBezTo>
                      <a:pt x="6859" y="15820"/>
                      <a:pt x="6812" y="15792"/>
                      <a:pt x="6765" y="15766"/>
                    </a:cubicBezTo>
                    <a:lnTo>
                      <a:pt x="6765" y="15766"/>
                    </a:lnTo>
                    <a:cubicBezTo>
                      <a:pt x="5161" y="13930"/>
                      <a:pt x="4853" y="11146"/>
                      <a:pt x="5904" y="8977"/>
                    </a:cubicBezTo>
                    <a:cubicBezTo>
                      <a:pt x="6882" y="6869"/>
                      <a:pt x="9035" y="5712"/>
                      <a:pt x="11262" y="5712"/>
                    </a:cubicBezTo>
                    <a:cubicBezTo>
                      <a:pt x="11466" y="5712"/>
                      <a:pt x="11671" y="5722"/>
                      <a:pt x="11875" y="5741"/>
                    </a:cubicBezTo>
                    <a:cubicBezTo>
                      <a:pt x="13276" y="5908"/>
                      <a:pt x="14611" y="6509"/>
                      <a:pt x="15578" y="7509"/>
                    </a:cubicBezTo>
                    <a:cubicBezTo>
                      <a:pt x="15630" y="7575"/>
                      <a:pt x="15723" y="7609"/>
                      <a:pt x="15813" y="7609"/>
                    </a:cubicBezTo>
                    <a:cubicBezTo>
                      <a:pt x="15953" y="7609"/>
                      <a:pt x="16086" y="7525"/>
                      <a:pt x="16045" y="7343"/>
                    </a:cubicBezTo>
                    <a:cubicBezTo>
                      <a:pt x="16045" y="7340"/>
                      <a:pt x="16044" y="7337"/>
                      <a:pt x="16044" y="7335"/>
                    </a:cubicBezTo>
                    <a:lnTo>
                      <a:pt x="16044" y="7335"/>
                    </a:lnTo>
                    <a:cubicBezTo>
                      <a:pt x="16067" y="7327"/>
                      <a:pt x="16089" y="7318"/>
                      <a:pt x="16112" y="7309"/>
                    </a:cubicBezTo>
                    <a:cubicBezTo>
                      <a:pt x="16086" y="7282"/>
                      <a:pt x="16061" y="7255"/>
                      <a:pt x="16035" y="7229"/>
                    </a:cubicBezTo>
                    <a:lnTo>
                      <a:pt x="16035" y="7229"/>
                    </a:lnTo>
                    <a:cubicBezTo>
                      <a:pt x="15852" y="4833"/>
                      <a:pt x="17144" y="2486"/>
                      <a:pt x="19147" y="1238"/>
                    </a:cubicBezTo>
                    <a:cubicBezTo>
                      <a:pt x="20071" y="672"/>
                      <a:pt x="21101" y="405"/>
                      <a:pt x="22133" y="405"/>
                    </a:cubicBezTo>
                    <a:close/>
                    <a:moveTo>
                      <a:pt x="22241" y="0"/>
                    </a:moveTo>
                    <a:cubicBezTo>
                      <a:pt x="19936" y="0"/>
                      <a:pt x="17847" y="1270"/>
                      <a:pt x="16612" y="3240"/>
                    </a:cubicBezTo>
                    <a:cubicBezTo>
                      <a:pt x="15932" y="4316"/>
                      <a:pt x="15565" y="5537"/>
                      <a:pt x="15572" y="6800"/>
                    </a:cubicBezTo>
                    <a:lnTo>
                      <a:pt x="15572" y="6800"/>
                    </a:lnTo>
                    <a:cubicBezTo>
                      <a:pt x="14365" y="5799"/>
                      <a:pt x="12781" y="5295"/>
                      <a:pt x="11214" y="5295"/>
                    </a:cubicBezTo>
                    <a:cubicBezTo>
                      <a:pt x="10363" y="5295"/>
                      <a:pt x="9517" y="5443"/>
                      <a:pt x="8740" y="5741"/>
                    </a:cubicBezTo>
                    <a:cubicBezTo>
                      <a:pt x="7472" y="6242"/>
                      <a:pt x="6438" y="7076"/>
                      <a:pt x="5771" y="8243"/>
                    </a:cubicBezTo>
                    <a:cubicBezTo>
                      <a:pt x="5104" y="9377"/>
                      <a:pt x="4770" y="10745"/>
                      <a:pt x="4837" y="12046"/>
                    </a:cubicBezTo>
                    <a:cubicBezTo>
                      <a:pt x="4916" y="13259"/>
                      <a:pt x="5267" y="14431"/>
                      <a:pt x="5921" y="15429"/>
                    </a:cubicBezTo>
                    <a:lnTo>
                      <a:pt x="5921" y="15429"/>
                    </a:lnTo>
                    <a:cubicBezTo>
                      <a:pt x="5616" y="15351"/>
                      <a:pt x="5303" y="15313"/>
                      <a:pt x="4990" y="15313"/>
                    </a:cubicBezTo>
                    <a:cubicBezTo>
                      <a:pt x="3490" y="15313"/>
                      <a:pt x="1985" y="16174"/>
                      <a:pt x="1268" y="17517"/>
                    </a:cubicBezTo>
                    <a:cubicBezTo>
                      <a:pt x="0" y="19852"/>
                      <a:pt x="1068" y="22720"/>
                      <a:pt x="2802" y="24488"/>
                    </a:cubicBezTo>
                    <a:cubicBezTo>
                      <a:pt x="3754" y="25440"/>
                      <a:pt x="4931" y="26193"/>
                      <a:pt x="6179" y="26750"/>
                    </a:cubicBezTo>
                    <a:lnTo>
                      <a:pt x="6179" y="26750"/>
                    </a:lnTo>
                    <a:cubicBezTo>
                      <a:pt x="4498" y="28170"/>
                      <a:pt x="4175" y="30672"/>
                      <a:pt x="4870" y="32694"/>
                    </a:cubicBezTo>
                    <a:cubicBezTo>
                      <a:pt x="5804" y="35196"/>
                      <a:pt x="8339" y="36430"/>
                      <a:pt x="10941" y="36430"/>
                    </a:cubicBezTo>
                    <a:cubicBezTo>
                      <a:pt x="12347" y="36430"/>
                      <a:pt x="13725" y="36010"/>
                      <a:pt x="14946" y="35350"/>
                    </a:cubicBezTo>
                    <a:lnTo>
                      <a:pt x="14946" y="35350"/>
                    </a:lnTo>
                    <a:cubicBezTo>
                      <a:pt x="15706" y="37350"/>
                      <a:pt x="17406" y="38935"/>
                      <a:pt x="19381" y="39699"/>
                    </a:cubicBezTo>
                    <a:cubicBezTo>
                      <a:pt x="20145" y="39981"/>
                      <a:pt x="20942" y="40114"/>
                      <a:pt x="21737" y="40114"/>
                    </a:cubicBezTo>
                    <a:cubicBezTo>
                      <a:pt x="23198" y="40114"/>
                      <a:pt x="24654" y="39665"/>
                      <a:pt x="25885" y="38865"/>
                    </a:cubicBezTo>
                    <a:cubicBezTo>
                      <a:pt x="26884" y="38230"/>
                      <a:pt x="27690" y="37375"/>
                      <a:pt x="28230" y="36375"/>
                    </a:cubicBezTo>
                    <a:lnTo>
                      <a:pt x="28230" y="36375"/>
                    </a:lnTo>
                    <a:cubicBezTo>
                      <a:pt x="29428" y="37363"/>
                      <a:pt x="30973" y="37857"/>
                      <a:pt x="32529" y="37857"/>
                    </a:cubicBezTo>
                    <a:cubicBezTo>
                      <a:pt x="33666" y="37857"/>
                      <a:pt x="34809" y="37592"/>
                      <a:pt x="35826" y="37064"/>
                    </a:cubicBezTo>
                    <a:cubicBezTo>
                      <a:pt x="37027" y="36430"/>
                      <a:pt x="38027" y="35396"/>
                      <a:pt x="38561" y="34162"/>
                    </a:cubicBezTo>
                    <a:cubicBezTo>
                      <a:pt x="39128" y="32894"/>
                      <a:pt x="39295" y="31493"/>
                      <a:pt x="39028" y="30092"/>
                    </a:cubicBezTo>
                    <a:cubicBezTo>
                      <a:pt x="38890" y="29315"/>
                      <a:pt x="38618" y="28564"/>
                      <a:pt x="38225" y="27887"/>
                    </a:cubicBezTo>
                    <a:lnTo>
                      <a:pt x="38225" y="27887"/>
                    </a:lnTo>
                    <a:cubicBezTo>
                      <a:pt x="38248" y="27900"/>
                      <a:pt x="38271" y="27912"/>
                      <a:pt x="38294" y="27924"/>
                    </a:cubicBezTo>
                    <a:cubicBezTo>
                      <a:pt x="39128" y="28391"/>
                      <a:pt x="40096" y="28691"/>
                      <a:pt x="41030" y="28725"/>
                    </a:cubicBezTo>
                    <a:cubicBezTo>
                      <a:pt x="41964" y="28725"/>
                      <a:pt x="42864" y="28424"/>
                      <a:pt x="43465" y="27690"/>
                    </a:cubicBezTo>
                    <a:cubicBezTo>
                      <a:pt x="44198" y="26723"/>
                      <a:pt x="44365" y="25422"/>
                      <a:pt x="43932" y="24321"/>
                    </a:cubicBezTo>
                    <a:cubicBezTo>
                      <a:pt x="43635" y="23625"/>
                      <a:pt x="43121" y="23037"/>
                      <a:pt x="42488" y="22682"/>
                    </a:cubicBezTo>
                    <a:lnTo>
                      <a:pt x="42488" y="22682"/>
                    </a:lnTo>
                    <a:cubicBezTo>
                      <a:pt x="44991" y="22054"/>
                      <a:pt x="47167" y="19911"/>
                      <a:pt x="47434" y="17316"/>
                    </a:cubicBezTo>
                    <a:cubicBezTo>
                      <a:pt x="47701" y="14481"/>
                      <a:pt x="45366" y="12213"/>
                      <a:pt x="42697" y="11812"/>
                    </a:cubicBezTo>
                    <a:cubicBezTo>
                      <a:pt x="42403" y="11763"/>
                      <a:pt x="42103" y="11738"/>
                      <a:pt x="41804" y="11738"/>
                    </a:cubicBezTo>
                    <a:cubicBezTo>
                      <a:pt x="41122" y="11738"/>
                      <a:pt x="40441" y="11870"/>
                      <a:pt x="39817" y="12158"/>
                    </a:cubicBezTo>
                    <a:lnTo>
                      <a:pt x="39817" y="12158"/>
                    </a:lnTo>
                    <a:cubicBezTo>
                      <a:pt x="40850" y="10051"/>
                      <a:pt x="40719" y="7383"/>
                      <a:pt x="39528" y="5341"/>
                    </a:cubicBezTo>
                    <a:cubicBezTo>
                      <a:pt x="38341" y="3271"/>
                      <a:pt x="36080" y="2160"/>
                      <a:pt x="33748" y="2160"/>
                    </a:cubicBezTo>
                    <a:cubicBezTo>
                      <a:pt x="33262" y="2160"/>
                      <a:pt x="32773" y="2208"/>
                      <a:pt x="32290" y="2306"/>
                    </a:cubicBezTo>
                    <a:cubicBezTo>
                      <a:pt x="30912" y="2545"/>
                      <a:pt x="29587" y="3216"/>
                      <a:pt x="28607" y="4220"/>
                    </a:cubicBezTo>
                    <a:lnTo>
                      <a:pt x="28607" y="4220"/>
                    </a:lnTo>
                    <a:cubicBezTo>
                      <a:pt x="27685" y="2012"/>
                      <a:pt x="25579" y="475"/>
                      <a:pt x="23183" y="71"/>
                    </a:cubicBezTo>
                    <a:cubicBezTo>
                      <a:pt x="22866" y="23"/>
                      <a:pt x="22552" y="0"/>
                      <a:pt x="2224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38"/>
              <p:cNvSpPr/>
              <p:nvPr/>
            </p:nvSpPr>
            <p:spPr>
              <a:xfrm>
                <a:off x="3637206" y="2271378"/>
                <a:ext cx="31866" cy="68567"/>
              </a:xfrm>
              <a:custGeom>
                <a:avLst/>
                <a:gdLst/>
                <a:ahLst/>
                <a:cxnLst/>
                <a:rect l="l" t="t" r="r" b="b"/>
                <a:pathLst>
                  <a:path w="2604" h="5603" extrusionOk="0">
                    <a:moveTo>
                      <a:pt x="806" y="1"/>
                    </a:moveTo>
                    <a:cubicBezTo>
                      <a:pt x="706" y="1"/>
                      <a:pt x="594" y="104"/>
                      <a:pt x="703" y="185"/>
                    </a:cubicBezTo>
                    <a:cubicBezTo>
                      <a:pt x="2204" y="1586"/>
                      <a:pt x="1870" y="4255"/>
                      <a:pt x="202" y="5322"/>
                    </a:cubicBezTo>
                    <a:cubicBezTo>
                      <a:pt x="1" y="5438"/>
                      <a:pt x="147" y="5603"/>
                      <a:pt x="298" y="5603"/>
                    </a:cubicBezTo>
                    <a:cubicBezTo>
                      <a:pt x="322" y="5603"/>
                      <a:pt x="346" y="5598"/>
                      <a:pt x="369" y="5589"/>
                    </a:cubicBezTo>
                    <a:cubicBezTo>
                      <a:pt x="2404" y="4589"/>
                      <a:pt x="2604" y="1353"/>
                      <a:pt x="869" y="19"/>
                    </a:cubicBezTo>
                    <a:cubicBezTo>
                      <a:pt x="851" y="6"/>
                      <a:pt x="828" y="1"/>
                      <a:pt x="80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38"/>
              <p:cNvSpPr/>
              <p:nvPr/>
            </p:nvSpPr>
            <p:spPr>
              <a:xfrm>
                <a:off x="3259253" y="2274866"/>
                <a:ext cx="396789" cy="11038"/>
              </a:xfrm>
              <a:custGeom>
                <a:avLst/>
                <a:gdLst/>
                <a:ahLst/>
                <a:cxnLst/>
                <a:rect l="l" t="t" r="r" b="b"/>
                <a:pathLst>
                  <a:path w="32424" h="902" extrusionOk="0">
                    <a:moveTo>
                      <a:pt x="32290" y="0"/>
                    </a:moveTo>
                    <a:lnTo>
                      <a:pt x="32290" y="0"/>
                    </a:lnTo>
                    <a:cubicBezTo>
                      <a:pt x="30155" y="34"/>
                      <a:pt x="27987" y="167"/>
                      <a:pt x="25852" y="234"/>
                    </a:cubicBezTo>
                    <a:cubicBezTo>
                      <a:pt x="23817" y="334"/>
                      <a:pt x="21783" y="367"/>
                      <a:pt x="19748" y="401"/>
                    </a:cubicBezTo>
                    <a:cubicBezTo>
                      <a:pt x="17147" y="464"/>
                      <a:pt x="14559" y="487"/>
                      <a:pt x="11976" y="487"/>
                    </a:cubicBezTo>
                    <a:cubicBezTo>
                      <a:pt x="10485" y="487"/>
                      <a:pt x="8995" y="480"/>
                      <a:pt x="7506" y="467"/>
                    </a:cubicBezTo>
                    <a:cubicBezTo>
                      <a:pt x="6271" y="467"/>
                      <a:pt x="5004" y="401"/>
                      <a:pt x="3770" y="367"/>
                    </a:cubicBezTo>
                    <a:cubicBezTo>
                      <a:pt x="3169" y="367"/>
                      <a:pt x="2636" y="334"/>
                      <a:pt x="2068" y="334"/>
                    </a:cubicBezTo>
                    <a:cubicBezTo>
                      <a:pt x="1668" y="334"/>
                      <a:pt x="1283" y="290"/>
                      <a:pt x="892" y="290"/>
                    </a:cubicBezTo>
                    <a:cubicBezTo>
                      <a:pt x="697" y="290"/>
                      <a:pt x="501" y="301"/>
                      <a:pt x="301" y="334"/>
                    </a:cubicBezTo>
                    <a:cubicBezTo>
                      <a:pt x="67" y="367"/>
                      <a:pt x="0" y="668"/>
                      <a:pt x="267" y="701"/>
                    </a:cubicBezTo>
                    <a:cubicBezTo>
                      <a:pt x="768" y="801"/>
                      <a:pt x="1268" y="801"/>
                      <a:pt x="1768" y="801"/>
                    </a:cubicBezTo>
                    <a:cubicBezTo>
                      <a:pt x="2269" y="801"/>
                      <a:pt x="2802" y="834"/>
                      <a:pt x="3303" y="834"/>
                    </a:cubicBezTo>
                    <a:cubicBezTo>
                      <a:pt x="4337" y="868"/>
                      <a:pt x="5438" y="868"/>
                      <a:pt x="6472" y="868"/>
                    </a:cubicBezTo>
                    <a:cubicBezTo>
                      <a:pt x="8573" y="901"/>
                      <a:pt x="10641" y="901"/>
                      <a:pt x="12743" y="901"/>
                    </a:cubicBezTo>
                    <a:cubicBezTo>
                      <a:pt x="16946" y="901"/>
                      <a:pt x="21182" y="768"/>
                      <a:pt x="25419" y="634"/>
                    </a:cubicBezTo>
                    <a:cubicBezTo>
                      <a:pt x="27687" y="534"/>
                      <a:pt x="29988" y="401"/>
                      <a:pt x="32257" y="201"/>
                    </a:cubicBezTo>
                    <a:cubicBezTo>
                      <a:pt x="32424" y="167"/>
                      <a:pt x="32424" y="0"/>
                      <a:pt x="3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38"/>
              <p:cNvSpPr/>
              <p:nvPr/>
            </p:nvSpPr>
            <p:spPr>
              <a:xfrm>
                <a:off x="3243737" y="2277227"/>
                <a:ext cx="21428" cy="50516"/>
              </a:xfrm>
              <a:custGeom>
                <a:avLst/>
                <a:gdLst/>
                <a:ahLst/>
                <a:cxnLst/>
                <a:rect l="l" t="t" r="r" b="b"/>
                <a:pathLst>
                  <a:path w="1751" h="4128" extrusionOk="0">
                    <a:moveTo>
                      <a:pt x="1181" y="0"/>
                    </a:moveTo>
                    <a:cubicBezTo>
                      <a:pt x="1138" y="0"/>
                      <a:pt x="1097" y="13"/>
                      <a:pt x="1068" y="41"/>
                    </a:cubicBezTo>
                    <a:cubicBezTo>
                      <a:pt x="1" y="1142"/>
                      <a:pt x="67" y="3277"/>
                      <a:pt x="1368" y="4111"/>
                    </a:cubicBezTo>
                    <a:cubicBezTo>
                      <a:pt x="1392" y="4123"/>
                      <a:pt x="1421" y="4128"/>
                      <a:pt x="1451" y="4128"/>
                    </a:cubicBezTo>
                    <a:cubicBezTo>
                      <a:pt x="1586" y="4128"/>
                      <a:pt x="1751" y="4014"/>
                      <a:pt x="1669" y="3877"/>
                    </a:cubicBezTo>
                    <a:cubicBezTo>
                      <a:pt x="1202" y="3377"/>
                      <a:pt x="868" y="2810"/>
                      <a:pt x="768" y="2109"/>
                    </a:cubicBezTo>
                    <a:cubicBezTo>
                      <a:pt x="735" y="1375"/>
                      <a:pt x="901" y="708"/>
                      <a:pt x="1335" y="174"/>
                    </a:cubicBezTo>
                    <a:cubicBezTo>
                      <a:pt x="1407" y="79"/>
                      <a:pt x="1290" y="0"/>
                      <a:pt x="11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38"/>
              <p:cNvSpPr/>
              <p:nvPr/>
            </p:nvSpPr>
            <p:spPr>
              <a:xfrm>
                <a:off x="3253538" y="2337726"/>
                <a:ext cx="399236" cy="7355"/>
              </a:xfrm>
              <a:custGeom>
                <a:avLst/>
                <a:gdLst/>
                <a:ahLst/>
                <a:cxnLst/>
                <a:rect l="l" t="t" r="r" b="b"/>
                <a:pathLst>
                  <a:path w="32624" h="601" extrusionOk="0">
                    <a:moveTo>
                      <a:pt x="301" y="1"/>
                    </a:moveTo>
                    <a:cubicBezTo>
                      <a:pt x="100" y="1"/>
                      <a:pt x="0" y="267"/>
                      <a:pt x="267" y="334"/>
                    </a:cubicBezTo>
                    <a:cubicBezTo>
                      <a:pt x="768" y="434"/>
                      <a:pt x="1268" y="501"/>
                      <a:pt x="1768" y="501"/>
                    </a:cubicBezTo>
                    <a:cubicBezTo>
                      <a:pt x="2302" y="534"/>
                      <a:pt x="2802" y="534"/>
                      <a:pt x="3336" y="568"/>
                    </a:cubicBezTo>
                    <a:cubicBezTo>
                      <a:pt x="4337" y="601"/>
                      <a:pt x="5404" y="601"/>
                      <a:pt x="6405" y="601"/>
                    </a:cubicBezTo>
                    <a:cubicBezTo>
                      <a:pt x="8473" y="601"/>
                      <a:pt x="10608" y="601"/>
                      <a:pt x="12709" y="568"/>
                    </a:cubicBezTo>
                    <a:cubicBezTo>
                      <a:pt x="16912" y="534"/>
                      <a:pt x="21115" y="534"/>
                      <a:pt x="25285" y="501"/>
                    </a:cubicBezTo>
                    <a:cubicBezTo>
                      <a:pt x="27620" y="501"/>
                      <a:pt x="29988" y="434"/>
                      <a:pt x="32323" y="401"/>
                    </a:cubicBezTo>
                    <a:cubicBezTo>
                      <a:pt x="32590" y="367"/>
                      <a:pt x="32624" y="101"/>
                      <a:pt x="32424" y="101"/>
                    </a:cubicBezTo>
                    <a:cubicBezTo>
                      <a:pt x="31034" y="89"/>
                      <a:pt x="29644" y="86"/>
                      <a:pt x="28251" y="86"/>
                    </a:cubicBezTo>
                    <a:cubicBezTo>
                      <a:pt x="25467" y="86"/>
                      <a:pt x="22672" y="101"/>
                      <a:pt x="19848" y="101"/>
                    </a:cubicBezTo>
                    <a:cubicBezTo>
                      <a:pt x="15745" y="101"/>
                      <a:pt x="11575" y="167"/>
                      <a:pt x="7439" y="167"/>
                    </a:cubicBezTo>
                    <a:lnTo>
                      <a:pt x="3970" y="167"/>
                    </a:lnTo>
                    <a:cubicBezTo>
                      <a:pt x="3403" y="167"/>
                      <a:pt x="2802" y="101"/>
                      <a:pt x="2235" y="101"/>
                    </a:cubicBezTo>
                    <a:cubicBezTo>
                      <a:pt x="1601" y="67"/>
                      <a:pt x="934" y="1"/>
                      <a:pt x="3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38"/>
              <p:cNvSpPr/>
              <p:nvPr/>
            </p:nvSpPr>
            <p:spPr>
              <a:xfrm>
                <a:off x="3291252" y="2341580"/>
                <a:ext cx="1885" cy="1052"/>
              </a:xfrm>
              <a:custGeom>
                <a:avLst/>
                <a:gdLst/>
                <a:ahLst/>
                <a:cxnLst/>
                <a:rect l="l" t="t" r="r" b="b"/>
                <a:pathLst>
                  <a:path w="154" h="86" extrusionOk="0">
                    <a:moveTo>
                      <a:pt x="35" y="0"/>
                    </a:moveTo>
                    <a:lnTo>
                      <a:pt x="35" y="0"/>
                    </a:lnTo>
                    <a:cubicBezTo>
                      <a:pt x="11" y="0"/>
                      <a:pt x="1" y="86"/>
                      <a:pt x="54" y="86"/>
                    </a:cubicBezTo>
                    <a:cubicBezTo>
                      <a:pt x="154" y="86"/>
                      <a:pt x="154" y="19"/>
                      <a:pt x="54" y="19"/>
                    </a:cubicBezTo>
                    <a:cubicBezTo>
                      <a:pt x="47" y="6"/>
                      <a:pt x="41" y="0"/>
                      <a:pt x="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38"/>
              <p:cNvSpPr/>
              <p:nvPr/>
            </p:nvSpPr>
            <p:spPr>
              <a:xfrm>
                <a:off x="3335585" y="2844276"/>
                <a:ext cx="37973" cy="35048"/>
              </a:xfrm>
              <a:custGeom>
                <a:avLst/>
                <a:gdLst/>
                <a:ahLst/>
                <a:cxnLst/>
                <a:rect l="l" t="t" r="r" b="b"/>
                <a:pathLst>
                  <a:path w="3103" h="2864" extrusionOk="0">
                    <a:moveTo>
                      <a:pt x="1568" y="1"/>
                    </a:moveTo>
                    <a:cubicBezTo>
                      <a:pt x="1001" y="1"/>
                      <a:pt x="434" y="334"/>
                      <a:pt x="200" y="868"/>
                    </a:cubicBezTo>
                    <a:cubicBezTo>
                      <a:pt x="0" y="1368"/>
                      <a:pt x="100" y="2002"/>
                      <a:pt x="434" y="2369"/>
                    </a:cubicBezTo>
                    <a:cubicBezTo>
                      <a:pt x="704" y="2685"/>
                      <a:pt x="1067" y="2863"/>
                      <a:pt x="1458" y="2863"/>
                    </a:cubicBezTo>
                    <a:cubicBezTo>
                      <a:pt x="1646" y="2863"/>
                      <a:pt x="1840" y="2823"/>
                      <a:pt x="2035" y="2736"/>
                    </a:cubicBezTo>
                    <a:cubicBezTo>
                      <a:pt x="2669" y="2469"/>
                      <a:pt x="3102" y="1769"/>
                      <a:pt x="2936" y="1068"/>
                    </a:cubicBezTo>
                    <a:cubicBezTo>
                      <a:pt x="2917" y="1050"/>
                      <a:pt x="2891" y="1041"/>
                      <a:pt x="2862" y="1041"/>
                    </a:cubicBezTo>
                    <a:cubicBezTo>
                      <a:pt x="2789" y="1041"/>
                      <a:pt x="2702" y="1096"/>
                      <a:pt x="2702" y="1168"/>
                    </a:cubicBezTo>
                    <a:cubicBezTo>
                      <a:pt x="2769" y="1669"/>
                      <a:pt x="2502" y="2169"/>
                      <a:pt x="2035" y="2403"/>
                    </a:cubicBezTo>
                    <a:cubicBezTo>
                      <a:pt x="1869" y="2505"/>
                      <a:pt x="1692" y="2553"/>
                      <a:pt x="1523" y="2553"/>
                    </a:cubicBezTo>
                    <a:cubicBezTo>
                      <a:pt x="1252" y="2553"/>
                      <a:pt x="999" y="2429"/>
                      <a:pt x="834" y="2202"/>
                    </a:cubicBezTo>
                    <a:cubicBezTo>
                      <a:pt x="534" y="1902"/>
                      <a:pt x="400" y="1469"/>
                      <a:pt x="534" y="1035"/>
                    </a:cubicBezTo>
                    <a:cubicBezTo>
                      <a:pt x="567" y="835"/>
                      <a:pt x="701" y="668"/>
                      <a:pt x="867" y="535"/>
                    </a:cubicBezTo>
                    <a:cubicBezTo>
                      <a:pt x="1034" y="401"/>
                      <a:pt x="1201" y="368"/>
                      <a:pt x="1401" y="368"/>
                    </a:cubicBezTo>
                    <a:cubicBezTo>
                      <a:pt x="1434" y="365"/>
                      <a:pt x="1468" y="364"/>
                      <a:pt x="1501" y="364"/>
                    </a:cubicBezTo>
                    <a:cubicBezTo>
                      <a:pt x="1934" y="364"/>
                      <a:pt x="2352" y="565"/>
                      <a:pt x="2569" y="968"/>
                    </a:cubicBezTo>
                    <a:cubicBezTo>
                      <a:pt x="2608" y="1017"/>
                      <a:pt x="2655" y="1037"/>
                      <a:pt x="2702" y="1037"/>
                    </a:cubicBezTo>
                    <a:cubicBezTo>
                      <a:pt x="2816" y="1037"/>
                      <a:pt x="2926" y="919"/>
                      <a:pt x="2902" y="801"/>
                    </a:cubicBezTo>
                    <a:cubicBezTo>
                      <a:pt x="2702" y="234"/>
                      <a:pt x="2102" y="1"/>
                      <a:pt x="156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38"/>
              <p:cNvSpPr/>
              <p:nvPr/>
            </p:nvSpPr>
            <p:spPr>
              <a:xfrm>
                <a:off x="3482939" y="2960965"/>
                <a:ext cx="31022" cy="27449"/>
              </a:xfrm>
              <a:custGeom>
                <a:avLst/>
                <a:gdLst/>
                <a:ahLst/>
                <a:cxnLst/>
                <a:rect l="l" t="t" r="r" b="b"/>
                <a:pathLst>
                  <a:path w="2535" h="2243" extrusionOk="0">
                    <a:moveTo>
                      <a:pt x="1137" y="0"/>
                    </a:moveTo>
                    <a:cubicBezTo>
                      <a:pt x="1024" y="0"/>
                      <a:pt x="911" y="13"/>
                      <a:pt x="801" y="38"/>
                    </a:cubicBezTo>
                    <a:cubicBezTo>
                      <a:pt x="334" y="172"/>
                      <a:pt x="0" y="639"/>
                      <a:pt x="33" y="1139"/>
                    </a:cubicBezTo>
                    <a:cubicBezTo>
                      <a:pt x="67" y="1606"/>
                      <a:pt x="500" y="1973"/>
                      <a:pt x="901" y="2140"/>
                    </a:cubicBezTo>
                    <a:cubicBezTo>
                      <a:pt x="1087" y="2205"/>
                      <a:pt x="1283" y="2242"/>
                      <a:pt x="1473" y="2242"/>
                    </a:cubicBezTo>
                    <a:cubicBezTo>
                      <a:pt x="1862" y="2242"/>
                      <a:pt x="2222" y="2087"/>
                      <a:pt x="2402" y="1706"/>
                    </a:cubicBezTo>
                    <a:cubicBezTo>
                      <a:pt x="2470" y="1569"/>
                      <a:pt x="2367" y="1464"/>
                      <a:pt x="2263" y="1464"/>
                    </a:cubicBezTo>
                    <a:cubicBezTo>
                      <a:pt x="2215" y="1464"/>
                      <a:pt x="2167" y="1487"/>
                      <a:pt x="2135" y="1539"/>
                    </a:cubicBezTo>
                    <a:cubicBezTo>
                      <a:pt x="2068" y="1639"/>
                      <a:pt x="2002" y="1673"/>
                      <a:pt x="1901" y="1706"/>
                    </a:cubicBezTo>
                    <a:cubicBezTo>
                      <a:pt x="1901" y="1706"/>
                      <a:pt x="1868" y="1706"/>
                      <a:pt x="1868" y="1773"/>
                    </a:cubicBezTo>
                    <a:lnTo>
                      <a:pt x="1835" y="1773"/>
                    </a:lnTo>
                    <a:cubicBezTo>
                      <a:pt x="1801" y="1773"/>
                      <a:pt x="1735" y="1806"/>
                      <a:pt x="1701" y="1806"/>
                    </a:cubicBezTo>
                    <a:lnTo>
                      <a:pt x="1501" y="1806"/>
                    </a:lnTo>
                    <a:cubicBezTo>
                      <a:pt x="1401" y="1806"/>
                      <a:pt x="1334" y="1773"/>
                      <a:pt x="1201" y="1773"/>
                    </a:cubicBezTo>
                    <a:lnTo>
                      <a:pt x="1168" y="1773"/>
                    </a:lnTo>
                    <a:cubicBezTo>
                      <a:pt x="1101" y="1773"/>
                      <a:pt x="1101" y="1773"/>
                      <a:pt x="1068" y="1706"/>
                    </a:cubicBezTo>
                    <a:cubicBezTo>
                      <a:pt x="1034" y="1706"/>
                      <a:pt x="1001" y="1673"/>
                      <a:pt x="967" y="1639"/>
                    </a:cubicBezTo>
                    <a:cubicBezTo>
                      <a:pt x="901" y="1606"/>
                      <a:pt x="867" y="1606"/>
                      <a:pt x="834" y="1539"/>
                    </a:cubicBezTo>
                    <a:cubicBezTo>
                      <a:pt x="767" y="1539"/>
                      <a:pt x="767" y="1506"/>
                      <a:pt x="734" y="1473"/>
                    </a:cubicBezTo>
                    <a:lnTo>
                      <a:pt x="667" y="1373"/>
                    </a:lnTo>
                    <a:lnTo>
                      <a:pt x="634" y="1339"/>
                    </a:lnTo>
                    <a:lnTo>
                      <a:pt x="567" y="1306"/>
                    </a:lnTo>
                    <a:cubicBezTo>
                      <a:pt x="534" y="1273"/>
                      <a:pt x="534" y="1206"/>
                      <a:pt x="500" y="1172"/>
                    </a:cubicBezTo>
                    <a:cubicBezTo>
                      <a:pt x="500" y="1172"/>
                      <a:pt x="500" y="1139"/>
                      <a:pt x="434" y="1139"/>
                    </a:cubicBezTo>
                    <a:lnTo>
                      <a:pt x="434" y="1106"/>
                    </a:lnTo>
                    <a:cubicBezTo>
                      <a:pt x="434" y="1039"/>
                      <a:pt x="400" y="1006"/>
                      <a:pt x="400" y="972"/>
                    </a:cubicBezTo>
                    <a:lnTo>
                      <a:pt x="400" y="939"/>
                    </a:lnTo>
                    <a:lnTo>
                      <a:pt x="400" y="872"/>
                    </a:lnTo>
                    <a:cubicBezTo>
                      <a:pt x="400" y="806"/>
                      <a:pt x="400" y="772"/>
                      <a:pt x="434" y="639"/>
                    </a:cubicBezTo>
                    <a:lnTo>
                      <a:pt x="434" y="605"/>
                    </a:lnTo>
                    <a:cubicBezTo>
                      <a:pt x="434" y="605"/>
                      <a:pt x="434" y="539"/>
                      <a:pt x="500" y="539"/>
                    </a:cubicBezTo>
                    <a:lnTo>
                      <a:pt x="534" y="505"/>
                    </a:lnTo>
                    <a:lnTo>
                      <a:pt x="567" y="472"/>
                    </a:lnTo>
                    <a:lnTo>
                      <a:pt x="634" y="439"/>
                    </a:lnTo>
                    <a:lnTo>
                      <a:pt x="667" y="439"/>
                    </a:lnTo>
                    <a:lnTo>
                      <a:pt x="701" y="372"/>
                    </a:lnTo>
                    <a:lnTo>
                      <a:pt x="734" y="372"/>
                    </a:lnTo>
                    <a:cubicBezTo>
                      <a:pt x="801" y="372"/>
                      <a:pt x="834" y="339"/>
                      <a:pt x="867" y="339"/>
                    </a:cubicBezTo>
                    <a:lnTo>
                      <a:pt x="1234" y="339"/>
                    </a:lnTo>
                    <a:cubicBezTo>
                      <a:pt x="1401" y="339"/>
                      <a:pt x="1568" y="372"/>
                      <a:pt x="1735" y="472"/>
                    </a:cubicBezTo>
                    <a:cubicBezTo>
                      <a:pt x="2068" y="639"/>
                      <a:pt x="2335" y="972"/>
                      <a:pt x="2235" y="1339"/>
                    </a:cubicBezTo>
                    <a:cubicBezTo>
                      <a:pt x="2235" y="1427"/>
                      <a:pt x="2309" y="1469"/>
                      <a:pt x="2380" y="1469"/>
                    </a:cubicBezTo>
                    <a:cubicBezTo>
                      <a:pt x="2442" y="1469"/>
                      <a:pt x="2502" y="1436"/>
                      <a:pt x="2502" y="1373"/>
                    </a:cubicBezTo>
                    <a:cubicBezTo>
                      <a:pt x="2535" y="1172"/>
                      <a:pt x="2535" y="972"/>
                      <a:pt x="2469" y="772"/>
                    </a:cubicBezTo>
                    <a:cubicBezTo>
                      <a:pt x="2368" y="605"/>
                      <a:pt x="2235" y="439"/>
                      <a:pt x="2068" y="305"/>
                    </a:cubicBezTo>
                    <a:cubicBezTo>
                      <a:pt x="1795" y="106"/>
                      <a:pt x="1466" y="0"/>
                      <a:pt x="113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38"/>
              <p:cNvSpPr/>
              <p:nvPr/>
            </p:nvSpPr>
            <p:spPr>
              <a:xfrm>
                <a:off x="3466199" y="2673660"/>
                <a:ext cx="33139" cy="26152"/>
              </a:xfrm>
              <a:custGeom>
                <a:avLst/>
                <a:gdLst/>
                <a:ahLst/>
                <a:cxnLst/>
                <a:rect l="l" t="t" r="r" b="b"/>
                <a:pathLst>
                  <a:path w="2708" h="2137" extrusionOk="0">
                    <a:moveTo>
                      <a:pt x="1194" y="434"/>
                    </a:moveTo>
                    <a:cubicBezTo>
                      <a:pt x="1373" y="667"/>
                      <a:pt x="1563" y="899"/>
                      <a:pt x="1761" y="1137"/>
                    </a:cubicBezTo>
                    <a:lnTo>
                      <a:pt x="1761" y="1137"/>
                    </a:lnTo>
                    <a:cubicBezTo>
                      <a:pt x="1733" y="1269"/>
                      <a:pt x="1661" y="1390"/>
                      <a:pt x="1568" y="1502"/>
                    </a:cubicBezTo>
                    <a:cubicBezTo>
                      <a:pt x="1502" y="1602"/>
                      <a:pt x="1368" y="1668"/>
                      <a:pt x="1235" y="1735"/>
                    </a:cubicBezTo>
                    <a:cubicBezTo>
                      <a:pt x="1201" y="1768"/>
                      <a:pt x="1168" y="1768"/>
                      <a:pt x="1068" y="1768"/>
                    </a:cubicBezTo>
                    <a:lnTo>
                      <a:pt x="868" y="1768"/>
                    </a:lnTo>
                    <a:cubicBezTo>
                      <a:pt x="801" y="1768"/>
                      <a:pt x="768" y="1768"/>
                      <a:pt x="768" y="1735"/>
                    </a:cubicBezTo>
                    <a:cubicBezTo>
                      <a:pt x="768" y="1735"/>
                      <a:pt x="734" y="1735"/>
                      <a:pt x="734" y="1668"/>
                    </a:cubicBezTo>
                    <a:cubicBezTo>
                      <a:pt x="701" y="1635"/>
                      <a:pt x="701" y="1635"/>
                      <a:pt x="668" y="1635"/>
                    </a:cubicBezTo>
                    <a:cubicBezTo>
                      <a:pt x="568" y="1568"/>
                      <a:pt x="501" y="1468"/>
                      <a:pt x="501" y="1335"/>
                    </a:cubicBezTo>
                    <a:cubicBezTo>
                      <a:pt x="434" y="1101"/>
                      <a:pt x="534" y="834"/>
                      <a:pt x="701" y="634"/>
                    </a:cubicBezTo>
                    <a:cubicBezTo>
                      <a:pt x="734" y="568"/>
                      <a:pt x="768" y="568"/>
                      <a:pt x="834" y="501"/>
                    </a:cubicBezTo>
                    <a:cubicBezTo>
                      <a:pt x="868" y="467"/>
                      <a:pt x="868" y="467"/>
                      <a:pt x="901" y="467"/>
                    </a:cubicBezTo>
                    <a:cubicBezTo>
                      <a:pt x="901" y="467"/>
                      <a:pt x="934" y="467"/>
                      <a:pt x="934" y="434"/>
                    </a:cubicBezTo>
                    <a:close/>
                    <a:moveTo>
                      <a:pt x="1235" y="0"/>
                    </a:moveTo>
                    <a:cubicBezTo>
                      <a:pt x="768" y="0"/>
                      <a:pt x="367" y="334"/>
                      <a:pt x="167" y="768"/>
                    </a:cubicBezTo>
                    <a:cubicBezTo>
                      <a:pt x="0" y="1135"/>
                      <a:pt x="0" y="1635"/>
                      <a:pt x="334" y="1935"/>
                    </a:cubicBezTo>
                    <a:cubicBezTo>
                      <a:pt x="506" y="2076"/>
                      <a:pt x="708" y="2136"/>
                      <a:pt x="911" y="2136"/>
                    </a:cubicBezTo>
                    <a:cubicBezTo>
                      <a:pt x="1141" y="2136"/>
                      <a:pt x="1373" y="2059"/>
                      <a:pt x="1568" y="1935"/>
                    </a:cubicBezTo>
                    <a:cubicBezTo>
                      <a:pt x="1766" y="1814"/>
                      <a:pt x="1929" y="1644"/>
                      <a:pt x="2028" y="1454"/>
                    </a:cubicBezTo>
                    <a:lnTo>
                      <a:pt x="2028" y="1454"/>
                    </a:lnTo>
                    <a:cubicBezTo>
                      <a:pt x="2107" y="1546"/>
                      <a:pt x="2187" y="1640"/>
                      <a:pt x="2269" y="1735"/>
                    </a:cubicBezTo>
                    <a:cubicBezTo>
                      <a:pt x="2297" y="1756"/>
                      <a:pt x="2333" y="1765"/>
                      <a:pt x="2373" y="1765"/>
                    </a:cubicBezTo>
                    <a:cubicBezTo>
                      <a:pt x="2521" y="1765"/>
                      <a:pt x="2708" y="1633"/>
                      <a:pt x="2602" y="1502"/>
                    </a:cubicBezTo>
                    <a:lnTo>
                      <a:pt x="2064" y="724"/>
                    </a:lnTo>
                    <a:lnTo>
                      <a:pt x="2064" y="724"/>
                    </a:lnTo>
                    <a:cubicBezTo>
                      <a:pt x="2057" y="710"/>
                      <a:pt x="2049" y="698"/>
                      <a:pt x="2039" y="687"/>
                    </a:cubicBezTo>
                    <a:lnTo>
                      <a:pt x="2039" y="687"/>
                    </a:lnTo>
                    <a:lnTo>
                      <a:pt x="2002" y="634"/>
                    </a:lnTo>
                    <a:cubicBezTo>
                      <a:pt x="1868" y="467"/>
                      <a:pt x="1768" y="334"/>
                      <a:pt x="1668" y="167"/>
                    </a:cubicBezTo>
                    <a:cubicBezTo>
                      <a:pt x="1568" y="67"/>
                      <a:pt x="1401" y="0"/>
                      <a:pt x="12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38"/>
              <p:cNvSpPr/>
              <p:nvPr/>
            </p:nvSpPr>
            <p:spPr>
              <a:xfrm>
                <a:off x="2900463" y="3182951"/>
                <a:ext cx="1121677" cy="543859"/>
              </a:xfrm>
              <a:custGeom>
                <a:avLst/>
                <a:gdLst/>
                <a:ahLst/>
                <a:cxnLst/>
                <a:rect l="l" t="t" r="r" b="b"/>
                <a:pathLst>
                  <a:path w="91659" h="44442" extrusionOk="0">
                    <a:moveTo>
                      <a:pt x="1598" y="0"/>
                    </a:moveTo>
                    <a:cubicBezTo>
                      <a:pt x="1323" y="0"/>
                      <a:pt x="1107" y="52"/>
                      <a:pt x="968" y="177"/>
                    </a:cubicBezTo>
                    <a:cubicBezTo>
                      <a:pt x="0" y="1044"/>
                      <a:pt x="2402" y="13420"/>
                      <a:pt x="12643" y="23227"/>
                    </a:cubicBezTo>
                    <a:cubicBezTo>
                      <a:pt x="22950" y="33034"/>
                      <a:pt x="31656" y="35903"/>
                      <a:pt x="33825" y="38271"/>
                    </a:cubicBezTo>
                    <a:cubicBezTo>
                      <a:pt x="35993" y="40673"/>
                      <a:pt x="37594" y="44442"/>
                      <a:pt x="37594" y="44442"/>
                    </a:cubicBezTo>
                    <a:lnTo>
                      <a:pt x="54172" y="44008"/>
                    </a:lnTo>
                    <a:cubicBezTo>
                      <a:pt x="54172" y="44008"/>
                      <a:pt x="56441" y="39005"/>
                      <a:pt x="61678" y="37704"/>
                    </a:cubicBezTo>
                    <a:cubicBezTo>
                      <a:pt x="66982" y="36436"/>
                      <a:pt x="76755" y="30432"/>
                      <a:pt x="80658" y="26196"/>
                    </a:cubicBezTo>
                    <a:cubicBezTo>
                      <a:pt x="84561" y="21893"/>
                      <a:pt x="90298" y="11819"/>
                      <a:pt x="91099" y="7249"/>
                    </a:cubicBezTo>
                    <a:cubicBezTo>
                      <a:pt x="91659" y="3939"/>
                      <a:pt x="90958" y="2653"/>
                      <a:pt x="89191" y="2653"/>
                    </a:cubicBezTo>
                    <a:cubicBezTo>
                      <a:pt x="88536" y="2653"/>
                      <a:pt x="87734" y="2830"/>
                      <a:pt x="86796" y="3146"/>
                    </a:cubicBezTo>
                    <a:cubicBezTo>
                      <a:pt x="86217" y="3342"/>
                      <a:pt x="85710" y="3421"/>
                      <a:pt x="85246" y="3421"/>
                    </a:cubicBezTo>
                    <a:cubicBezTo>
                      <a:pt x="83420" y="3421"/>
                      <a:pt x="82277" y="2204"/>
                      <a:pt x="80172" y="2204"/>
                    </a:cubicBezTo>
                    <a:cubicBezTo>
                      <a:pt x="79638" y="2204"/>
                      <a:pt x="79041" y="2282"/>
                      <a:pt x="78356" y="2479"/>
                    </a:cubicBezTo>
                    <a:cubicBezTo>
                      <a:pt x="77301" y="2793"/>
                      <a:pt x="76122" y="2915"/>
                      <a:pt x="74924" y="2915"/>
                    </a:cubicBezTo>
                    <a:cubicBezTo>
                      <a:pt x="71541" y="2915"/>
                      <a:pt x="68003" y="1939"/>
                      <a:pt x="66648" y="1545"/>
                    </a:cubicBezTo>
                    <a:cubicBezTo>
                      <a:pt x="66511" y="1506"/>
                      <a:pt x="66342" y="1488"/>
                      <a:pt x="66146" y="1488"/>
                    </a:cubicBezTo>
                    <a:cubicBezTo>
                      <a:pt x="63900" y="1488"/>
                      <a:pt x="58042" y="3833"/>
                      <a:pt x="55059" y="3833"/>
                    </a:cubicBezTo>
                    <a:cubicBezTo>
                      <a:pt x="54739" y="3833"/>
                      <a:pt x="54452" y="3806"/>
                      <a:pt x="54206" y="3746"/>
                    </a:cubicBezTo>
                    <a:cubicBezTo>
                      <a:pt x="51981" y="3170"/>
                      <a:pt x="44555" y="1168"/>
                      <a:pt x="39748" y="1168"/>
                    </a:cubicBezTo>
                    <a:cubicBezTo>
                      <a:pt x="38717" y="1168"/>
                      <a:pt x="37806" y="1260"/>
                      <a:pt x="37094" y="1478"/>
                    </a:cubicBezTo>
                    <a:cubicBezTo>
                      <a:pt x="35314" y="2003"/>
                      <a:pt x="32858" y="2203"/>
                      <a:pt x="30451" y="2203"/>
                    </a:cubicBezTo>
                    <a:cubicBezTo>
                      <a:pt x="27355" y="2203"/>
                      <a:pt x="24339" y="1872"/>
                      <a:pt x="22950" y="1478"/>
                    </a:cubicBezTo>
                    <a:cubicBezTo>
                      <a:pt x="21248" y="979"/>
                      <a:pt x="16691" y="341"/>
                      <a:pt x="13131" y="341"/>
                    </a:cubicBezTo>
                    <a:cubicBezTo>
                      <a:pt x="11458" y="341"/>
                      <a:pt x="10006" y="482"/>
                      <a:pt x="9174" y="844"/>
                    </a:cubicBezTo>
                    <a:cubicBezTo>
                      <a:pt x="8704" y="1049"/>
                      <a:pt x="8168" y="1130"/>
                      <a:pt x="7599" y="1130"/>
                    </a:cubicBezTo>
                    <a:cubicBezTo>
                      <a:pt x="5471" y="1130"/>
                      <a:pt x="288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38"/>
              <p:cNvSpPr/>
              <p:nvPr/>
            </p:nvSpPr>
            <p:spPr>
              <a:xfrm>
                <a:off x="3507020" y="2367926"/>
                <a:ext cx="514342" cy="1353639"/>
              </a:xfrm>
              <a:custGeom>
                <a:avLst/>
                <a:gdLst/>
                <a:ahLst/>
                <a:cxnLst/>
                <a:rect l="l" t="t" r="r" b="b"/>
                <a:pathLst>
                  <a:path w="42030" h="110614" extrusionOk="0">
                    <a:moveTo>
                      <a:pt x="1601" y="1"/>
                    </a:moveTo>
                    <a:lnTo>
                      <a:pt x="0" y="18414"/>
                    </a:lnTo>
                    <a:cubicBezTo>
                      <a:pt x="0" y="18414"/>
                      <a:pt x="10841" y="22650"/>
                      <a:pt x="16545" y="27487"/>
                    </a:cubicBezTo>
                    <a:cubicBezTo>
                      <a:pt x="24518" y="34259"/>
                      <a:pt x="31956" y="42431"/>
                      <a:pt x="32590" y="56041"/>
                    </a:cubicBezTo>
                    <a:cubicBezTo>
                      <a:pt x="33224" y="69684"/>
                      <a:pt x="28120" y="84161"/>
                      <a:pt x="14611" y="94335"/>
                    </a:cubicBezTo>
                    <a:cubicBezTo>
                      <a:pt x="1101" y="104509"/>
                      <a:pt x="1101" y="110247"/>
                      <a:pt x="1101" y="110247"/>
                    </a:cubicBezTo>
                    <a:lnTo>
                      <a:pt x="4603" y="110613"/>
                    </a:lnTo>
                    <a:cubicBezTo>
                      <a:pt x="4603" y="110613"/>
                      <a:pt x="4337" y="108178"/>
                      <a:pt x="5070" y="106811"/>
                    </a:cubicBezTo>
                    <a:cubicBezTo>
                      <a:pt x="5838" y="105443"/>
                      <a:pt x="13577" y="101740"/>
                      <a:pt x="18947" y="99105"/>
                    </a:cubicBezTo>
                    <a:cubicBezTo>
                      <a:pt x="24351" y="96437"/>
                      <a:pt x="35926" y="86863"/>
                      <a:pt x="38961" y="75255"/>
                    </a:cubicBezTo>
                    <a:cubicBezTo>
                      <a:pt x="42030" y="63646"/>
                      <a:pt x="40095" y="45400"/>
                      <a:pt x="33090" y="35593"/>
                    </a:cubicBezTo>
                    <a:cubicBezTo>
                      <a:pt x="26085" y="25753"/>
                      <a:pt x="6171" y="14611"/>
                      <a:pt x="6171" y="14611"/>
                    </a:cubicBezTo>
                    <a:lnTo>
                      <a:pt x="6338" y="101"/>
                    </a:lnTo>
                    <a:lnTo>
                      <a:pt x="16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38"/>
              <p:cNvSpPr/>
              <p:nvPr/>
            </p:nvSpPr>
            <p:spPr>
              <a:xfrm>
                <a:off x="3609465" y="2343073"/>
                <a:ext cx="10622" cy="195580"/>
              </a:xfrm>
              <a:custGeom>
                <a:avLst/>
                <a:gdLst/>
                <a:ahLst/>
                <a:cxnLst/>
                <a:rect l="l" t="t" r="r" b="b"/>
                <a:pathLst>
                  <a:path w="868" h="15982" extrusionOk="0">
                    <a:moveTo>
                      <a:pt x="660" y="1"/>
                    </a:moveTo>
                    <a:cubicBezTo>
                      <a:pt x="594" y="1"/>
                      <a:pt x="535" y="34"/>
                      <a:pt x="535" y="97"/>
                    </a:cubicBezTo>
                    <a:cubicBezTo>
                      <a:pt x="368" y="2132"/>
                      <a:pt x="334" y="4167"/>
                      <a:pt x="301" y="6235"/>
                    </a:cubicBezTo>
                    <a:cubicBezTo>
                      <a:pt x="234" y="8270"/>
                      <a:pt x="168" y="10305"/>
                      <a:pt x="134" y="12339"/>
                    </a:cubicBezTo>
                    <a:cubicBezTo>
                      <a:pt x="68" y="13473"/>
                      <a:pt x="1" y="14641"/>
                      <a:pt x="34" y="15808"/>
                    </a:cubicBezTo>
                    <a:cubicBezTo>
                      <a:pt x="34" y="15929"/>
                      <a:pt x="129" y="15981"/>
                      <a:pt x="236" y="15981"/>
                    </a:cubicBezTo>
                    <a:cubicBezTo>
                      <a:pt x="367" y="15981"/>
                      <a:pt x="516" y="15903"/>
                      <a:pt x="535" y="15775"/>
                    </a:cubicBezTo>
                    <a:cubicBezTo>
                      <a:pt x="635" y="14774"/>
                      <a:pt x="635" y="13774"/>
                      <a:pt x="635" y="12773"/>
                    </a:cubicBezTo>
                    <a:cubicBezTo>
                      <a:pt x="668" y="11772"/>
                      <a:pt x="668" y="10738"/>
                      <a:pt x="701" y="9737"/>
                    </a:cubicBezTo>
                    <a:cubicBezTo>
                      <a:pt x="735" y="7669"/>
                      <a:pt x="768" y="5635"/>
                      <a:pt x="835" y="3566"/>
                    </a:cubicBezTo>
                    <a:cubicBezTo>
                      <a:pt x="835" y="2432"/>
                      <a:pt x="868" y="1298"/>
                      <a:pt x="835" y="131"/>
                    </a:cubicBezTo>
                    <a:cubicBezTo>
                      <a:pt x="817" y="43"/>
                      <a:pt x="734" y="1"/>
                      <a:pt x="6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38"/>
              <p:cNvSpPr/>
              <p:nvPr/>
            </p:nvSpPr>
            <p:spPr>
              <a:xfrm>
                <a:off x="3290677" y="2340785"/>
                <a:ext cx="15113" cy="200793"/>
              </a:xfrm>
              <a:custGeom>
                <a:avLst/>
                <a:gdLst/>
                <a:ahLst/>
                <a:cxnLst/>
                <a:rect l="l" t="t" r="r" b="b"/>
                <a:pathLst>
                  <a:path w="1235" h="16408" extrusionOk="0">
                    <a:moveTo>
                      <a:pt x="101" y="1"/>
                    </a:moveTo>
                    <a:cubicBezTo>
                      <a:pt x="51" y="1"/>
                      <a:pt x="1" y="34"/>
                      <a:pt x="1" y="84"/>
                    </a:cubicBezTo>
                    <a:cubicBezTo>
                      <a:pt x="1" y="1118"/>
                      <a:pt x="34" y="2119"/>
                      <a:pt x="68" y="3153"/>
                    </a:cubicBezTo>
                    <a:cubicBezTo>
                      <a:pt x="101" y="4187"/>
                      <a:pt x="134" y="5288"/>
                      <a:pt x="201" y="6322"/>
                    </a:cubicBezTo>
                    <a:cubicBezTo>
                      <a:pt x="268" y="8457"/>
                      <a:pt x="401" y="10525"/>
                      <a:pt x="535" y="12660"/>
                    </a:cubicBezTo>
                    <a:cubicBezTo>
                      <a:pt x="568" y="13260"/>
                      <a:pt x="601" y="13827"/>
                      <a:pt x="601" y="14428"/>
                    </a:cubicBezTo>
                    <a:cubicBezTo>
                      <a:pt x="668" y="14995"/>
                      <a:pt x="668" y="15629"/>
                      <a:pt x="735" y="16262"/>
                    </a:cubicBezTo>
                    <a:cubicBezTo>
                      <a:pt x="749" y="16363"/>
                      <a:pt x="837" y="16408"/>
                      <a:pt x="933" y="16408"/>
                    </a:cubicBezTo>
                    <a:cubicBezTo>
                      <a:pt x="1061" y="16408"/>
                      <a:pt x="1202" y="16329"/>
                      <a:pt x="1202" y="16196"/>
                    </a:cubicBezTo>
                    <a:cubicBezTo>
                      <a:pt x="1235" y="15162"/>
                      <a:pt x="1102" y="14127"/>
                      <a:pt x="1035" y="13093"/>
                    </a:cubicBezTo>
                    <a:cubicBezTo>
                      <a:pt x="1002" y="12026"/>
                      <a:pt x="901" y="10992"/>
                      <a:pt x="868" y="9958"/>
                    </a:cubicBezTo>
                    <a:lnTo>
                      <a:pt x="501" y="3687"/>
                    </a:lnTo>
                    <a:cubicBezTo>
                      <a:pt x="401" y="2486"/>
                      <a:pt x="368" y="1285"/>
                      <a:pt x="201" y="117"/>
                    </a:cubicBezTo>
                    <a:cubicBezTo>
                      <a:pt x="201" y="34"/>
                      <a:pt x="151" y="1"/>
                      <a:pt x="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38"/>
              <p:cNvSpPr/>
              <p:nvPr/>
            </p:nvSpPr>
            <p:spPr>
              <a:xfrm>
                <a:off x="3588357" y="2543070"/>
                <a:ext cx="487297" cy="1174078"/>
              </a:xfrm>
              <a:custGeom>
                <a:avLst/>
                <a:gdLst/>
                <a:ahLst/>
                <a:cxnLst/>
                <a:rect l="l" t="t" r="r" b="b"/>
                <a:pathLst>
                  <a:path w="39820" h="95941" extrusionOk="0">
                    <a:moveTo>
                      <a:pt x="2072" y="0"/>
                    </a:moveTo>
                    <a:cubicBezTo>
                      <a:pt x="2002" y="0"/>
                      <a:pt x="1929" y="113"/>
                      <a:pt x="2059" y="165"/>
                    </a:cubicBezTo>
                    <a:cubicBezTo>
                      <a:pt x="5729" y="2300"/>
                      <a:pt x="9465" y="4268"/>
                      <a:pt x="13067" y="6503"/>
                    </a:cubicBezTo>
                    <a:cubicBezTo>
                      <a:pt x="16603" y="8738"/>
                      <a:pt x="20072" y="11106"/>
                      <a:pt x="23241" y="13841"/>
                    </a:cubicBezTo>
                    <a:cubicBezTo>
                      <a:pt x="26443" y="16643"/>
                      <a:pt x="29346" y="19812"/>
                      <a:pt x="31681" y="23382"/>
                    </a:cubicBezTo>
                    <a:cubicBezTo>
                      <a:pt x="34049" y="27018"/>
                      <a:pt x="35783" y="31020"/>
                      <a:pt x="36918" y="35190"/>
                    </a:cubicBezTo>
                    <a:cubicBezTo>
                      <a:pt x="39186" y="43663"/>
                      <a:pt x="38852" y="52669"/>
                      <a:pt x="36250" y="61042"/>
                    </a:cubicBezTo>
                    <a:cubicBezTo>
                      <a:pt x="33649" y="69248"/>
                      <a:pt x="28945" y="76953"/>
                      <a:pt x="22741" y="82891"/>
                    </a:cubicBezTo>
                    <a:cubicBezTo>
                      <a:pt x="19739" y="85793"/>
                      <a:pt x="16336" y="88228"/>
                      <a:pt x="12567" y="89963"/>
                    </a:cubicBezTo>
                    <a:cubicBezTo>
                      <a:pt x="10699" y="90797"/>
                      <a:pt x="8764" y="91364"/>
                      <a:pt x="6796" y="91864"/>
                    </a:cubicBezTo>
                    <a:cubicBezTo>
                      <a:pt x="5095" y="92298"/>
                      <a:pt x="3294" y="92698"/>
                      <a:pt x="1859" y="93699"/>
                    </a:cubicBezTo>
                    <a:cubicBezTo>
                      <a:pt x="1125" y="94166"/>
                      <a:pt x="558" y="94799"/>
                      <a:pt x="125" y="95500"/>
                    </a:cubicBezTo>
                    <a:cubicBezTo>
                      <a:pt x="0" y="95674"/>
                      <a:pt x="210" y="95941"/>
                      <a:pt x="407" y="95941"/>
                    </a:cubicBezTo>
                    <a:cubicBezTo>
                      <a:pt x="475" y="95941"/>
                      <a:pt x="541" y="95910"/>
                      <a:pt x="592" y="95833"/>
                    </a:cubicBezTo>
                    <a:cubicBezTo>
                      <a:pt x="1559" y="94199"/>
                      <a:pt x="3294" y="93465"/>
                      <a:pt x="5062" y="92965"/>
                    </a:cubicBezTo>
                    <a:cubicBezTo>
                      <a:pt x="6930" y="92398"/>
                      <a:pt x="8864" y="92031"/>
                      <a:pt x="10699" y="91364"/>
                    </a:cubicBezTo>
                    <a:cubicBezTo>
                      <a:pt x="14635" y="89963"/>
                      <a:pt x="18238" y="87628"/>
                      <a:pt x="21407" y="84859"/>
                    </a:cubicBezTo>
                    <a:cubicBezTo>
                      <a:pt x="27911" y="79222"/>
                      <a:pt x="32881" y="71683"/>
                      <a:pt x="35850" y="63644"/>
                    </a:cubicBezTo>
                    <a:cubicBezTo>
                      <a:pt x="38952" y="55371"/>
                      <a:pt x="39820" y="46431"/>
                      <a:pt x="38085" y="37759"/>
                    </a:cubicBezTo>
                    <a:cubicBezTo>
                      <a:pt x="37184" y="33522"/>
                      <a:pt x="35783" y="29486"/>
                      <a:pt x="33749" y="25750"/>
                    </a:cubicBezTo>
                    <a:cubicBezTo>
                      <a:pt x="31714" y="21981"/>
                      <a:pt x="28979" y="18578"/>
                      <a:pt x="25910" y="15609"/>
                    </a:cubicBezTo>
                    <a:cubicBezTo>
                      <a:pt x="19805" y="9672"/>
                      <a:pt x="12400" y="5435"/>
                      <a:pt x="4928" y="1466"/>
                    </a:cubicBezTo>
                    <a:cubicBezTo>
                      <a:pt x="4027" y="966"/>
                      <a:pt x="3060" y="499"/>
                      <a:pt x="2126" y="32"/>
                    </a:cubicBezTo>
                    <a:cubicBezTo>
                      <a:pt x="2111" y="9"/>
                      <a:pt x="2092" y="0"/>
                      <a:pt x="207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38"/>
              <p:cNvSpPr/>
              <p:nvPr/>
            </p:nvSpPr>
            <p:spPr>
              <a:xfrm>
                <a:off x="2857194" y="2548233"/>
                <a:ext cx="493710" cy="1191002"/>
              </a:xfrm>
              <a:custGeom>
                <a:avLst/>
                <a:gdLst/>
                <a:ahLst/>
                <a:cxnLst/>
                <a:rect l="l" t="t" r="r" b="b"/>
                <a:pathLst>
                  <a:path w="40344" h="97324" extrusionOk="0">
                    <a:moveTo>
                      <a:pt x="36313" y="1"/>
                    </a:moveTo>
                    <a:cubicBezTo>
                      <a:pt x="36260" y="1"/>
                      <a:pt x="36207" y="13"/>
                      <a:pt x="36160" y="43"/>
                    </a:cubicBezTo>
                    <a:cubicBezTo>
                      <a:pt x="28821" y="4213"/>
                      <a:pt x="21449" y="8549"/>
                      <a:pt x="15178" y="14253"/>
                    </a:cubicBezTo>
                    <a:cubicBezTo>
                      <a:pt x="12143" y="17022"/>
                      <a:pt x="9407" y="20091"/>
                      <a:pt x="7139" y="23560"/>
                    </a:cubicBezTo>
                    <a:cubicBezTo>
                      <a:pt x="4804" y="27196"/>
                      <a:pt x="3103" y="31232"/>
                      <a:pt x="2069" y="35435"/>
                    </a:cubicBezTo>
                    <a:cubicBezTo>
                      <a:pt x="1" y="43908"/>
                      <a:pt x="668" y="53048"/>
                      <a:pt x="3737" y="61187"/>
                    </a:cubicBezTo>
                    <a:cubicBezTo>
                      <a:pt x="6639" y="68892"/>
                      <a:pt x="11642" y="75764"/>
                      <a:pt x="17813" y="81235"/>
                    </a:cubicBezTo>
                    <a:cubicBezTo>
                      <a:pt x="20915" y="83937"/>
                      <a:pt x="24285" y="86372"/>
                      <a:pt x="27854" y="88373"/>
                    </a:cubicBezTo>
                    <a:cubicBezTo>
                      <a:pt x="31423" y="90375"/>
                      <a:pt x="35326" y="91942"/>
                      <a:pt x="38194" y="94911"/>
                    </a:cubicBezTo>
                    <a:cubicBezTo>
                      <a:pt x="38928" y="95612"/>
                      <a:pt x="39529" y="96412"/>
                      <a:pt x="40096" y="97246"/>
                    </a:cubicBezTo>
                    <a:cubicBezTo>
                      <a:pt x="40114" y="97302"/>
                      <a:pt x="40143" y="97324"/>
                      <a:pt x="40174" y="97324"/>
                    </a:cubicBezTo>
                    <a:cubicBezTo>
                      <a:pt x="40253" y="97324"/>
                      <a:pt x="40344" y="97176"/>
                      <a:pt x="40296" y="97079"/>
                    </a:cubicBezTo>
                    <a:cubicBezTo>
                      <a:pt x="38295" y="93577"/>
                      <a:pt x="34659" y="91542"/>
                      <a:pt x="31189" y="89707"/>
                    </a:cubicBezTo>
                    <a:cubicBezTo>
                      <a:pt x="27620" y="87773"/>
                      <a:pt x="24118" y="85738"/>
                      <a:pt x="20915" y="83203"/>
                    </a:cubicBezTo>
                    <a:cubicBezTo>
                      <a:pt x="14578" y="78232"/>
                      <a:pt x="9174" y="71795"/>
                      <a:pt x="5771" y="64523"/>
                    </a:cubicBezTo>
                    <a:cubicBezTo>
                      <a:pt x="2069" y="56584"/>
                      <a:pt x="634" y="47677"/>
                      <a:pt x="1969" y="39004"/>
                    </a:cubicBezTo>
                    <a:cubicBezTo>
                      <a:pt x="2636" y="34701"/>
                      <a:pt x="3970" y="30532"/>
                      <a:pt x="5971" y="26696"/>
                    </a:cubicBezTo>
                    <a:cubicBezTo>
                      <a:pt x="7906" y="23026"/>
                      <a:pt x="10475" y="19691"/>
                      <a:pt x="13410" y="16722"/>
                    </a:cubicBezTo>
                    <a:cubicBezTo>
                      <a:pt x="19348" y="10717"/>
                      <a:pt x="26620" y="6214"/>
                      <a:pt x="33858" y="1978"/>
                    </a:cubicBezTo>
                    <a:cubicBezTo>
                      <a:pt x="34759" y="1478"/>
                      <a:pt x="35659" y="910"/>
                      <a:pt x="36527" y="410"/>
                    </a:cubicBezTo>
                    <a:cubicBezTo>
                      <a:pt x="36801" y="273"/>
                      <a:pt x="36557" y="1"/>
                      <a:pt x="36313"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38"/>
              <p:cNvSpPr/>
              <p:nvPr/>
            </p:nvSpPr>
            <p:spPr>
              <a:xfrm>
                <a:off x="2874631" y="3049191"/>
                <a:ext cx="1191333" cy="147413"/>
              </a:xfrm>
              <a:custGeom>
                <a:avLst/>
                <a:gdLst/>
                <a:ahLst/>
                <a:cxnLst/>
                <a:rect l="l" t="t" r="r" b="b"/>
                <a:pathLst>
                  <a:path w="97351" h="12046" extrusionOk="0">
                    <a:moveTo>
                      <a:pt x="7248" y="0"/>
                    </a:moveTo>
                    <a:cubicBezTo>
                      <a:pt x="6548" y="0"/>
                      <a:pt x="6114" y="634"/>
                      <a:pt x="5847" y="1234"/>
                    </a:cubicBezTo>
                    <a:cubicBezTo>
                      <a:pt x="5380" y="2102"/>
                      <a:pt x="5047" y="3069"/>
                      <a:pt x="4780" y="4003"/>
                    </a:cubicBezTo>
                    <a:cubicBezTo>
                      <a:pt x="4379" y="5670"/>
                      <a:pt x="4263" y="7394"/>
                      <a:pt x="4486" y="9149"/>
                    </a:cubicBezTo>
                    <a:lnTo>
                      <a:pt x="4486" y="9149"/>
                    </a:lnTo>
                    <a:cubicBezTo>
                      <a:pt x="3018" y="8796"/>
                      <a:pt x="1675" y="8034"/>
                      <a:pt x="610" y="6938"/>
                    </a:cubicBezTo>
                    <a:cubicBezTo>
                      <a:pt x="561" y="6889"/>
                      <a:pt x="495" y="6868"/>
                      <a:pt x="428" y="6868"/>
                    </a:cubicBezTo>
                    <a:cubicBezTo>
                      <a:pt x="222" y="6868"/>
                      <a:pt x="1" y="7063"/>
                      <a:pt x="177" y="7239"/>
                    </a:cubicBezTo>
                    <a:cubicBezTo>
                      <a:pt x="1411" y="8506"/>
                      <a:pt x="3012" y="9407"/>
                      <a:pt x="4747" y="9674"/>
                    </a:cubicBezTo>
                    <a:cubicBezTo>
                      <a:pt x="4772" y="9684"/>
                      <a:pt x="4799" y="9689"/>
                      <a:pt x="4828" y="9689"/>
                    </a:cubicBezTo>
                    <a:cubicBezTo>
                      <a:pt x="4986" y="9689"/>
                      <a:pt x="5170" y="9538"/>
                      <a:pt x="5114" y="9340"/>
                    </a:cubicBezTo>
                    <a:cubicBezTo>
                      <a:pt x="4847" y="7606"/>
                      <a:pt x="4913" y="5838"/>
                      <a:pt x="5347" y="4136"/>
                    </a:cubicBezTo>
                    <a:cubicBezTo>
                      <a:pt x="5547" y="3336"/>
                      <a:pt x="5781" y="2569"/>
                      <a:pt x="6181" y="1801"/>
                    </a:cubicBezTo>
                    <a:cubicBezTo>
                      <a:pt x="6348" y="1468"/>
                      <a:pt x="6448" y="1101"/>
                      <a:pt x="6715" y="801"/>
                    </a:cubicBezTo>
                    <a:cubicBezTo>
                      <a:pt x="6888" y="603"/>
                      <a:pt x="7075" y="524"/>
                      <a:pt x="7261" y="524"/>
                    </a:cubicBezTo>
                    <a:cubicBezTo>
                      <a:pt x="7575" y="524"/>
                      <a:pt x="7885" y="749"/>
                      <a:pt x="8116" y="1001"/>
                    </a:cubicBezTo>
                    <a:cubicBezTo>
                      <a:pt x="9083" y="2102"/>
                      <a:pt x="9216" y="3669"/>
                      <a:pt x="9517" y="5004"/>
                    </a:cubicBezTo>
                    <a:cubicBezTo>
                      <a:pt x="9784" y="6305"/>
                      <a:pt x="10451" y="7439"/>
                      <a:pt x="11618" y="8106"/>
                    </a:cubicBezTo>
                    <a:cubicBezTo>
                      <a:pt x="12005" y="8311"/>
                      <a:pt x="12387" y="8412"/>
                      <a:pt x="12753" y="8412"/>
                    </a:cubicBezTo>
                    <a:cubicBezTo>
                      <a:pt x="13396" y="8412"/>
                      <a:pt x="13986" y="8101"/>
                      <a:pt x="14454" y="7505"/>
                    </a:cubicBezTo>
                    <a:cubicBezTo>
                      <a:pt x="14697" y="7262"/>
                      <a:pt x="14885" y="6963"/>
                      <a:pt x="15270" y="6963"/>
                    </a:cubicBezTo>
                    <a:cubicBezTo>
                      <a:pt x="15308" y="6963"/>
                      <a:pt x="15347" y="6966"/>
                      <a:pt x="15388" y="6972"/>
                    </a:cubicBezTo>
                    <a:cubicBezTo>
                      <a:pt x="15721" y="7038"/>
                      <a:pt x="16055" y="7305"/>
                      <a:pt x="16355" y="7472"/>
                    </a:cubicBezTo>
                    <a:cubicBezTo>
                      <a:pt x="16616" y="7577"/>
                      <a:pt x="16878" y="7627"/>
                      <a:pt x="17144" y="7627"/>
                    </a:cubicBezTo>
                    <a:cubicBezTo>
                      <a:pt x="17388" y="7627"/>
                      <a:pt x="17635" y="7585"/>
                      <a:pt x="17889" y="7505"/>
                    </a:cubicBezTo>
                    <a:cubicBezTo>
                      <a:pt x="18806" y="7191"/>
                      <a:pt x="19599" y="6446"/>
                      <a:pt x="20510" y="6446"/>
                    </a:cubicBezTo>
                    <a:cubicBezTo>
                      <a:pt x="20760" y="6446"/>
                      <a:pt x="21019" y="6502"/>
                      <a:pt x="21292" y="6638"/>
                    </a:cubicBezTo>
                    <a:cubicBezTo>
                      <a:pt x="22259" y="7105"/>
                      <a:pt x="22960" y="8006"/>
                      <a:pt x="23960" y="8440"/>
                    </a:cubicBezTo>
                    <a:cubicBezTo>
                      <a:pt x="24225" y="8553"/>
                      <a:pt x="24491" y="8613"/>
                      <a:pt x="24756" y="8613"/>
                    </a:cubicBezTo>
                    <a:cubicBezTo>
                      <a:pt x="24958" y="8613"/>
                      <a:pt x="25159" y="8578"/>
                      <a:pt x="25361" y="8506"/>
                    </a:cubicBezTo>
                    <a:cubicBezTo>
                      <a:pt x="26028" y="8239"/>
                      <a:pt x="26362" y="7606"/>
                      <a:pt x="26629" y="6972"/>
                    </a:cubicBezTo>
                    <a:cubicBezTo>
                      <a:pt x="27508" y="5120"/>
                      <a:pt x="28357" y="3239"/>
                      <a:pt x="29232" y="1411"/>
                    </a:cubicBezTo>
                    <a:lnTo>
                      <a:pt x="29232" y="1411"/>
                    </a:lnTo>
                    <a:cubicBezTo>
                      <a:pt x="30786" y="2801"/>
                      <a:pt x="30961" y="5219"/>
                      <a:pt x="31432" y="7105"/>
                    </a:cubicBezTo>
                    <a:cubicBezTo>
                      <a:pt x="31917" y="8882"/>
                      <a:pt x="32870" y="10814"/>
                      <a:pt x="34929" y="10814"/>
                    </a:cubicBezTo>
                    <a:cubicBezTo>
                      <a:pt x="34996" y="10814"/>
                      <a:pt x="35065" y="10812"/>
                      <a:pt x="35135" y="10808"/>
                    </a:cubicBezTo>
                    <a:cubicBezTo>
                      <a:pt x="37437" y="10674"/>
                      <a:pt x="39038" y="8506"/>
                      <a:pt x="40872" y="7439"/>
                    </a:cubicBezTo>
                    <a:cubicBezTo>
                      <a:pt x="41525" y="7047"/>
                      <a:pt x="42208" y="6823"/>
                      <a:pt x="42906" y="6823"/>
                    </a:cubicBezTo>
                    <a:cubicBezTo>
                      <a:pt x="43456" y="6823"/>
                      <a:pt x="44016" y="6963"/>
                      <a:pt x="44575" y="7272"/>
                    </a:cubicBezTo>
                    <a:cubicBezTo>
                      <a:pt x="45943" y="8006"/>
                      <a:pt x="46810" y="9340"/>
                      <a:pt x="47944" y="10408"/>
                    </a:cubicBezTo>
                    <a:cubicBezTo>
                      <a:pt x="48866" y="11240"/>
                      <a:pt x="50079" y="12046"/>
                      <a:pt x="51348" y="12046"/>
                    </a:cubicBezTo>
                    <a:cubicBezTo>
                      <a:pt x="51502" y="12046"/>
                      <a:pt x="51658" y="12034"/>
                      <a:pt x="51814" y="12009"/>
                    </a:cubicBezTo>
                    <a:cubicBezTo>
                      <a:pt x="53148" y="11842"/>
                      <a:pt x="53882" y="10808"/>
                      <a:pt x="54582" y="9807"/>
                    </a:cubicBezTo>
                    <a:cubicBezTo>
                      <a:pt x="54916" y="9307"/>
                      <a:pt x="55283" y="8773"/>
                      <a:pt x="55883" y="8506"/>
                    </a:cubicBezTo>
                    <a:cubicBezTo>
                      <a:pt x="56051" y="8437"/>
                      <a:pt x="56225" y="8406"/>
                      <a:pt x="56399" y="8406"/>
                    </a:cubicBezTo>
                    <a:cubicBezTo>
                      <a:pt x="56811" y="8406"/>
                      <a:pt x="57222" y="8582"/>
                      <a:pt x="57551" y="8840"/>
                    </a:cubicBezTo>
                    <a:cubicBezTo>
                      <a:pt x="58485" y="9607"/>
                      <a:pt x="59119" y="10741"/>
                      <a:pt x="60286" y="11242"/>
                    </a:cubicBezTo>
                    <a:cubicBezTo>
                      <a:pt x="60638" y="11390"/>
                      <a:pt x="60998" y="11456"/>
                      <a:pt x="61355" y="11456"/>
                    </a:cubicBezTo>
                    <a:cubicBezTo>
                      <a:pt x="62283" y="11456"/>
                      <a:pt x="63190" y="11010"/>
                      <a:pt x="63889" y="10408"/>
                    </a:cubicBezTo>
                    <a:cubicBezTo>
                      <a:pt x="65056" y="9340"/>
                      <a:pt x="65590" y="7939"/>
                      <a:pt x="66224" y="6505"/>
                    </a:cubicBezTo>
                    <a:cubicBezTo>
                      <a:pt x="66491" y="5804"/>
                      <a:pt x="66824" y="5070"/>
                      <a:pt x="67325" y="4437"/>
                    </a:cubicBezTo>
                    <a:cubicBezTo>
                      <a:pt x="67778" y="3832"/>
                      <a:pt x="68450" y="3146"/>
                      <a:pt x="69217" y="3146"/>
                    </a:cubicBezTo>
                    <a:cubicBezTo>
                      <a:pt x="69297" y="3146"/>
                      <a:pt x="69378" y="3153"/>
                      <a:pt x="69460" y="3169"/>
                    </a:cubicBezTo>
                    <a:cubicBezTo>
                      <a:pt x="70994" y="3469"/>
                      <a:pt x="71261" y="5504"/>
                      <a:pt x="71261" y="6772"/>
                    </a:cubicBezTo>
                    <a:cubicBezTo>
                      <a:pt x="71261" y="8173"/>
                      <a:pt x="71127" y="9774"/>
                      <a:pt x="72228" y="10841"/>
                    </a:cubicBezTo>
                    <a:cubicBezTo>
                      <a:pt x="72894" y="11565"/>
                      <a:pt x="73913" y="11862"/>
                      <a:pt x="74890" y="11862"/>
                    </a:cubicBezTo>
                    <a:cubicBezTo>
                      <a:pt x="75038" y="11862"/>
                      <a:pt x="75185" y="11855"/>
                      <a:pt x="75330" y="11842"/>
                    </a:cubicBezTo>
                    <a:cubicBezTo>
                      <a:pt x="76598" y="11742"/>
                      <a:pt x="77799" y="11242"/>
                      <a:pt x="78766" y="10474"/>
                    </a:cubicBezTo>
                    <a:cubicBezTo>
                      <a:pt x="79967" y="9474"/>
                      <a:pt x="80968" y="8239"/>
                      <a:pt x="82069" y="7105"/>
                    </a:cubicBezTo>
                    <a:cubicBezTo>
                      <a:pt x="82584" y="6559"/>
                      <a:pt x="83127" y="6068"/>
                      <a:pt x="83723" y="5633"/>
                    </a:cubicBezTo>
                    <a:lnTo>
                      <a:pt x="83723" y="5633"/>
                    </a:lnTo>
                    <a:cubicBezTo>
                      <a:pt x="85391" y="7157"/>
                      <a:pt x="84653" y="10817"/>
                      <a:pt x="87472" y="11141"/>
                    </a:cubicBezTo>
                    <a:cubicBezTo>
                      <a:pt x="87579" y="11154"/>
                      <a:pt x="87687" y="11161"/>
                      <a:pt x="87794" y="11161"/>
                    </a:cubicBezTo>
                    <a:cubicBezTo>
                      <a:pt x="89055" y="11161"/>
                      <a:pt x="90296" y="10285"/>
                      <a:pt x="90942" y="9240"/>
                    </a:cubicBezTo>
                    <a:cubicBezTo>
                      <a:pt x="91842" y="7772"/>
                      <a:pt x="91976" y="5938"/>
                      <a:pt x="92810" y="4437"/>
                    </a:cubicBezTo>
                    <a:cubicBezTo>
                      <a:pt x="93147" y="3833"/>
                      <a:pt x="93548" y="3595"/>
                      <a:pt x="93966" y="3595"/>
                    </a:cubicBezTo>
                    <a:cubicBezTo>
                      <a:pt x="95118" y="3595"/>
                      <a:pt x="96396" y="5399"/>
                      <a:pt x="96812" y="6305"/>
                    </a:cubicBezTo>
                    <a:cubicBezTo>
                      <a:pt x="96925" y="6446"/>
                      <a:pt x="97044" y="6497"/>
                      <a:pt x="97138" y="6497"/>
                    </a:cubicBezTo>
                    <a:cubicBezTo>
                      <a:pt x="97267" y="6497"/>
                      <a:pt x="97351" y="6401"/>
                      <a:pt x="97313" y="6305"/>
                    </a:cubicBezTo>
                    <a:cubicBezTo>
                      <a:pt x="96812" y="5137"/>
                      <a:pt x="95945" y="3669"/>
                      <a:pt x="94577" y="3403"/>
                    </a:cubicBezTo>
                    <a:cubicBezTo>
                      <a:pt x="94450" y="3377"/>
                      <a:pt x="94329" y="3365"/>
                      <a:pt x="94214" y="3365"/>
                    </a:cubicBezTo>
                    <a:cubicBezTo>
                      <a:pt x="92971" y="3365"/>
                      <a:pt x="92409" y="4766"/>
                      <a:pt x="92042" y="5804"/>
                    </a:cubicBezTo>
                    <a:cubicBezTo>
                      <a:pt x="91475" y="7472"/>
                      <a:pt x="91075" y="9474"/>
                      <a:pt x="89407" y="10408"/>
                    </a:cubicBezTo>
                    <a:cubicBezTo>
                      <a:pt x="88981" y="10631"/>
                      <a:pt x="88505" y="10780"/>
                      <a:pt x="88026" y="10780"/>
                    </a:cubicBezTo>
                    <a:cubicBezTo>
                      <a:pt x="87717" y="10780"/>
                      <a:pt x="87406" y="10718"/>
                      <a:pt x="87105" y="10574"/>
                    </a:cubicBezTo>
                    <a:cubicBezTo>
                      <a:pt x="86538" y="10274"/>
                      <a:pt x="86205" y="9674"/>
                      <a:pt x="85938" y="9073"/>
                    </a:cubicBezTo>
                    <a:cubicBezTo>
                      <a:pt x="85404" y="7739"/>
                      <a:pt x="85304" y="6104"/>
                      <a:pt x="84070" y="5170"/>
                    </a:cubicBezTo>
                    <a:cubicBezTo>
                      <a:pt x="84028" y="5142"/>
                      <a:pt x="83973" y="5132"/>
                      <a:pt x="83920" y="5132"/>
                    </a:cubicBezTo>
                    <a:cubicBezTo>
                      <a:pt x="83847" y="5132"/>
                      <a:pt x="83775" y="5151"/>
                      <a:pt x="83736" y="5170"/>
                    </a:cubicBezTo>
                    <a:cubicBezTo>
                      <a:pt x="82435" y="6004"/>
                      <a:pt x="81468" y="7172"/>
                      <a:pt x="80434" y="8306"/>
                    </a:cubicBezTo>
                    <a:cubicBezTo>
                      <a:pt x="79433" y="9407"/>
                      <a:pt x="78433" y="10474"/>
                      <a:pt x="77032" y="11008"/>
                    </a:cubicBezTo>
                    <a:cubicBezTo>
                      <a:pt x="76406" y="11251"/>
                      <a:pt x="75716" y="11413"/>
                      <a:pt x="75039" y="11413"/>
                    </a:cubicBezTo>
                    <a:cubicBezTo>
                      <a:pt x="74417" y="11413"/>
                      <a:pt x="73805" y="11277"/>
                      <a:pt x="73262" y="10941"/>
                    </a:cubicBezTo>
                    <a:cubicBezTo>
                      <a:pt x="71795" y="10074"/>
                      <a:pt x="71895" y="8239"/>
                      <a:pt x="71895" y="6772"/>
                    </a:cubicBezTo>
                    <a:cubicBezTo>
                      <a:pt x="71895" y="5504"/>
                      <a:pt x="71728" y="4136"/>
                      <a:pt x="70727" y="3236"/>
                    </a:cubicBezTo>
                    <a:cubicBezTo>
                      <a:pt x="70332" y="2867"/>
                      <a:pt x="69875" y="2712"/>
                      <a:pt x="69413" y="2712"/>
                    </a:cubicBezTo>
                    <a:cubicBezTo>
                      <a:pt x="68704" y="2712"/>
                      <a:pt x="67983" y="3078"/>
                      <a:pt x="67458" y="3603"/>
                    </a:cubicBezTo>
                    <a:cubicBezTo>
                      <a:pt x="66391" y="4737"/>
                      <a:pt x="65890" y="6238"/>
                      <a:pt x="65257" y="7606"/>
                    </a:cubicBezTo>
                    <a:cubicBezTo>
                      <a:pt x="64623" y="9007"/>
                      <a:pt x="63655" y="10508"/>
                      <a:pt x="62054" y="10908"/>
                    </a:cubicBezTo>
                    <a:cubicBezTo>
                      <a:pt x="61877" y="10948"/>
                      <a:pt x="61707" y="10966"/>
                      <a:pt x="61546" y="10966"/>
                    </a:cubicBezTo>
                    <a:cubicBezTo>
                      <a:pt x="59462" y="10966"/>
                      <a:pt x="58590" y="7894"/>
                      <a:pt x="56559" y="7894"/>
                    </a:cubicBezTo>
                    <a:cubicBezTo>
                      <a:pt x="56377" y="7894"/>
                      <a:pt x="56186" y="7919"/>
                      <a:pt x="55983" y="7972"/>
                    </a:cubicBezTo>
                    <a:cubicBezTo>
                      <a:pt x="54882" y="8273"/>
                      <a:pt x="54315" y="9407"/>
                      <a:pt x="53648" y="10274"/>
                    </a:cubicBezTo>
                    <a:cubicBezTo>
                      <a:pt x="53248" y="10808"/>
                      <a:pt x="52781" y="11308"/>
                      <a:pt x="52080" y="11475"/>
                    </a:cubicBezTo>
                    <a:cubicBezTo>
                      <a:pt x="51893" y="11522"/>
                      <a:pt x="51704" y="11543"/>
                      <a:pt x="51516" y="11543"/>
                    </a:cubicBezTo>
                    <a:cubicBezTo>
                      <a:pt x="50897" y="11543"/>
                      <a:pt x="50282" y="11315"/>
                      <a:pt x="49745" y="11008"/>
                    </a:cubicBezTo>
                    <a:cubicBezTo>
                      <a:pt x="47399" y="9752"/>
                      <a:pt x="45970" y="6304"/>
                      <a:pt x="42960" y="6304"/>
                    </a:cubicBezTo>
                    <a:cubicBezTo>
                      <a:pt x="42932" y="6304"/>
                      <a:pt x="42903" y="6304"/>
                      <a:pt x="42874" y="6305"/>
                    </a:cubicBezTo>
                    <a:cubicBezTo>
                      <a:pt x="40539" y="6405"/>
                      <a:pt x="38938" y="8473"/>
                      <a:pt x="37136" y="9607"/>
                    </a:cubicBezTo>
                    <a:cubicBezTo>
                      <a:pt x="36513" y="10000"/>
                      <a:pt x="35825" y="10313"/>
                      <a:pt x="35095" y="10313"/>
                    </a:cubicBezTo>
                    <a:cubicBezTo>
                      <a:pt x="34771" y="10313"/>
                      <a:pt x="34439" y="10251"/>
                      <a:pt x="34101" y="10107"/>
                    </a:cubicBezTo>
                    <a:cubicBezTo>
                      <a:pt x="33200" y="9740"/>
                      <a:pt x="32633" y="8907"/>
                      <a:pt x="32300" y="8006"/>
                    </a:cubicBezTo>
                    <a:cubicBezTo>
                      <a:pt x="31566" y="6004"/>
                      <a:pt x="31566" y="3636"/>
                      <a:pt x="30298" y="1801"/>
                    </a:cubicBezTo>
                    <a:cubicBezTo>
                      <a:pt x="30065" y="1434"/>
                      <a:pt x="29731" y="1068"/>
                      <a:pt x="29297" y="801"/>
                    </a:cubicBezTo>
                    <a:cubicBezTo>
                      <a:pt x="29244" y="758"/>
                      <a:pt x="29186" y="739"/>
                      <a:pt x="29131" y="739"/>
                    </a:cubicBezTo>
                    <a:cubicBezTo>
                      <a:pt x="29015" y="739"/>
                      <a:pt x="28909" y="821"/>
                      <a:pt x="28864" y="934"/>
                    </a:cubicBezTo>
                    <a:cubicBezTo>
                      <a:pt x="28063" y="2669"/>
                      <a:pt x="27229" y="4437"/>
                      <a:pt x="26429" y="6171"/>
                    </a:cubicBezTo>
                    <a:cubicBezTo>
                      <a:pt x="26129" y="6805"/>
                      <a:pt x="25862" y="7939"/>
                      <a:pt x="25061" y="8139"/>
                    </a:cubicBezTo>
                    <a:cubicBezTo>
                      <a:pt x="24983" y="8162"/>
                      <a:pt x="24903" y="8172"/>
                      <a:pt x="24824" y="8172"/>
                    </a:cubicBezTo>
                    <a:cubicBezTo>
                      <a:pt x="24430" y="8172"/>
                      <a:pt x="24032" y="7922"/>
                      <a:pt x="23727" y="7672"/>
                    </a:cubicBezTo>
                    <a:cubicBezTo>
                      <a:pt x="22860" y="7105"/>
                      <a:pt x="22059" y="6238"/>
                      <a:pt x="21025" y="5971"/>
                    </a:cubicBezTo>
                    <a:cubicBezTo>
                      <a:pt x="20859" y="5932"/>
                      <a:pt x="20700" y="5914"/>
                      <a:pt x="20546" y="5914"/>
                    </a:cubicBezTo>
                    <a:cubicBezTo>
                      <a:pt x="19519" y="5914"/>
                      <a:pt x="18713" y="6695"/>
                      <a:pt x="17756" y="7072"/>
                    </a:cubicBezTo>
                    <a:cubicBezTo>
                      <a:pt x="17581" y="7130"/>
                      <a:pt x="17423" y="7155"/>
                      <a:pt x="17276" y="7155"/>
                    </a:cubicBezTo>
                    <a:cubicBezTo>
                      <a:pt x="16751" y="7155"/>
                      <a:pt x="16361" y="6839"/>
                      <a:pt x="15788" y="6605"/>
                    </a:cubicBezTo>
                    <a:cubicBezTo>
                      <a:pt x="15634" y="6547"/>
                      <a:pt x="15483" y="6520"/>
                      <a:pt x="15337" y="6520"/>
                    </a:cubicBezTo>
                    <a:cubicBezTo>
                      <a:pt x="14974" y="6520"/>
                      <a:pt x="14639" y="6687"/>
                      <a:pt x="14353" y="6972"/>
                    </a:cubicBezTo>
                    <a:cubicBezTo>
                      <a:pt x="13901" y="7454"/>
                      <a:pt x="13585" y="7991"/>
                      <a:pt x="12912" y="7991"/>
                    </a:cubicBezTo>
                    <a:cubicBezTo>
                      <a:pt x="12841" y="7991"/>
                      <a:pt x="12766" y="7985"/>
                      <a:pt x="12686" y="7972"/>
                    </a:cubicBezTo>
                    <a:cubicBezTo>
                      <a:pt x="11952" y="7839"/>
                      <a:pt x="11385" y="7405"/>
                      <a:pt x="10918" y="6838"/>
                    </a:cubicBezTo>
                    <a:cubicBezTo>
                      <a:pt x="10017" y="5738"/>
                      <a:pt x="9950" y="4236"/>
                      <a:pt x="9583" y="2902"/>
                    </a:cubicBezTo>
                    <a:cubicBezTo>
                      <a:pt x="9283" y="1801"/>
                      <a:pt x="8583" y="67"/>
                      <a:pt x="724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7" name="Google Shape;1907;p38"/>
              <p:cNvSpPr/>
              <p:nvPr/>
            </p:nvSpPr>
            <p:spPr>
              <a:xfrm>
                <a:off x="3727843" y="3260996"/>
                <a:ext cx="36333" cy="32442"/>
              </a:xfrm>
              <a:custGeom>
                <a:avLst/>
                <a:gdLst/>
                <a:ahLst/>
                <a:cxnLst/>
                <a:rect l="l" t="t" r="r" b="b"/>
                <a:pathLst>
                  <a:path w="2969" h="2651" extrusionOk="0">
                    <a:moveTo>
                      <a:pt x="1301" y="337"/>
                    </a:moveTo>
                    <a:cubicBezTo>
                      <a:pt x="1703" y="337"/>
                      <a:pt x="2105" y="509"/>
                      <a:pt x="2294" y="879"/>
                    </a:cubicBezTo>
                    <a:lnTo>
                      <a:pt x="2294" y="879"/>
                    </a:lnTo>
                    <a:cubicBezTo>
                      <a:pt x="2292" y="898"/>
                      <a:pt x="2294" y="917"/>
                      <a:pt x="2302" y="938"/>
                    </a:cubicBezTo>
                    <a:cubicBezTo>
                      <a:pt x="2335" y="1138"/>
                      <a:pt x="2335" y="1371"/>
                      <a:pt x="2235" y="1605"/>
                    </a:cubicBezTo>
                    <a:cubicBezTo>
                      <a:pt x="2169" y="1805"/>
                      <a:pt x="2035" y="1972"/>
                      <a:pt x="1835" y="2072"/>
                    </a:cubicBezTo>
                    <a:cubicBezTo>
                      <a:pt x="1668" y="2205"/>
                      <a:pt x="1501" y="2238"/>
                      <a:pt x="1301" y="2238"/>
                    </a:cubicBezTo>
                    <a:cubicBezTo>
                      <a:pt x="1068" y="2238"/>
                      <a:pt x="901" y="2138"/>
                      <a:pt x="801" y="2005"/>
                    </a:cubicBezTo>
                    <a:cubicBezTo>
                      <a:pt x="534" y="1771"/>
                      <a:pt x="367" y="1304"/>
                      <a:pt x="501" y="938"/>
                    </a:cubicBezTo>
                    <a:cubicBezTo>
                      <a:pt x="567" y="537"/>
                      <a:pt x="901" y="337"/>
                      <a:pt x="1301" y="337"/>
                    </a:cubicBezTo>
                    <a:close/>
                    <a:moveTo>
                      <a:pt x="1435" y="0"/>
                    </a:moveTo>
                    <a:cubicBezTo>
                      <a:pt x="935" y="0"/>
                      <a:pt x="451" y="235"/>
                      <a:pt x="201" y="704"/>
                    </a:cubicBezTo>
                    <a:cubicBezTo>
                      <a:pt x="0" y="1204"/>
                      <a:pt x="134" y="1805"/>
                      <a:pt x="401" y="2205"/>
                    </a:cubicBezTo>
                    <a:cubicBezTo>
                      <a:pt x="655" y="2502"/>
                      <a:pt x="991" y="2651"/>
                      <a:pt x="1331" y="2651"/>
                    </a:cubicBezTo>
                    <a:cubicBezTo>
                      <a:pt x="1525" y="2651"/>
                      <a:pt x="1720" y="2602"/>
                      <a:pt x="1902" y="2505"/>
                    </a:cubicBezTo>
                    <a:cubicBezTo>
                      <a:pt x="2502" y="2205"/>
                      <a:pt x="2969" y="1471"/>
                      <a:pt x="2669" y="804"/>
                    </a:cubicBezTo>
                    <a:cubicBezTo>
                      <a:pt x="2662" y="793"/>
                      <a:pt x="2655" y="783"/>
                      <a:pt x="2646" y="775"/>
                    </a:cubicBezTo>
                    <a:lnTo>
                      <a:pt x="2646" y="775"/>
                    </a:lnTo>
                    <a:cubicBezTo>
                      <a:pt x="2462" y="312"/>
                      <a:pt x="2014" y="35"/>
                      <a:pt x="1535" y="4"/>
                    </a:cubicBezTo>
                    <a:cubicBezTo>
                      <a:pt x="1501" y="1"/>
                      <a:pt x="1468" y="0"/>
                      <a:pt x="14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38"/>
              <p:cNvSpPr/>
              <p:nvPr/>
            </p:nvSpPr>
            <p:spPr>
              <a:xfrm>
                <a:off x="3478448" y="3342542"/>
                <a:ext cx="37153" cy="29664"/>
              </a:xfrm>
              <a:custGeom>
                <a:avLst/>
                <a:gdLst/>
                <a:ahLst/>
                <a:cxnLst/>
                <a:rect l="l" t="t" r="r" b="b"/>
                <a:pathLst>
                  <a:path w="3036" h="2424" extrusionOk="0">
                    <a:moveTo>
                      <a:pt x="1101" y="378"/>
                    </a:moveTo>
                    <a:cubicBezTo>
                      <a:pt x="1201" y="378"/>
                      <a:pt x="1268" y="445"/>
                      <a:pt x="1368" y="478"/>
                    </a:cubicBezTo>
                    <a:cubicBezTo>
                      <a:pt x="1601" y="611"/>
                      <a:pt x="1768" y="812"/>
                      <a:pt x="1902" y="1012"/>
                    </a:cubicBezTo>
                    <a:cubicBezTo>
                      <a:pt x="2021" y="1203"/>
                      <a:pt x="2123" y="1394"/>
                      <a:pt x="2221" y="1586"/>
                    </a:cubicBezTo>
                    <a:lnTo>
                      <a:pt x="2221" y="1586"/>
                    </a:lnTo>
                    <a:cubicBezTo>
                      <a:pt x="2061" y="1761"/>
                      <a:pt x="1868" y="1902"/>
                      <a:pt x="1668" y="1979"/>
                    </a:cubicBezTo>
                    <a:cubicBezTo>
                      <a:pt x="1531" y="2018"/>
                      <a:pt x="1394" y="2034"/>
                      <a:pt x="1264" y="2034"/>
                    </a:cubicBezTo>
                    <a:cubicBezTo>
                      <a:pt x="1172" y="2034"/>
                      <a:pt x="1084" y="2026"/>
                      <a:pt x="1001" y="2012"/>
                    </a:cubicBezTo>
                    <a:cubicBezTo>
                      <a:pt x="934" y="2012"/>
                      <a:pt x="901" y="1979"/>
                      <a:pt x="867" y="1979"/>
                    </a:cubicBezTo>
                    <a:lnTo>
                      <a:pt x="801" y="1946"/>
                    </a:lnTo>
                    <a:cubicBezTo>
                      <a:pt x="767" y="1946"/>
                      <a:pt x="767" y="1879"/>
                      <a:pt x="767" y="1879"/>
                    </a:cubicBezTo>
                    <a:cubicBezTo>
                      <a:pt x="734" y="1846"/>
                      <a:pt x="701" y="1846"/>
                      <a:pt x="701" y="1812"/>
                    </a:cubicBezTo>
                    <a:lnTo>
                      <a:pt x="634" y="1779"/>
                    </a:lnTo>
                    <a:lnTo>
                      <a:pt x="634" y="1712"/>
                    </a:lnTo>
                    <a:cubicBezTo>
                      <a:pt x="534" y="1545"/>
                      <a:pt x="467" y="1445"/>
                      <a:pt x="467" y="1212"/>
                    </a:cubicBezTo>
                    <a:cubicBezTo>
                      <a:pt x="467" y="1045"/>
                      <a:pt x="467" y="878"/>
                      <a:pt x="534" y="711"/>
                    </a:cubicBezTo>
                    <a:cubicBezTo>
                      <a:pt x="534" y="711"/>
                      <a:pt x="534" y="678"/>
                      <a:pt x="567" y="678"/>
                    </a:cubicBezTo>
                    <a:lnTo>
                      <a:pt x="567" y="645"/>
                    </a:lnTo>
                    <a:cubicBezTo>
                      <a:pt x="601" y="611"/>
                      <a:pt x="601" y="545"/>
                      <a:pt x="634" y="545"/>
                    </a:cubicBezTo>
                    <a:lnTo>
                      <a:pt x="701" y="511"/>
                    </a:lnTo>
                    <a:lnTo>
                      <a:pt x="734" y="478"/>
                    </a:lnTo>
                    <a:lnTo>
                      <a:pt x="767" y="445"/>
                    </a:lnTo>
                    <a:cubicBezTo>
                      <a:pt x="834" y="445"/>
                      <a:pt x="834" y="378"/>
                      <a:pt x="867" y="378"/>
                    </a:cubicBezTo>
                    <a:close/>
                    <a:moveTo>
                      <a:pt x="1125" y="0"/>
                    </a:moveTo>
                    <a:cubicBezTo>
                      <a:pt x="771" y="0"/>
                      <a:pt x="426" y="157"/>
                      <a:pt x="234" y="478"/>
                    </a:cubicBezTo>
                    <a:cubicBezTo>
                      <a:pt x="0" y="878"/>
                      <a:pt x="0" y="1445"/>
                      <a:pt x="234" y="1846"/>
                    </a:cubicBezTo>
                    <a:cubicBezTo>
                      <a:pt x="468" y="2236"/>
                      <a:pt x="865" y="2423"/>
                      <a:pt x="1297" y="2423"/>
                    </a:cubicBezTo>
                    <a:cubicBezTo>
                      <a:pt x="1419" y="2423"/>
                      <a:pt x="1544" y="2409"/>
                      <a:pt x="1668" y="2379"/>
                    </a:cubicBezTo>
                    <a:cubicBezTo>
                      <a:pt x="1989" y="2299"/>
                      <a:pt x="2286" y="2119"/>
                      <a:pt x="2524" y="1879"/>
                    </a:cubicBezTo>
                    <a:lnTo>
                      <a:pt x="2524" y="1879"/>
                    </a:lnTo>
                    <a:cubicBezTo>
                      <a:pt x="2528" y="1879"/>
                      <a:pt x="2532" y="1879"/>
                      <a:pt x="2535" y="1879"/>
                    </a:cubicBezTo>
                    <a:cubicBezTo>
                      <a:pt x="2595" y="1849"/>
                      <a:pt x="2682" y="1792"/>
                      <a:pt x="2675" y="1708"/>
                    </a:cubicBezTo>
                    <a:lnTo>
                      <a:pt x="2675" y="1708"/>
                    </a:lnTo>
                    <a:cubicBezTo>
                      <a:pt x="2853" y="1482"/>
                      <a:pt x="2981" y="1219"/>
                      <a:pt x="3036" y="945"/>
                    </a:cubicBezTo>
                    <a:cubicBezTo>
                      <a:pt x="3036" y="845"/>
                      <a:pt x="3002" y="812"/>
                      <a:pt x="2902" y="812"/>
                    </a:cubicBezTo>
                    <a:cubicBezTo>
                      <a:pt x="2841" y="781"/>
                      <a:pt x="2796" y="769"/>
                      <a:pt x="2760" y="769"/>
                    </a:cubicBezTo>
                    <a:cubicBezTo>
                      <a:pt x="2679" y="769"/>
                      <a:pt x="2648" y="832"/>
                      <a:pt x="2602" y="878"/>
                    </a:cubicBezTo>
                    <a:cubicBezTo>
                      <a:pt x="2582" y="974"/>
                      <a:pt x="2548" y="1069"/>
                      <a:pt x="2505" y="1162"/>
                    </a:cubicBezTo>
                    <a:lnTo>
                      <a:pt x="2505" y="1162"/>
                    </a:lnTo>
                    <a:cubicBezTo>
                      <a:pt x="2338" y="750"/>
                      <a:pt x="2077" y="356"/>
                      <a:pt x="1701" y="144"/>
                    </a:cubicBezTo>
                    <a:cubicBezTo>
                      <a:pt x="1522" y="49"/>
                      <a:pt x="1322" y="0"/>
                      <a:pt x="112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38"/>
              <p:cNvSpPr/>
              <p:nvPr/>
            </p:nvSpPr>
            <p:spPr>
              <a:xfrm>
                <a:off x="3217208" y="3236951"/>
                <a:ext cx="36749" cy="29529"/>
              </a:xfrm>
              <a:custGeom>
                <a:avLst/>
                <a:gdLst/>
                <a:ahLst/>
                <a:cxnLst/>
                <a:rect l="l" t="t" r="r" b="b"/>
                <a:pathLst>
                  <a:path w="3003" h="2413" extrusionOk="0">
                    <a:moveTo>
                      <a:pt x="1402" y="0"/>
                    </a:moveTo>
                    <a:cubicBezTo>
                      <a:pt x="901" y="0"/>
                      <a:pt x="367" y="267"/>
                      <a:pt x="201" y="768"/>
                    </a:cubicBezTo>
                    <a:cubicBezTo>
                      <a:pt x="1" y="1335"/>
                      <a:pt x="401" y="1969"/>
                      <a:pt x="901" y="2269"/>
                    </a:cubicBezTo>
                    <a:cubicBezTo>
                      <a:pt x="1092" y="2364"/>
                      <a:pt x="1300" y="2413"/>
                      <a:pt x="1507" y="2413"/>
                    </a:cubicBezTo>
                    <a:cubicBezTo>
                      <a:pt x="1878" y="2413"/>
                      <a:pt x="2245" y="2256"/>
                      <a:pt x="2502" y="1935"/>
                    </a:cubicBezTo>
                    <a:cubicBezTo>
                      <a:pt x="2903" y="1435"/>
                      <a:pt x="3003" y="768"/>
                      <a:pt x="2702" y="167"/>
                    </a:cubicBezTo>
                    <a:cubicBezTo>
                      <a:pt x="2702" y="155"/>
                      <a:pt x="2693" y="149"/>
                      <a:pt x="2678" y="149"/>
                    </a:cubicBezTo>
                    <a:cubicBezTo>
                      <a:pt x="2614" y="149"/>
                      <a:pt x="2448" y="253"/>
                      <a:pt x="2502" y="334"/>
                    </a:cubicBezTo>
                    <a:cubicBezTo>
                      <a:pt x="2669" y="768"/>
                      <a:pt x="2602" y="1235"/>
                      <a:pt x="2369" y="1602"/>
                    </a:cubicBezTo>
                    <a:cubicBezTo>
                      <a:pt x="2214" y="1859"/>
                      <a:pt x="1921" y="2057"/>
                      <a:pt x="1610" y="2057"/>
                    </a:cubicBezTo>
                    <a:cubicBezTo>
                      <a:pt x="1519" y="2057"/>
                      <a:pt x="1426" y="2040"/>
                      <a:pt x="1335" y="2002"/>
                    </a:cubicBezTo>
                    <a:cubicBezTo>
                      <a:pt x="901" y="1902"/>
                      <a:pt x="568" y="1468"/>
                      <a:pt x="601" y="1001"/>
                    </a:cubicBezTo>
                    <a:cubicBezTo>
                      <a:pt x="601" y="968"/>
                      <a:pt x="601" y="934"/>
                      <a:pt x="668" y="868"/>
                    </a:cubicBezTo>
                    <a:cubicBezTo>
                      <a:pt x="668" y="834"/>
                      <a:pt x="668" y="834"/>
                      <a:pt x="701" y="801"/>
                    </a:cubicBezTo>
                    <a:lnTo>
                      <a:pt x="701" y="768"/>
                    </a:lnTo>
                    <a:cubicBezTo>
                      <a:pt x="734" y="668"/>
                      <a:pt x="768" y="634"/>
                      <a:pt x="834" y="601"/>
                    </a:cubicBezTo>
                    <a:cubicBezTo>
                      <a:pt x="834" y="601"/>
                      <a:pt x="868" y="601"/>
                      <a:pt x="868" y="568"/>
                    </a:cubicBezTo>
                    <a:lnTo>
                      <a:pt x="901" y="501"/>
                    </a:lnTo>
                    <a:cubicBezTo>
                      <a:pt x="901" y="501"/>
                      <a:pt x="916" y="486"/>
                      <a:pt x="926" y="486"/>
                    </a:cubicBezTo>
                    <a:cubicBezTo>
                      <a:pt x="931" y="486"/>
                      <a:pt x="935" y="490"/>
                      <a:pt x="935" y="501"/>
                    </a:cubicBezTo>
                    <a:lnTo>
                      <a:pt x="1001" y="501"/>
                    </a:lnTo>
                    <a:cubicBezTo>
                      <a:pt x="1035" y="501"/>
                      <a:pt x="1068" y="467"/>
                      <a:pt x="1101" y="467"/>
                    </a:cubicBezTo>
                    <a:lnTo>
                      <a:pt x="1535" y="467"/>
                    </a:lnTo>
                    <a:cubicBezTo>
                      <a:pt x="1568" y="467"/>
                      <a:pt x="1568" y="467"/>
                      <a:pt x="1602" y="501"/>
                    </a:cubicBezTo>
                    <a:cubicBezTo>
                      <a:pt x="1668" y="501"/>
                      <a:pt x="1702" y="568"/>
                      <a:pt x="1735" y="568"/>
                    </a:cubicBezTo>
                    <a:lnTo>
                      <a:pt x="1768" y="601"/>
                    </a:lnTo>
                    <a:cubicBezTo>
                      <a:pt x="1835" y="601"/>
                      <a:pt x="1835" y="634"/>
                      <a:pt x="1835" y="634"/>
                    </a:cubicBezTo>
                    <a:lnTo>
                      <a:pt x="1869" y="668"/>
                    </a:lnTo>
                    <a:cubicBezTo>
                      <a:pt x="1902" y="768"/>
                      <a:pt x="2002" y="834"/>
                      <a:pt x="2035" y="934"/>
                    </a:cubicBezTo>
                    <a:cubicBezTo>
                      <a:pt x="2063" y="1004"/>
                      <a:pt x="2137" y="1039"/>
                      <a:pt x="2214" y="1039"/>
                    </a:cubicBezTo>
                    <a:cubicBezTo>
                      <a:pt x="2322" y="1039"/>
                      <a:pt x="2436" y="971"/>
                      <a:pt x="2436" y="834"/>
                    </a:cubicBezTo>
                    <a:cubicBezTo>
                      <a:pt x="2436" y="601"/>
                      <a:pt x="2336" y="401"/>
                      <a:pt x="2102" y="234"/>
                    </a:cubicBezTo>
                    <a:cubicBezTo>
                      <a:pt x="1902" y="101"/>
                      <a:pt x="1668" y="0"/>
                      <a:pt x="140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0" name="Google Shape;1910;p38"/>
              <p:cNvSpPr/>
              <p:nvPr/>
            </p:nvSpPr>
            <p:spPr>
              <a:xfrm>
                <a:off x="3297211" y="3422166"/>
                <a:ext cx="34302" cy="25870"/>
              </a:xfrm>
              <a:custGeom>
                <a:avLst/>
                <a:gdLst/>
                <a:ahLst/>
                <a:cxnLst/>
                <a:rect l="l" t="t" r="r" b="b"/>
                <a:pathLst>
                  <a:path w="2803" h="2114" extrusionOk="0">
                    <a:moveTo>
                      <a:pt x="1355" y="1"/>
                    </a:moveTo>
                    <a:cubicBezTo>
                      <a:pt x="1145" y="1"/>
                      <a:pt x="932" y="57"/>
                      <a:pt x="734" y="175"/>
                    </a:cubicBezTo>
                    <a:cubicBezTo>
                      <a:pt x="301" y="442"/>
                      <a:pt x="1" y="976"/>
                      <a:pt x="134" y="1476"/>
                    </a:cubicBezTo>
                    <a:cubicBezTo>
                      <a:pt x="227" y="1910"/>
                      <a:pt x="637" y="2114"/>
                      <a:pt x="1069" y="2114"/>
                    </a:cubicBezTo>
                    <a:cubicBezTo>
                      <a:pt x="1102" y="2114"/>
                      <a:pt x="1135" y="2112"/>
                      <a:pt x="1168" y="2110"/>
                    </a:cubicBezTo>
                    <a:cubicBezTo>
                      <a:pt x="1635" y="2043"/>
                      <a:pt x="2069" y="1710"/>
                      <a:pt x="2069" y="1209"/>
                    </a:cubicBezTo>
                    <a:cubicBezTo>
                      <a:pt x="2069" y="1192"/>
                      <a:pt x="2050" y="1183"/>
                      <a:pt x="2022" y="1183"/>
                    </a:cubicBezTo>
                    <a:cubicBezTo>
                      <a:pt x="1945" y="1183"/>
                      <a:pt x="1802" y="1245"/>
                      <a:pt x="1802" y="1343"/>
                    </a:cubicBezTo>
                    <a:cubicBezTo>
                      <a:pt x="1802" y="1476"/>
                      <a:pt x="1702" y="1610"/>
                      <a:pt x="1635" y="1676"/>
                    </a:cubicBezTo>
                    <a:cubicBezTo>
                      <a:pt x="1502" y="1777"/>
                      <a:pt x="1368" y="1810"/>
                      <a:pt x="1235" y="1843"/>
                    </a:cubicBezTo>
                    <a:cubicBezTo>
                      <a:pt x="1194" y="1848"/>
                      <a:pt x="1153" y="1851"/>
                      <a:pt x="1112" y="1851"/>
                    </a:cubicBezTo>
                    <a:cubicBezTo>
                      <a:pt x="881" y="1851"/>
                      <a:pt x="648" y="1764"/>
                      <a:pt x="534" y="1510"/>
                    </a:cubicBezTo>
                    <a:cubicBezTo>
                      <a:pt x="501" y="1343"/>
                      <a:pt x="501" y="1176"/>
                      <a:pt x="534" y="1009"/>
                    </a:cubicBezTo>
                    <a:cubicBezTo>
                      <a:pt x="634" y="843"/>
                      <a:pt x="734" y="709"/>
                      <a:pt x="868" y="609"/>
                    </a:cubicBezTo>
                    <a:cubicBezTo>
                      <a:pt x="968" y="542"/>
                      <a:pt x="1001" y="509"/>
                      <a:pt x="1068" y="476"/>
                    </a:cubicBezTo>
                    <a:cubicBezTo>
                      <a:pt x="1168" y="442"/>
                      <a:pt x="1235" y="442"/>
                      <a:pt x="1335" y="442"/>
                    </a:cubicBezTo>
                    <a:cubicBezTo>
                      <a:pt x="1402" y="442"/>
                      <a:pt x="1502" y="476"/>
                      <a:pt x="1568" y="509"/>
                    </a:cubicBezTo>
                    <a:cubicBezTo>
                      <a:pt x="1635" y="542"/>
                      <a:pt x="1735" y="609"/>
                      <a:pt x="1835" y="676"/>
                    </a:cubicBezTo>
                    <a:cubicBezTo>
                      <a:pt x="2135" y="943"/>
                      <a:pt x="2235" y="1443"/>
                      <a:pt x="2202" y="1810"/>
                    </a:cubicBezTo>
                    <a:cubicBezTo>
                      <a:pt x="2185" y="1915"/>
                      <a:pt x="2258" y="1964"/>
                      <a:pt x="2342" y="1964"/>
                    </a:cubicBezTo>
                    <a:cubicBezTo>
                      <a:pt x="2419" y="1964"/>
                      <a:pt x="2504" y="1923"/>
                      <a:pt x="2536" y="1843"/>
                    </a:cubicBezTo>
                    <a:cubicBezTo>
                      <a:pt x="2803" y="1343"/>
                      <a:pt x="2636" y="776"/>
                      <a:pt x="2235" y="376"/>
                    </a:cubicBezTo>
                    <a:cubicBezTo>
                      <a:pt x="1993" y="133"/>
                      <a:pt x="1677" y="1"/>
                      <a:pt x="135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1" name="Google Shape;1911;p38"/>
              <p:cNvSpPr/>
              <p:nvPr/>
            </p:nvSpPr>
            <p:spPr>
              <a:xfrm>
                <a:off x="3389867" y="3235728"/>
                <a:ext cx="24867" cy="23618"/>
              </a:xfrm>
              <a:custGeom>
                <a:avLst/>
                <a:gdLst/>
                <a:ahLst/>
                <a:cxnLst/>
                <a:rect l="l" t="t" r="r" b="b"/>
                <a:pathLst>
                  <a:path w="2032" h="1930" extrusionOk="0">
                    <a:moveTo>
                      <a:pt x="648" y="725"/>
                    </a:moveTo>
                    <a:cubicBezTo>
                      <a:pt x="646" y="725"/>
                      <a:pt x="641" y="727"/>
                      <a:pt x="634" y="734"/>
                    </a:cubicBezTo>
                    <a:cubicBezTo>
                      <a:pt x="634" y="741"/>
                      <a:pt x="636" y="744"/>
                      <a:pt x="638" y="744"/>
                    </a:cubicBezTo>
                    <a:cubicBezTo>
                      <a:pt x="644" y="744"/>
                      <a:pt x="653" y="725"/>
                      <a:pt x="648" y="725"/>
                    </a:cubicBezTo>
                    <a:close/>
                    <a:moveTo>
                      <a:pt x="1201" y="434"/>
                    </a:moveTo>
                    <a:cubicBezTo>
                      <a:pt x="1247" y="527"/>
                      <a:pt x="1274" y="592"/>
                      <a:pt x="1302" y="701"/>
                    </a:cubicBezTo>
                    <a:cubicBezTo>
                      <a:pt x="1302" y="734"/>
                      <a:pt x="1335" y="834"/>
                      <a:pt x="1335" y="868"/>
                    </a:cubicBezTo>
                    <a:lnTo>
                      <a:pt x="1335" y="1034"/>
                    </a:lnTo>
                    <a:cubicBezTo>
                      <a:pt x="1335" y="1153"/>
                      <a:pt x="1323" y="1296"/>
                      <a:pt x="1286" y="1434"/>
                    </a:cubicBezTo>
                    <a:lnTo>
                      <a:pt x="1286" y="1434"/>
                    </a:lnTo>
                    <a:cubicBezTo>
                      <a:pt x="1280" y="1434"/>
                      <a:pt x="1274" y="1435"/>
                      <a:pt x="1268" y="1435"/>
                    </a:cubicBezTo>
                    <a:lnTo>
                      <a:pt x="868" y="1435"/>
                    </a:lnTo>
                    <a:cubicBezTo>
                      <a:pt x="835" y="1435"/>
                      <a:pt x="835" y="1401"/>
                      <a:pt x="801" y="1401"/>
                    </a:cubicBezTo>
                    <a:cubicBezTo>
                      <a:pt x="801" y="1401"/>
                      <a:pt x="701" y="1368"/>
                      <a:pt x="768" y="1368"/>
                    </a:cubicBezTo>
                    <a:lnTo>
                      <a:pt x="634" y="1235"/>
                    </a:lnTo>
                    <a:lnTo>
                      <a:pt x="634" y="1201"/>
                    </a:lnTo>
                    <a:lnTo>
                      <a:pt x="601" y="1168"/>
                    </a:lnTo>
                    <a:lnTo>
                      <a:pt x="601" y="1101"/>
                    </a:lnTo>
                    <a:lnTo>
                      <a:pt x="601" y="1034"/>
                    </a:lnTo>
                    <a:lnTo>
                      <a:pt x="601" y="1001"/>
                    </a:lnTo>
                    <a:lnTo>
                      <a:pt x="601" y="901"/>
                    </a:lnTo>
                    <a:lnTo>
                      <a:pt x="601" y="868"/>
                    </a:lnTo>
                    <a:cubicBezTo>
                      <a:pt x="601" y="834"/>
                      <a:pt x="634" y="768"/>
                      <a:pt x="634" y="768"/>
                    </a:cubicBezTo>
                    <a:lnTo>
                      <a:pt x="634" y="734"/>
                    </a:lnTo>
                    <a:cubicBezTo>
                      <a:pt x="634" y="701"/>
                      <a:pt x="668" y="701"/>
                      <a:pt x="668" y="668"/>
                    </a:cubicBezTo>
                    <a:cubicBezTo>
                      <a:pt x="668" y="601"/>
                      <a:pt x="701" y="601"/>
                      <a:pt x="701" y="601"/>
                    </a:cubicBezTo>
                    <a:lnTo>
                      <a:pt x="701" y="601"/>
                    </a:lnTo>
                    <a:cubicBezTo>
                      <a:pt x="692" y="618"/>
                      <a:pt x="693" y="624"/>
                      <a:pt x="697" y="624"/>
                    </a:cubicBezTo>
                    <a:cubicBezTo>
                      <a:pt x="706" y="624"/>
                      <a:pt x="735" y="594"/>
                      <a:pt x="721" y="594"/>
                    </a:cubicBezTo>
                    <a:lnTo>
                      <a:pt x="721" y="594"/>
                    </a:lnTo>
                    <a:cubicBezTo>
                      <a:pt x="717" y="594"/>
                      <a:pt x="711" y="596"/>
                      <a:pt x="701" y="601"/>
                    </a:cubicBezTo>
                    <a:lnTo>
                      <a:pt x="768" y="567"/>
                    </a:lnTo>
                    <a:cubicBezTo>
                      <a:pt x="801" y="534"/>
                      <a:pt x="801" y="534"/>
                      <a:pt x="835" y="534"/>
                    </a:cubicBezTo>
                    <a:cubicBezTo>
                      <a:pt x="835" y="534"/>
                      <a:pt x="868" y="534"/>
                      <a:pt x="868" y="501"/>
                    </a:cubicBezTo>
                    <a:cubicBezTo>
                      <a:pt x="935" y="501"/>
                      <a:pt x="935" y="434"/>
                      <a:pt x="968" y="434"/>
                    </a:cubicBezTo>
                    <a:close/>
                    <a:moveTo>
                      <a:pt x="1168" y="0"/>
                    </a:moveTo>
                    <a:cubicBezTo>
                      <a:pt x="968" y="0"/>
                      <a:pt x="734" y="67"/>
                      <a:pt x="568" y="201"/>
                    </a:cubicBezTo>
                    <a:cubicBezTo>
                      <a:pt x="234" y="401"/>
                      <a:pt x="1" y="868"/>
                      <a:pt x="134" y="1235"/>
                    </a:cubicBezTo>
                    <a:cubicBezTo>
                      <a:pt x="267" y="1602"/>
                      <a:pt x="634" y="1768"/>
                      <a:pt x="1001" y="1768"/>
                    </a:cubicBezTo>
                    <a:cubicBezTo>
                      <a:pt x="1050" y="1768"/>
                      <a:pt x="1099" y="1765"/>
                      <a:pt x="1148" y="1759"/>
                    </a:cubicBezTo>
                    <a:lnTo>
                      <a:pt x="1148" y="1759"/>
                    </a:lnTo>
                    <a:cubicBezTo>
                      <a:pt x="1131" y="1864"/>
                      <a:pt x="1221" y="1929"/>
                      <a:pt x="1319" y="1929"/>
                    </a:cubicBezTo>
                    <a:cubicBezTo>
                      <a:pt x="1371" y="1929"/>
                      <a:pt x="1426" y="1910"/>
                      <a:pt x="1468" y="1868"/>
                    </a:cubicBezTo>
                    <a:cubicBezTo>
                      <a:pt x="1544" y="1778"/>
                      <a:pt x="1606" y="1680"/>
                      <a:pt x="1657" y="1579"/>
                    </a:cubicBezTo>
                    <a:lnTo>
                      <a:pt x="1657" y="1579"/>
                    </a:lnTo>
                    <a:cubicBezTo>
                      <a:pt x="1799" y="1486"/>
                      <a:pt x="1911" y="1359"/>
                      <a:pt x="1969" y="1201"/>
                    </a:cubicBezTo>
                    <a:cubicBezTo>
                      <a:pt x="2031" y="1097"/>
                      <a:pt x="1937" y="1045"/>
                      <a:pt x="1850" y="1045"/>
                    </a:cubicBezTo>
                    <a:cubicBezTo>
                      <a:pt x="1839" y="1045"/>
                      <a:pt x="1828" y="1046"/>
                      <a:pt x="1817" y="1047"/>
                    </a:cubicBezTo>
                    <a:lnTo>
                      <a:pt x="1817" y="1047"/>
                    </a:lnTo>
                    <a:cubicBezTo>
                      <a:pt x="1833" y="841"/>
                      <a:pt x="1822" y="648"/>
                      <a:pt x="1769" y="434"/>
                    </a:cubicBezTo>
                    <a:cubicBezTo>
                      <a:pt x="1735" y="334"/>
                      <a:pt x="1668" y="167"/>
                      <a:pt x="1502" y="67"/>
                    </a:cubicBezTo>
                    <a:cubicBezTo>
                      <a:pt x="1402" y="34"/>
                      <a:pt x="1302" y="0"/>
                      <a:pt x="116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38"/>
              <p:cNvSpPr/>
              <p:nvPr/>
            </p:nvSpPr>
            <p:spPr>
              <a:xfrm>
                <a:off x="3608242" y="3488990"/>
                <a:ext cx="32258" cy="27718"/>
              </a:xfrm>
              <a:custGeom>
                <a:avLst/>
                <a:gdLst/>
                <a:ahLst/>
                <a:cxnLst/>
                <a:rect l="l" t="t" r="r" b="b"/>
                <a:pathLst>
                  <a:path w="2636" h="2265" extrusionOk="0">
                    <a:moveTo>
                      <a:pt x="1335" y="252"/>
                    </a:moveTo>
                    <a:cubicBezTo>
                      <a:pt x="1502" y="252"/>
                      <a:pt x="1635" y="352"/>
                      <a:pt x="1769" y="485"/>
                    </a:cubicBezTo>
                    <a:cubicBezTo>
                      <a:pt x="1819" y="545"/>
                      <a:pt x="1874" y="572"/>
                      <a:pt x="1925" y="576"/>
                    </a:cubicBezTo>
                    <a:lnTo>
                      <a:pt x="1925" y="576"/>
                    </a:lnTo>
                    <a:cubicBezTo>
                      <a:pt x="1894" y="615"/>
                      <a:pt x="1881" y="665"/>
                      <a:pt x="1902" y="719"/>
                    </a:cubicBezTo>
                    <a:lnTo>
                      <a:pt x="1902" y="986"/>
                    </a:lnTo>
                    <a:lnTo>
                      <a:pt x="1902" y="1086"/>
                    </a:lnTo>
                    <a:lnTo>
                      <a:pt x="1902" y="1152"/>
                    </a:lnTo>
                    <a:lnTo>
                      <a:pt x="1902" y="1186"/>
                    </a:lnTo>
                    <a:cubicBezTo>
                      <a:pt x="1902" y="1252"/>
                      <a:pt x="1835" y="1352"/>
                      <a:pt x="1802" y="1386"/>
                    </a:cubicBezTo>
                    <a:cubicBezTo>
                      <a:pt x="1802" y="1419"/>
                      <a:pt x="1769" y="1486"/>
                      <a:pt x="1769" y="1519"/>
                    </a:cubicBezTo>
                    <a:cubicBezTo>
                      <a:pt x="1769" y="1519"/>
                      <a:pt x="1769" y="1553"/>
                      <a:pt x="1702" y="1553"/>
                    </a:cubicBezTo>
                    <a:cubicBezTo>
                      <a:pt x="1702" y="1553"/>
                      <a:pt x="1702" y="1586"/>
                      <a:pt x="1669" y="1586"/>
                    </a:cubicBezTo>
                    <a:cubicBezTo>
                      <a:pt x="1635" y="1653"/>
                      <a:pt x="1635" y="1686"/>
                      <a:pt x="1602" y="1686"/>
                    </a:cubicBezTo>
                    <a:cubicBezTo>
                      <a:pt x="1609" y="1679"/>
                      <a:pt x="1610" y="1676"/>
                      <a:pt x="1608" y="1676"/>
                    </a:cubicBezTo>
                    <a:lnTo>
                      <a:pt x="1608" y="1676"/>
                    </a:lnTo>
                    <a:cubicBezTo>
                      <a:pt x="1602" y="1676"/>
                      <a:pt x="1574" y="1696"/>
                      <a:pt x="1579" y="1696"/>
                    </a:cubicBezTo>
                    <a:cubicBezTo>
                      <a:pt x="1581" y="1696"/>
                      <a:pt x="1588" y="1693"/>
                      <a:pt x="1602" y="1686"/>
                    </a:cubicBezTo>
                    <a:lnTo>
                      <a:pt x="1602" y="1686"/>
                    </a:lnTo>
                    <a:lnTo>
                      <a:pt x="1535" y="1719"/>
                    </a:lnTo>
                    <a:lnTo>
                      <a:pt x="1502" y="1753"/>
                    </a:lnTo>
                    <a:cubicBezTo>
                      <a:pt x="1468" y="1753"/>
                      <a:pt x="1435" y="1786"/>
                      <a:pt x="1368" y="1786"/>
                    </a:cubicBezTo>
                    <a:lnTo>
                      <a:pt x="1102" y="1786"/>
                    </a:lnTo>
                    <a:cubicBezTo>
                      <a:pt x="1035" y="1786"/>
                      <a:pt x="1001" y="1753"/>
                      <a:pt x="968" y="1753"/>
                    </a:cubicBezTo>
                    <a:lnTo>
                      <a:pt x="935" y="1753"/>
                    </a:lnTo>
                    <a:lnTo>
                      <a:pt x="868" y="1719"/>
                    </a:lnTo>
                    <a:cubicBezTo>
                      <a:pt x="835" y="1686"/>
                      <a:pt x="801" y="1686"/>
                      <a:pt x="768" y="1653"/>
                    </a:cubicBezTo>
                    <a:lnTo>
                      <a:pt x="701" y="1586"/>
                    </a:lnTo>
                    <a:lnTo>
                      <a:pt x="668" y="1553"/>
                    </a:lnTo>
                    <a:cubicBezTo>
                      <a:pt x="635" y="1519"/>
                      <a:pt x="601" y="1486"/>
                      <a:pt x="601" y="1419"/>
                    </a:cubicBezTo>
                    <a:cubicBezTo>
                      <a:pt x="501" y="1319"/>
                      <a:pt x="434" y="1152"/>
                      <a:pt x="434" y="1019"/>
                    </a:cubicBezTo>
                    <a:lnTo>
                      <a:pt x="434" y="752"/>
                    </a:lnTo>
                    <a:cubicBezTo>
                      <a:pt x="434" y="719"/>
                      <a:pt x="434" y="719"/>
                      <a:pt x="468" y="685"/>
                    </a:cubicBezTo>
                    <a:cubicBezTo>
                      <a:pt x="468" y="685"/>
                      <a:pt x="468" y="652"/>
                      <a:pt x="501" y="652"/>
                    </a:cubicBezTo>
                    <a:cubicBezTo>
                      <a:pt x="501" y="652"/>
                      <a:pt x="526" y="578"/>
                      <a:pt x="533" y="578"/>
                    </a:cubicBezTo>
                    <a:cubicBezTo>
                      <a:pt x="534" y="578"/>
                      <a:pt x="534" y="581"/>
                      <a:pt x="534" y="585"/>
                    </a:cubicBezTo>
                    <a:cubicBezTo>
                      <a:pt x="601" y="552"/>
                      <a:pt x="601" y="519"/>
                      <a:pt x="635" y="519"/>
                    </a:cubicBezTo>
                    <a:lnTo>
                      <a:pt x="668" y="485"/>
                    </a:lnTo>
                    <a:cubicBezTo>
                      <a:pt x="701" y="418"/>
                      <a:pt x="768" y="418"/>
                      <a:pt x="768" y="385"/>
                    </a:cubicBezTo>
                    <a:cubicBezTo>
                      <a:pt x="769" y="385"/>
                      <a:pt x="769" y="384"/>
                      <a:pt x="770" y="383"/>
                    </a:cubicBezTo>
                    <a:lnTo>
                      <a:pt x="770" y="383"/>
                    </a:lnTo>
                    <a:cubicBezTo>
                      <a:pt x="777" y="384"/>
                      <a:pt x="787" y="385"/>
                      <a:pt x="801" y="385"/>
                    </a:cubicBezTo>
                    <a:cubicBezTo>
                      <a:pt x="835" y="385"/>
                      <a:pt x="835" y="352"/>
                      <a:pt x="868" y="352"/>
                    </a:cubicBezTo>
                    <a:cubicBezTo>
                      <a:pt x="968" y="318"/>
                      <a:pt x="1001" y="318"/>
                      <a:pt x="1102" y="252"/>
                    </a:cubicBezTo>
                    <a:close/>
                    <a:moveTo>
                      <a:pt x="1224" y="0"/>
                    </a:moveTo>
                    <a:cubicBezTo>
                      <a:pt x="669" y="0"/>
                      <a:pt x="110" y="344"/>
                      <a:pt x="67" y="919"/>
                    </a:cubicBezTo>
                    <a:cubicBezTo>
                      <a:pt x="1" y="1386"/>
                      <a:pt x="234" y="1853"/>
                      <a:pt x="635" y="2086"/>
                    </a:cubicBezTo>
                    <a:cubicBezTo>
                      <a:pt x="827" y="2205"/>
                      <a:pt x="1040" y="2264"/>
                      <a:pt x="1249" y="2264"/>
                    </a:cubicBezTo>
                    <a:cubicBezTo>
                      <a:pt x="1510" y="2264"/>
                      <a:pt x="1765" y="2172"/>
                      <a:pt x="1969" y="1986"/>
                    </a:cubicBezTo>
                    <a:cubicBezTo>
                      <a:pt x="2336" y="1653"/>
                      <a:pt x="2636" y="986"/>
                      <a:pt x="2236" y="552"/>
                    </a:cubicBezTo>
                    <a:cubicBezTo>
                      <a:pt x="2198" y="514"/>
                      <a:pt x="2149" y="497"/>
                      <a:pt x="2099" y="497"/>
                    </a:cubicBezTo>
                    <a:cubicBezTo>
                      <a:pt x="2092" y="497"/>
                      <a:pt x="2084" y="498"/>
                      <a:pt x="2076" y="499"/>
                    </a:cubicBezTo>
                    <a:lnTo>
                      <a:pt x="2076" y="499"/>
                    </a:lnTo>
                    <a:cubicBezTo>
                      <a:pt x="2099" y="457"/>
                      <a:pt x="2101" y="405"/>
                      <a:pt x="2069" y="352"/>
                    </a:cubicBezTo>
                    <a:cubicBezTo>
                      <a:pt x="1852" y="110"/>
                      <a:pt x="1539" y="0"/>
                      <a:pt x="122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38"/>
              <p:cNvSpPr/>
              <p:nvPr/>
            </p:nvSpPr>
            <p:spPr>
              <a:xfrm>
                <a:off x="3594769" y="3264973"/>
                <a:ext cx="31450" cy="30092"/>
              </a:xfrm>
              <a:custGeom>
                <a:avLst/>
                <a:gdLst/>
                <a:ahLst/>
                <a:cxnLst/>
                <a:rect l="l" t="t" r="r" b="b"/>
                <a:pathLst>
                  <a:path w="2570" h="2459" extrusionOk="0">
                    <a:moveTo>
                      <a:pt x="1435" y="479"/>
                    </a:moveTo>
                    <a:cubicBezTo>
                      <a:pt x="1502" y="512"/>
                      <a:pt x="1535" y="512"/>
                      <a:pt x="1569" y="546"/>
                    </a:cubicBezTo>
                    <a:lnTo>
                      <a:pt x="1602" y="613"/>
                    </a:lnTo>
                    <a:cubicBezTo>
                      <a:pt x="1669" y="613"/>
                      <a:pt x="1669" y="646"/>
                      <a:pt x="1669" y="646"/>
                    </a:cubicBezTo>
                    <a:lnTo>
                      <a:pt x="1736" y="713"/>
                    </a:lnTo>
                    <a:lnTo>
                      <a:pt x="1736" y="779"/>
                    </a:lnTo>
                    <a:cubicBezTo>
                      <a:pt x="1769" y="813"/>
                      <a:pt x="1836" y="846"/>
                      <a:pt x="1836" y="946"/>
                    </a:cubicBezTo>
                    <a:cubicBezTo>
                      <a:pt x="1836" y="979"/>
                      <a:pt x="1869" y="979"/>
                      <a:pt x="1869" y="1013"/>
                    </a:cubicBezTo>
                    <a:lnTo>
                      <a:pt x="1869" y="1046"/>
                    </a:lnTo>
                    <a:cubicBezTo>
                      <a:pt x="1902" y="1113"/>
                      <a:pt x="1902" y="1180"/>
                      <a:pt x="1902" y="1213"/>
                    </a:cubicBezTo>
                    <a:lnTo>
                      <a:pt x="1902" y="1313"/>
                    </a:lnTo>
                    <a:lnTo>
                      <a:pt x="1902" y="1346"/>
                    </a:lnTo>
                    <a:lnTo>
                      <a:pt x="1902" y="1513"/>
                    </a:lnTo>
                    <a:cubicBezTo>
                      <a:pt x="1902" y="1613"/>
                      <a:pt x="1869" y="1680"/>
                      <a:pt x="1836" y="1780"/>
                    </a:cubicBezTo>
                    <a:cubicBezTo>
                      <a:pt x="1785" y="1856"/>
                      <a:pt x="1797" y="1928"/>
                      <a:pt x="1841" y="1978"/>
                    </a:cubicBezTo>
                    <a:lnTo>
                      <a:pt x="1841" y="1978"/>
                    </a:lnTo>
                    <a:cubicBezTo>
                      <a:pt x="1839" y="1979"/>
                      <a:pt x="1837" y="1979"/>
                      <a:pt x="1836" y="1980"/>
                    </a:cubicBezTo>
                    <a:cubicBezTo>
                      <a:pt x="1736" y="2014"/>
                      <a:pt x="1602" y="2047"/>
                      <a:pt x="1535" y="2114"/>
                    </a:cubicBezTo>
                    <a:cubicBezTo>
                      <a:pt x="1402" y="2147"/>
                      <a:pt x="1369" y="2147"/>
                      <a:pt x="1235" y="2147"/>
                    </a:cubicBezTo>
                    <a:cubicBezTo>
                      <a:pt x="1168" y="2147"/>
                      <a:pt x="1068" y="2114"/>
                      <a:pt x="1002" y="2114"/>
                    </a:cubicBezTo>
                    <a:cubicBezTo>
                      <a:pt x="902" y="2047"/>
                      <a:pt x="835" y="2014"/>
                      <a:pt x="768" y="1947"/>
                    </a:cubicBezTo>
                    <a:cubicBezTo>
                      <a:pt x="768" y="1947"/>
                      <a:pt x="735" y="1847"/>
                      <a:pt x="701" y="1847"/>
                    </a:cubicBezTo>
                    <a:cubicBezTo>
                      <a:pt x="701" y="1813"/>
                      <a:pt x="668" y="1813"/>
                      <a:pt x="668" y="1780"/>
                    </a:cubicBezTo>
                    <a:lnTo>
                      <a:pt x="668" y="1713"/>
                    </a:lnTo>
                    <a:cubicBezTo>
                      <a:pt x="568" y="1547"/>
                      <a:pt x="568" y="1346"/>
                      <a:pt x="601" y="1146"/>
                    </a:cubicBezTo>
                    <a:lnTo>
                      <a:pt x="601" y="1113"/>
                    </a:lnTo>
                    <a:cubicBezTo>
                      <a:pt x="601" y="1046"/>
                      <a:pt x="601" y="1046"/>
                      <a:pt x="668" y="1013"/>
                    </a:cubicBezTo>
                    <a:cubicBezTo>
                      <a:pt x="668" y="979"/>
                      <a:pt x="701" y="946"/>
                      <a:pt x="701" y="879"/>
                    </a:cubicBezTo>
                    <a:cubicBezTo>
                      <a:pt x="701" y="879"/>
                      <a:pt x="723" y="837"/>
                      <a:pt x="714" y="837"/>
                    </a:cubicBezTo>
                    <a:lnTo>
                      <a:pt x="714" y="837"/>
                    </a:lnTo>
                    <a:cubicBezTo>
                      <a:pt x="712" y="837"/>
                      <a:pt x="708" y="839"/>
                      <a:pt x="701" y="846"/>
                    </a:cubicBezTo>
                    <a:cubicBezTo>
                      <a:pt x="701" y="813"/>
                      <a:pt x="735" y="813"/>
                      <a:pt x="735" y="779"/>
                    </a:cubicBezTo>
                    <a:cubicBezTo>
                      <a:pt x="768" y="713"/>
                      <a:pt x="768" y="679"/>
                      <a:pt x="835" y="646"/>
                    </a:cubicBezTo>
                    <a:lnTo>
                      <a:pt x="868" y="613"/>
                    </a:lnTo>
                    <a:lnTo>
                      <a:pt x="902" y="546"/>
                    </a:lnTo>
                    <a:cubicBezTo>
                      <a:pt x="907" y="546"/>
                      <a:pt x="911" y="545"/>
                      <a:pt x="915" y="544"/>
                    </a:cubicBezTo>
                    <a:lnTo>
                      <a:pt x="915" y="544"/>
                    </a:lnTo>
                    <a:cubicBezTo>
                      <a:pt x="936" y="537"/>
                      <a:pt x="945" y="512"/>
                      <a:pt x="1002" y="512"/>
                    </a:cubicBezTo>
                    <a:cubicBezTo>
                      <a:pt x="1002" y="512"/>
                      <a:pt x="1032" y="512"/>
                      <a:pt x="1035" y="484"/>
                    </a:cubicBezTo>
                    <a:lnTo>
                      <a:pt x="1035" y="484"/>
                    </a:lnTo>
                    <a:cubicBezTo>
                      <a:pt x="1047" y="481"/>
                      <a:pt x="1060" y="479"/>
                      <a:pt x="1068" y="479"/>
                    </a:cubicBezTo>
                    <a:close/>
                    <a:moveTo>
                      <a:pt x="1305" y="1"/>
                    </a:moveTo>
                    <a:cubicBezTo>
                      <a:pt x="1061" y="1"/>
                      <a:pt x="811" y="55"/>
                      <a:pt x="601" y="212"/>
                    </a:cubicBezTo>
                    <a:cubicBezTo>
                      <a:pt x="201" y="512"/>
                      <a:pt x="1" y="1146"/>
                      <a:pt x="101" y="1647"/>
                    </a:cubicBezTo>
                    <a:cubicBezTo>
                      <a:pt x="168" y="1880"/>
                      <a:pt x="335" y="2147"/>
                      <a:pt x="535" y="2280"/>
                    </a:cubicBezTo>
                    <a:cubicBezTo>
                      <a:pt x="716" y="2410"/>
                      <a:pt x="937" y="2459"/>
                      <a:pt x="1167" y="2459"/>
                    </a:cubicBezTo>
                    <a:cubicBezTo>
                      <a:pt x="1234" y="2459"/>
                      <a:pt x="1301" y="2455"/>
                      <a:pt x="1369" y="2447"/>
                    </a:cubicBezTo>
                    <a:cubicBezTo>
                      <a:pt x="2002" y="2347"/>
                      <a:pt x="2569" y="1813"/>
                      <a:pt x="2503" y="1146"/>
                    </a:cubicBezTo>
                    <a:cubicBezTo>
                      <a:pt x="2509" y="1121"/>
                      <a:pt x="2505" y="1102"/>
                      <a:pt x="2493" y="1088"/>
                    </a:cubicBezTo>
                    <a:lnTo>
                      <a:pt x="2493" y="1088"/>
                    </a:lnTo>
                    <a:cubicBezTo>
                      <a:pt x="2460" y="864"/>
                      <a:pt x="2343" y="648"/>
                      <a:pt x="2203" y="479"/>
                    </a:cubicBezTo>
                    <a:cubicBezTo>
                      <a:pt x="2036" y="246"/>
                      <a:pt x="1769" y="79"/>
                      <a:pt x="1502" y="12"/>
                    </a:cubicBezTo>
                    <a:cubicBezTo>
                      <a:pt x="1437" y="5"/>
                      <a:pt x="1371" y="1"/>
                      <a:pt x="130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38"/>
              <p:cNvSpPr/>
              <p:nvPr/>
            </p:nvSpPr>
            <p:spPr>
              <a:xfrm>
                <a:off x="4259292" y="4011889"/>
                <a:ext cx="209004" cy="224962"/>
              </a:xfrm>
              <a:custGeom>
                <a:avLst/>
                <a:gdLst/>
                <a:ahLst/>
                <a:cxnLst/>
                <a:rect l="l" t="t" r="r" b="b"/>
                <a:pathLst>
                  <a:path w="17079" h="18383" extrusionOk="0">
                    <a:moveTo>
                      <a:pt x="7981" y="431"/>
                    </a:moveTo>
                    <a:cubicBezTo>
                      <a:pt x="8468" y="431"/>
                      <a:pt x="8957" y="538"/>
                      <a:pt x="9407" y="784"/>
                    </a:cubicBezTo>
                    <a:cubicBezTo>
                      <a:pt x="10141" y="1151"/>
                      <a:pt x="10608" y="1885"/>
                      <a:pt x="10641" y="2719"/>
                    </a:cubicBezTo>
                    <a:cubicBezTo>
                      <a:pt x="10732" y="3626"/>
                      <a:pt x="10384" y="4589"/>
                      <a:pt x="10069" y="5432"/>
                    </a:cubicBezTo>
                    <a:lnTo>
                      <a:pt x="10069" y="5432"/>
                    </a:lnTo>
                    <a:cubicBezTo>
                      <a:pt x="10037" y="5461"/>
                      <a:pt x="10005" y="5491"/>
                      <a:pt x="9974" y="5521"/>
                    </a:cubicBezTo>
                    <a:cubicBezTo>
                      <a:pt x="9991" y="5529"/>
                      <a:pt x="10009" y="5538"/>
                      <a:pt x="10027" y="5546"/>
                    </a:cubicBezTo>
                    <a:lnTo>
                      <a:pt x="10027" y="5546"/>
                    </a:lnTo>
                    <a:cubicBezTo>
                      <a:pt x="10009" y="5594"/>
                      <a:pt x="9991" y="5641"/>
                      <a:pt x="9974" y="5688"/>
                    </a:cubicBezTo>
                    <a:cubicBezTo>
                      <a:pt x="9882" y="5850"/>
                      <a:pt x="10046" y="5947"/>
                      <a:pt x="10211" y="5947"/>
                    </a:cubicBezTo>
                    <a:cubicBezTo>
                      <a:pt x="10284" y="5947"/>
                      <a:pt x="10357" y="5928"/>
                      <a:pt x="10408" y="5888"/>
                    </a:cubicBezTo>
                    <a:cubicBezTo>
                      <a:pt x="11067" y="5245"/>
                      <a:pt x="11958" y="4927"/>
                      <a:pt x="12850" y="4927"/>
                    </a:cubicBezTo>
                    <a:cubicBezTo>
                      <a:pt x="13810" y="4927"/>
                      <a:pt x="14770" y="5295"/>
                      <a:pt x="15445" y="6021"/>
                    </a:cubicBezTo>
                    <a:cubicBezTo>
                      <a:pt x="16746" y="7455"/>
                      <a:pt x="16746" y="9724"/>
                      <a:pt x="15345" y="11125"/>
                    </a:cubicBezTo>
                    <a:cubicBezTo>
                      <a:pt x="14651" y="11788"/>
                      <a:pt x="13684" y="12206"/>
                      <a:pt x="12716" y="12206"/>
                    </a:cubicBezTo>
                    <a:cubicBezTo>
                      <a:pt x="12641" y="12206"/>
                      <a:pt x="12566" y="12204"/>
                      <a:pt x="12491" y="12199"/>
                    </a:cubicBezTo>
                    <a:lnTo>
                      <a:pt x="12491" y="12199"/>
                    </a:lnTo>
                    <a:cubicBezTo>
                      <a:pt x="12486" y="12197"/>
                      <a:pt x="12481" y="12194"/>
                      <a:pt x="12476" y="12192"/>
                    </a:cubicBezTo>
                    <a:cubicBezTo>
                      <a:pt x="12475" y="12194"/>
                      <a:pt x="12475" y="12196"/>
                      <a:pt x="12474" y="12198"/>
                    </a:cubicBezTo>
                    <a:lnTo>
                      <a:pt x="12474" y="12198"/>
                    </a:lnTo>
                    <a:cubicBezTo>
                      <a:pt x="12452" y="12196"/>
                      <a:pt x="12431" y="12194"/>
                      <a:pt x="12409" y="12192"/>
                    </a:cubicBezTo>
                    <a:cubicBezTo>
                      <a:pt x="12176" y="12192"/>
                      <a:pt x="11976" y="12559"/>
                      <a:pt x="12176" y="12659"/>
                    </a:cubicBezTo>
                    <a:cubicBezTo>
                      <a:pt x="13110" y="13059"/>
                      <a:pt x="13777" y="13993"/>
                      <a:pt x="13844" y="15028"/>
                    </a:cubicBezTo>
                    <a:cubicBezTo>
                      <a:pt x="13944" y="16028"/>
                      <a:pt x="13410" y="16929"/>
                      <a:pt x="12609" y="17496"/>
                    </a:cubicBezTo>
                    <a:cubicBezTo>
                      <a:pt x="12165" y="17783"/>
                      <a:pt x="11678" y="17897"/>
                      <a:pt x="11184" y="17897"/>
                    </a:cubicBezTo>
                    <a:cubicBezTo>
                      <a:pt x="10529" y="17897"/>
                      <a:pt x="9863" y="17696"/>
                      <a:pt x="9274" y="17429"/>
                    </a:cubicBezTo>
                    <a:cubicBezTo>
                      <a:pt x="8306" y="17029"/>
                      <a:pt x="7406" y="16362"/>
                      <a:pt x="6805" y="15428"/>
                    </a:cubicBezTo>
                    <a:cubicBezTo>
                      <a:pt x="6105" y="14360"/>
                      <a:pt x="5905" y="12926"/>
                      <a:pt x="6438" y="11725"/>
                    </a:cubicBezTo>
                    <a:cubicBezTo>
                      <a:pt x="6505" y="11592"/>
                      <a:pt x="6438" y="11392"/>
                      <a:pt x="6272" y="11392"/>
                    </a:cubicBezTo>
                    <a:cubicBezTo>
                      <a:pt x="4604" y="11258"/>
                      <a:pt x="2836" y="10758"/>
                      <a:pt x="1668" y="9524"/>
                    </a:cubicBezTo>
                    <a:cubicBezTo>
                      <a:pt x="668" y="8389"/>
                      <a:pt x="167" y="6722"/>
                      <a:pt x="1001" y="5387"/>
                    </a:cubicBezTo>
                    <a:cubicBezTo>
                      <a:pt x="1435" y="4720"/>
                      <a:pt x="2102" y="4186"/>
                      <a:pt x="2936" y="4153"/>
                    </a:cubicBezTo>
                    <a:cubicBezTo>
                      <a:pt x="3069" y="4153"/>
                      <a:pt x="3236" y="4053"/>
                      <a:pt x="3236" y="3886"/>
                    </a:cubicBezTo>
                    <a:cubicBezTo>
                      <a:pt x="3236" y="3753"/>
                      <a:pt x="3136" y="3653"/>
                      <a:pt x="3003" y="3653"/>
                    </a:cubicBezTo>
                    <a:cubicBezTo>
                      <a:pt x="2919" y="3656"/>
                      <a:pt x="2836" y="3663"/>
                      <a:pt x="2755" y="3674"/>
                    </a:cubicBezTo>
                    <a:lnTo>
                      <a:pt x="2755" y="3674"/>
                    </a:lnTo>
                    <a:cubicBezTo>
                      <a:pt x="3335" y="3058"/>
                      <a:pt x="3962" y="2458"/>
                      <a:pt x="4637" y="1952"/>
                    </a:cubicBezTo>
                    <a:cubicBezTo>
                      <a:pt x="5338" y="1351"/>
                      <a:pt x="6138" y="817"/>
                      <a:pt x="7072" y="551"/>
                    </a:cubicBezTo>
                    <a:cubicBezTo>
                      <a:pt x="7368" y="473"/>
                      <a:pt x="7674" y="431"/>
                      <a:pt x="7981" y="431"/>
                    </a:cubicBezTo>
                    <a:close/>
                    <a:moveTo>
                      <a:pt x="8134" y="0"/>
                    </a:moveTo>
                    <a:cubicBezTo>
                      <a:pt x="6945" y="0"/>
                      <a:pt x="5735" y="594"/>
                      <a:pt x="4770" y="1318"/>
                    </a:cubicBezTo>
                    <a:cubicBezTo>
                      <a:pt x="3783" y="2042"/>
                      <a:pt x="2926" y="2895"/>
                      <a:pt x="2103" y="3847"/>
                    </a:cubicBezTo>
                    <a:lnTo>
                      <a:pt x="2103" y="3847"/>
                    </a:lnTo>
                    <a:cubicBezTo>
                      <a:pt x="908" y="4328"/>
                      <a:pt x="94" y="5619"/>
                      <a:pt x="67" y="6888"/>
                    </a:cubicBezTo>
                    <a:cubicBezTo>
                      <a:pt x="0" y="8723"/>
                      <a:pt x="1335" y="10324"/>
                      <a:pt x="2936" y="11091"/>
                    </a:cubicBezTo>
                    <a:cubicBezTo>
                      <a:pt x="3848" y="11548"/>
                      <a:pt x="4816" y="11782"/>
                      <a:pt x="5814" y="11870"/>
                    </a:cubicBezTo>
                    <a:lnTo>
                      <a:pt x="5814" y="11870"/>
                    </a:lnTo>
                    <a:cubicBezTo>
                      <a:pt x="5420" y="12997"/>
                      <a:pt x="5522" y="14260"/>
                      <a:pt x="6071" y="15328"/>
                    </a:cubicBezTo>
                    <a:cubicBezTo>
                      <a:pt x="6638" y="16395"/>
                      <a:pt x="7606" y="17262"/>
                      <a:pt x="8740" y="17763"/>
                    </a:cubicBezTo>
                    <a:cubicBezTo>
                      <a:pt x="9451" y="18128"/>
                      <a:pt x="10248" y="18383"/>
                      <a:pt x="11049" y="18383"/>
                    </a:cubicBezTo>
                    <a:cubicBezTo>
                      <a:pt x="11564" y="18383"/>
                      <a:pt x="12080" y="18278"/>
                      <a:pt x="12576" y="18030"/>
                    </a:cubicBezTo>
                    <a:cubicBezTo>
                      <a:pt x="13577" y="17529"/>
                      <a:pt x="14277" y="16495"/>
                      <a:pt x="14344" y="15361"/>
                    </a:cubicBezTo>
                    <a:cubicBezTo>
                      <a:pt x="14423" y="14333"/>
                      <a:pt x="13960" y="13283"/>
                      <a:pt x="13169" y="12625"/>
                    </a:cubicBezTo>
                    <a:lnTo>
                      <a:pt x="13169" y="12625"/>
                    </a:lnTo>
                    <a:cubicBezTo>
                      <a:pt x="15032" y="12344"/>
                      <a:pt x="16673" y="10787"/>
                      <a:pt x="16846" y="8856"/>
                    </a:cubicBezTo>
                    <a:cubicBezTo>
                      <a:pt x="17079" y="6688"/>
                      <a:pt x="15511" y="4587"/>
                      <a:pt x="13310" y="4387"/>
                    </a:cubicBezTo>
                    <a:cubicBezTo>
                      <a:pt x="13166" y="4371"/>
                      <a:pt x="13021" y="4363"/>
                      <a:pt x="12876" y="4363"/>
                    </a:cubicBezTo>
                    <a:cubicBezTo>
                      <a:pt x="12111" y="4363"/>
                      <a:pt x="11341" y="4582"/>
                      <a:pt x="10685" y="4978"/>
                    </a:cubicBezTo>
                    <a:lnTo>
                      <a:pt x="10685" y="4978"/>
                    </a:lnTo>
                    <a:cubicBezTo>
                      <a:pt x="11215" y="3422"/>
                      <a:pt x="11486" y="1581"/>
                      <a:pt x="9941" y="551"/>
                    </a:cubicBezTo>
                    <a:cubicBezTo>
                      <a:pt x="9369" y="162"/>
                      <a:pt x="8755" y="0"/>
                      <a:pt x="81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38"/>
              <p:cNvSpPr/>
              <p:nvPr/>
            </p:nvSpPr>
            <p:spPr>
              <a:xfrm>
                <a:off x="4423789" y="3789193"/>
                <a:ext cx="355463" cy="326129"/>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916;p38"/>
              <p:cNvSpPr/>
              <p:nvPr/>
            </p:nvSpPr>
            <p:spPr>
              <a:xfrm>
                <a:off x="3471094" y="4359007"/>
                <a:ext cx="25723" cy="28110"/>
              </a:xfrm>
              <a:custGeom>
                <a:avLst/>
                <a:gdLst/>
                <a:ahLst/>
                <a:cxnLst/>
                <a:rect l="l" t="t" r="r" b="b"/>
                <a:pathLst>
                  <a:path w="2102" h="2297" extrusionOk="0">
                    <a:moveTo>
                      <a:pt x="796" y="0"/>
                    </a:moveTo>
                    <a:cubicBezTo>
                      <a:pt x="741" y="0"/>
                      <a:pt x="685" y="11"/>
                      <a:pt x="635" y="37"/>
                    </a:cubicBezTo>
                    <a:cubicBezTo>
                      <a:pt x="301" y="304"/>
                      <a:pt x="101" y="704"/>
                      <a:pt x="34" y="1138"/>
                    </a:cubicBezTo>
                    <a:cubicBezTo>
                      <a:pt x="1" y="1504"/>
                      <a:pt x="134" y="1971"/>
                      <a:pt x="501" y="2172"/>
                    </a:cubicBezTo>
                    <a:cubicBezTo>
                      <a:pt x="651" y="2255"/>
                      <a:pt x="826" y="2297"/>
                      <a:pt x="1001" y="2297"/>
                    </a:cubicBezTo>
                    <a:cubicBezTo>
                      <a:pt x="1177" y="2297"/>
                      <a:pt x="1352" y="2255"/>
                      <a:pt x="1502" y="2172"/>
                    </a:cubicBezTo>
                    <a:cubicBezTo>
                      <a:pt x="1835" y="2005"/>
                      <a:pt x="2102" y="1671"/>
                      <a:pt x="1969" y="1271"/>
                    </a:cubicBezTo>
                    <a:cubicBezTo>
                      <a:pt x="1983" y="1201"/>
                      <a:pt x="1956" y="1172"/>
                      <a:pt x="1919" y="1172"/>
                    </a:cubicBezTo>
                    <a:cubicBezTo>
                      <a:pt x="1869" y="1172"/>
                      <a:pt x="1802" y="1227"/>
                      <a:pt x="1802" y="1304"/>
                    </a:cubicBezTo>
                    <a:cubicBezTo>
                      <a:pt x="1869" y="1705"/>
                      <a:pt x="1468" y="1971"/>
                      <a:pt x="1102" y="1971"/>
                    </a:cubicBezTo>
                    <a:cubicBezTo>
                      <a:pt x="601" y="1971"/>
                      <a:pt x="368" y="1438"/>
                      <a:pt x="468" y="971"/>
                    </a:cubicBezTo>
                    <a:cubicBezTo>
                      <a:pt x="496" y="744"/>
                      <a:pt x="621" y="541"/>
                      <a:pt x="781" y="383"/>
                    </a:cubicBezTo>
                    <a:lnTo>
                      <a:pt x="781" y="383"/>
                    </a:lnTo>
                    <a:cubicBezTo>
                      <a:pt x="1019" y="499"/>
                      <a:pt x="1186" y="710"/>
                      <a:pt x="1302" y="971"/>
                    </a:cubicBezTo>
                    <a:cubicBezTo>
                      <a:pt x="1323" y="1025"/>
                      <a:pt x="1370" y="1047"/>
                      <a:pt x="1421" y="1047"/>
                    </a:cubicBezTo>
                    <a:cubicBezTo>
                      <a:pt x="1528" y="1047"/>
                      <a:pt x="1658" y="950"/>
                      <a:pt x="1635" y="837"/>
                    </a:cubicBezTo>
                    <a:cubicBezTo>
                      <a:pt x="1602" y="604"/>
                      <a:pt x="1502" y="437"/>
                      <a:pt x="1302" y="270"/>
                    </a:cubicBezTo>
                    <a:cubicBezTo>
                      <a:pt x="1202" y="170"/>
                      <a:pt x="1135" y="137"/>
                      <a:pt x="1035" y="70"/>
                    </a:cubicBezTo>
                    <a:cubicBezTo>
                      <a:pt x="973" y="29"/>
                      <a:pt x="886" y="0"/>
                      <a:pt x="79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917;p38"/>
              <p:cNvSpPr/>
              <p:nvPr/>
            </p:nvSpPr>
            <p:spPr>
              <a:xfrm>
                <a:off x="3437223" y="4201337"/>
                <a:ext cx="37557" cy="27865"/>
              </a:xfrm>
              <a:custGeom>
                <a:avLst/>
                <a:gdLst/>
                <a:ahLst/>
                <a:cxnLst/>
                <a:rect l="l" t="t" r="r" b="b"/>
                <a:pathLst>
                  <a:path w="3069" h="2277" extrusionOk="0">
                    <a:moveTo>
                      <a:pt x="1559" y="0"/>
                    </a:moveTo>
                    <a:cubicBezTo>
                      <a:pt x="1506" y="0"/>
                      <a:pt x="1454" y="4"/>
                      <a:pt x="1401" y="13"/>
                    </a:cubicBezTo>
                    <a:cubicBezTo>
                      <a:pt x="934" y="79"/>
                      <a:pt x="567" y="379"/>
                      <a:pt x="300" y="813"/>
                    </a:cubicBezTo>
                    <a:cubicBezTo>
                      <a:pt x="200" y="1013"/>
                      <a:pt x="100" y="1213"/>
                      <a:pt x="67" y="1414"/>
                    </a:cubicBezTo>
                    <a:cubicBezTo>
                      <a:pt x="67" y="1514"/>
                      <a:pt x="0" y="1647"/>
                      <a:pt x="0" y="1747"/>
                    </a:cubicBezTo>
                    <a:cubicBezTo>
                      <a:pt x="0" y="1847"/>
                      <a:pt x="0" y="1881"/>
                      <a:pt x="67" y="1914"/>
                    </a:cubicBezTo>
                    <a:cubicBezTo>
                      <a:pt x="100" y="1981"/>
                      <a:pt x="133" y="2014"/>
                      <a:pt x="234" y="2047"/>
                    </a:cubicBezTo>
                    <a:cubicBezTo>
                      <a:pt x="440" y="2202"/>
                      <a:pt x="699" y="2277"/>
                      <a:pt x="961" y="2277"/>
                    </a:cubicBezTo>
                    <a:cubicBezTo>
                      <a:pt x="1208" y="2277"/>
                      <a:pt x="1457" y="2210"/>
                      <a:pt x="1668" y="2081"/>
                    </a:cubicBezTo>
                    <a:cubicBezTo>
                      <a:pt x="1826" y="1949"/>
                      <a:pt x="1797" y="1817"/>
                      <a:pt x="1712" y="1817"/>
                    </a:cubicBezTo>
                    <a:cubicBezTo>
                      <a:pt x="1689" y="1817"/>
                      <a:pt x="1663" y="1826"/>
                      <a:pt x="1635" y="1847"/>
                    </a:cubicBezTo>
                    <a:cubicBezTo>
                      <a:pt x="1506" y="1911"/>
                      <a:pt x="1364" y="1941"/>
                      <a:pt x="1219" y="1941"/>
                    </a:cubicBezTo>
                    <a:cubicBezTo>
                      <a:pt x="931" y="1941"/>
                      <a:pt x="632" y="1823"/>
                      <a:pt x="409" y="1620"/>
                    </a:cubicBezTo>
                    <a:lnTo>
                      <a:pt x="409" y="1620"/>
                    </a:lnTo>
                    <a:cubicBezTo>
                      <a:pt x="461" y="1178"/>
                      <a:pt x="662" y="698"/>
                      <a:pt x="1068" y="480"/>
                    </a:cubicBezTo>
                    <a:cubicBezTo>
                      <a:pt x="1179" y="391"/>
                      <a:pt x="1320" y="346"/>
                      <a:pt x="1470" y="346"/>
                    </a:cubicBezTo>
                    <a:cubicBezTo>
                      <a:pt x="1546" y="346"/>
                      <a:pt x="1623" y="357"/>
                      <a:pt x="1701" y="379"/>
                    </a:cubicBezTo>
                    <a:cubicBezTo>
                      <a:pt x="1901" y="480"/>
                      <a:pt x="2068" y="580"/>
                      <a:pt x="2202" y="813"/>
                    </a:cubicBezTo>
                    <a:cubicBezTo>
                      <a:pt x="2302" y="1013"/>
                      <a:pt x="2402" y="1213"/>
                      <a:pt x="2268" y="1480"/>
                    </a:cubicBezTo>
                    <a:cubicBezTo>
                      <a:pt x="2226" y="1586"/>
                      <a:pt x="2318" y="1651"/>
                      <a:pt x="2416" y="1651"/>
                    </a:cubicBezTo>
                    <a:cubicBezTo>
                      <a:pt x="2473" y="1651"/>
                      <a:pt x="2532" y="1629"/>
                      <a:pt x="2569" y="1580"/>
                    </a:cubicBezTo>
                    <a:cubicBezTo>
                      <a:pt x="3069" y="893"/>
                      <a:pt x="2339" y="0"/>
                      <a:pt x="155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918;p38"/>
              <p:cNvSpPr/>
              <p:nvPr/>
            </p:nvSpPr>
            <p:spPr>
              <a:xfrm>
                <a:off x="3577222" y="4210099"/>
                <a:ext cx="28758" cy="17916"/>
              </a:xfrm>
              <a:custGeom>
                <a:avLst/>
                <a:gdLst/>
                <a:ahLst/>
                <a:cxnLst/>
                <a:rect l="l" t="t" r="r" b="b"/>
                <a:pathLst>
                  <a:path w="2350" h="1464" extrusionOk="0">
                    <a:moveTo>
                      <a:pt x="1078" y="1"/>
                    </a:moveTo>
                    <a:cubicBezTo>
                      <a:pt x="914" y="1"/>
                      <a:pt x="747" y="27"/>
                      <a:pt x="601" y="64"/>
                    </a:cubicBezTo>
                    <a:cubicBezTo>
                      <a:pt x="301" y="164"/>
                      <a:pt x="34" y="397"/>
                      <a:pt x="1" y="698"/>
                    </a:cubicBezTo>
                    <a:cubicBezTo>
                      <a:pt x="1" y="798"/>
                      <a:pt x="1" y="864"/>
                      <a:pt x="34" y="964"/>
                    </a:cubicBezTo>
                    <a:cubicBezTo>
                      <a:pt x="134" y="1031"/>
                      <a:pt x="201" y="1131"/>
                      <a:pt x="301" y="1165"/>
                    </a:cubicBezTo>
                    <a:cubicBezTo>
                      <a:pt x="468" y="1298"/>
                      <a:pt x="668" y="1365"/>
                      <a:pt x="835" y="1398"/>
                    </a:cubicBezTo>
                    <a:cubicBezTo>
                      <a:pt x="986" y="1441"/>
                      <a:pt x="1145" y="1464"/>
                      <a:pt x="1305" y="1464"/>
                    </a:cubicBezTo>
                    <a:cubicBezTo>
                      <a:pt x="1637" y="1464"/>
                      <a:pt x="1976" y="1367"/>
                      <a:pt x="2269" y="1165"/>
                    </a:cubicBezTo>
                    <a:cubicBezTo>
                      <a:pt x="2350" y="1111"/>
                      <a:pt x="2256" y="1013"/>
                      <a:pt x="2164" y="1013"/>
                    </a:cubicBezTo>
                    <a:cubicBezTo>
                      <a:pt x="2143" y="1013"/>
                      <a:pt x="2121" y="1018"/>
                      <a:pt x="2102" y="1031"/>
                    </a:cubicBezTo>
                    <a:cubicBezTo>
                      <a:pt x="1874" y="1158"/>
                      <a:pt x="1618" y="1222"/>
                      <a:pt x="1366" y="1222"/>
                    </a:cubicBezTo>
                    <a:cubicBezTo>
                      <a:pt x="970" y="1222"/>
                      <a:pt x="585" y="1064"/>
                      <a:pt x="334" y="743"/>
                    </a:cubicBezTo>
                    <a:lnTo>
                      <a:pt x="334" y="743"/>
                    </a:lnTo>
                    <a:cubicBezTo>
                      <a:pt x="336" y="684"/>
                      <a:pt x="341" y="657"/>
                      <a:pt x="368" y="631"/>
                    </a:cubicBezTo>
                    <a:lnTo>
                      <a:pt x="501" y="497"/>
                    </a:lnTo>
                    <a:cubicBezTo>
                      <a:pt x="501" y="497"/>
                      <a:pt x="513" y="497"/>
                      <a:pt x="523" y="490"/>
                    </a:cubicBezTo>
                    <a:lnTo>
                      <a:pt x="523" y="490"/>
                    </a:lnTo>
                    <a:cubicBezTo>
                      <a:pt x="523" y="490"/>
                      <a:pt x="523" y="490"/>
                      <a:pt x="523" y="490"/>
                    </a:cubicBezTo>
                    <a:lnTo>
                      <a:pt x="523" y="490"/>
                    </a:lnTo>
                    <a:cubicBezTo>
                      <a:pt x="529" y="485"/>
                      <a:pt x="534" y="477"/>
                      <a:pt x="534" y="464"/>
                    </a:cubicBezTo>
                    <a:cubicBezTo>
                      <a:pt x="601" y="464"/>
                      <a:pt x="634" y="397"/>
                      <a:pt x="668" y="397"/>
                    </a:cubicBezTo>
                    <a:lnTo>
                      <a:pt x="1101" y="397"/>
                    </a:lnTo>
                    <a:cubicBezTo>
                      <a:pt x="1135" y="397"/>
                      <a:pt x="1168" y="464"/>
                      <a:pt x="1201" y="464"/>
                    </a:cubicBezTo>
                    <a:cubicBezTo>
                      <a:pt x="1201" y="464"/>
                      <a:pt x="1246" y="479"/>
                      <a:pt x="1266" y="479"/>
                    </a:cubicBezTo>
                    <a:cubicBezTo>
                      <a:pt x="1276" y="479"/>
                      <a:pt x="1279" y="475"/>
                      <a:pt x="1268" y="464"/>
                    </a:cubicBezTo>
                    <a:lnTo>
                      <a:pt x="1268" y="464"/>
                    </a:lnTo>
                    <a:cubicBezTo>
                      <a:pt x="1268" y="464"/>
                      <a:pt x="1302" y="464"/>
                      <a:pt x="1302" y="497"/>
                    </a:cubicBezTo>
                    <a:lnTo>
                      <a:pt x="1335" y="531"/>
                    </a:lnTo>
                    <a:lnTo>
                      <a:pt x="1435" y="631"/>
                    </a:lnTo>
                    <a:lnTo>
                      <a:pt x="1468" y="664"/>
                    </a:lnTo>
                    <a:cubicBezTo>
                      <a:pt x="1468" y="698"/>
                      <a:pt x="1502" y="731"/>
                      <a:pt x="1502" y="798"/>
                    </a:cubicBezTo>
                    <a:cubicBezTo>
                      <a:pt x="1502" y="864"/>
                      <a:pt x="1602" y="898"/>
                      <a:pt x="1668" y="898"/>
                    </a:cubicBezTo>
                    <a:cubicBezTo>
                      <a:pt x="1769" y="898"/>
                      <a:pt x="1835" y="864"/>
                      <a:pt x="1869" y="798"/>
                    </a:cubicBezTo>
                    <a:cubicBezTo>
                      <a:pt x="1869" y="631"/>
                      <a:pt x="1869" y="464"/>
                      <a:pt x="1802" y="331"/>
                    </a:cubicBezTo>
                    <a:cubicBezTo>
                      <a:pt x="1702" y="197"/>
                      <a:pt x="1602" y="130"/>
                      <a:pt x="1468" y="64"/>
                    </a:cubicBezTo>
                    <a:cubicBezTo>
                      <a:pt x="1348" y="19"/>
                      <a:pt x="1214" y="1"/>
                      <a:pt x="107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919;p38"/>
              <p:cNvSpPr/>
              <p:nvPr/>
            </p:nvSpPr>
            <p:spPr>
              <a:xfrm>
                <a:off x="3020981" y="4641259"/>
                <a:ext cx="967766" cy="384172"/>
              </a:xfrm>
              <a:custGeom>
                <a:avLst/>
                <a:gdLst/>
                <a:ahLst/>
                <a:cxnLst/>
                <a:rect l="l" t="t" r="r" b="b"/>
                <a:pathLst>
                  <a:path w="79082" h="31393" extrusionOk="0">
                    <a:moveTo>
                      <a:pt x="31696" y="0"/>
                    </a:moveTo>
                    <a:cubicBezTo>
                      <a:pt x="29765" y="0"/>
                      <a:pt x="27626" y="1427"/>
                      <a:pt x="26344" y="2789"/>
                    </a:cubicBezTo>
                    <a:cubicBezTo>
                      <a:pt x="24776" y="4490"/>
                      <a:pt x="21007" y="6292"/>
                      <a:pt x="19439" y="7459"/>
                    </a:cubicBezTo>
                    <a:cubicBezTo>
                      <a:pt x="19241" y="7603"/>
                      <a:pt x="19045" y="7668"/>
                      <a:pt x="18850" y="7668"/>
                    </a:cubicBezTo>
                    <a:cubicBezTo>
                      <a:pt x="17465" y="7668"/>
                      <a:pt x="16159" y="4393"/>
                      <a:pt x="15136" y="2989"/>
                    </a:cubicBezTo>
                    <a:cubicBezTo>
                      <a:pt x="14793" y="2529"/>
                      <a:pt x="14391" y="2351"/>
                      <a:pt x="13938" y="2351"/>
                    </a:cubicBezTo>
                    <a:cubicBezTo>
                      <a:pt x="12849" y="2351"/>
                      <a:pt x="11474" y="3387"/>
                      <a:pt x="9966" y="4023"/>
                    </a:cubicBezTo>
                    <a:cubicBezTo>
                      <a:pt x="9641" y="4163"/>
                      <a:pt x="9265" y="4225"/>
                      <a:pt x="8855" y="4225"/>
                    </a:cubicBezTo>
                    <a:cubicBezTo>
                      <a:pt x="6529" y="4225"/>
                      <a:pt x="3101" y="2227"/>
                      <a:pt x="1626" y="1121"/>
                    </a:cubicBezTo>
                    <a:cubicBezTo>
                      <a:pt x="1349" y="909"/>
                      <a:pt x="1122" y="812"/>
                      <a:pt x="939" y="812"/>
                    </a:cubicBezTo>
                    <a:cubicBezTo>
                      <a:pt x="1" y="812"/>
                      <a:pt x="249" y="3393"/>
                      <a:pt x="1059" y="6325"/>
                    </a:cubicBezTo>
                    <a:cubicBezTo>
                      <a:pt x="2027" y="9861"/>
                      <a:pt x="4395" y="14131"/>
                      <a:pt x="8131" y="18334"/>
                    </a:cubicBezTo>
                    <a:cubicBezTo>
                      <a:pt x="11900" y="22537"/>
                      <a:pt x="17271" y="26706"/>
                      <a:pt x="25076" y="29642"/>
                    </a:cubicBezTo>
                    <a:cubicBezTo>
                      <a:pt x="28476" y="30935"/>
                      <a:pt x="32813" y="31393"/>
                      <a:pt x="37028" y="31393"/>
                    </a:cubicBezTo>
                    <a:cubicBezTo>
                      <a:pt x="42489" y="31393"/>
                      <a:pt x="47746" y="30624"/>
                      <a:pt x="50495" y="29909"/>
                    </a:cubicBezTo>
                    <a:cubicBezTo>
                      <a:pt x="55398" y="28608"/>
                      <a:pt x="63604" y="23304"/>
                      <a:pt x="70442" y="16966"/>
                    </a:cubicBezTo>
                    <a:cubicBezTo>
                      <a:pt x="77247" y="10662"/>
                      <a:pt x="79081" y="2390"/>
                      <a:pt x="79082" y="2389"/>
                    </a:cubicBezTo>
                    <a:lnTo>
                      <a:pt x="79082" y="2389"/>
                    </a:lnTo>
                    <a:cubicBezTo>
                      <a:pt x="79080" y="2389"/>
                      <a:pt x="73177" y="3757"/>
                      <a:pt x="70976" y="3823"/>
                    </a:cubicBezTo>
                    <a:cubicBezTo>
                      <a:pt x="70930" y="3825"/>
                      <a:pt x="70883" y="3826"/>
                      <a:pt x="70837" y="3826"/>
                    </a:cubicBezTo>
                    <a:cubicBezTo>
                      <a:pt x="68669" y="3826"/>
                      <a:pt x="66215" y="1578"/>
                      <a:pt x="65105" y="1088"/>
                    </a:cubicBezTo>
                    <a:cubicBezTo>
                      <a:pt x="65040" y="1059"/>
                      <a:pt x="64961" y="1046"/>
                      <a:pt x="64870" y="1046"/>
                    </a:cubicBezTo>
                    <a:cubicBezTo>
                      <a:pt x="63373" y="1046"/>
                      <a:pt x="58562" y="4724"/>
                      <a:pt x="56832" y="5825"/>
                    </a:cubicBezTo>
                    <a:cubicBezTo>
                      <a:pt x="56561" y="5997"/>
                      <a:pt x="56202" y="6072"/>
                      <a:pt x="55785" y="6072"/>
                    </a:cubicBezTo>
                    <a:cubicBezTo>
                      <a:pt x="53373" y="6072"/>
                      <a:pt x="48999" y="3577"/>
                      <a:pt x="48260" y="2923"/>
                    </a:cubicBezTo>
                    <a:cubicBezTo>
                      <a:pt x="47359" y="2122"/>
                      <a:pt x="42989" y="1789"/>
                      <a:pt x="39687" y="1355"/>
                    </a:cubicBezTo>
                    <a:cubicBezTo>
                      <a:pt x="36351" y="955"/>
                      <a:pt x="35284" y="1288"/>
                      <a:pt x="33082" y="287"/>
                    </a:cubicBezTo>
                    <a:cubicBezTo>
                      <a:pt x="32644" y="88"/>
                      <a:pt x="32176" y="0"/>
                      <a:pt x="31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920;p38"/>
              <p:cNvSpPr/>
              <p:nvPr/>
            </p:nvSpPr>
            <p:spPr>
              <a:xfrm>
                <a:off x="3717637" y="4263120"/>
                <a:ext cx="465771" cy="710289"/>
              </a:xfrm>
              <a:custGeom>
                <a:avLst/>
                <a:gdLst/>
                <a:ahLst/>
                <a:cxnLst/>
                <a:rect l="l" t="t" r="r" b="b"/>
                <a:pathLst>
                  <a:path w="38061" h="58042" extrusionOk="0">
                    <a:moveTo>
                      <a:pt x="37360" y="0"/>
                    </a:moveTo>
                    <a:cubicBezTo>
                      <a:pt x="37360" y="0"/>
                      <a:pt x="27987" y="4270"/>
                      <a:pt x="26353" y="4871"/>
                    </a:cubicBezTo>
                    <a:cubicBezTo>
                      <a:pt x="24718" y="5504"/>
                      <a:pt x="23417" y="6639"/>
                      <a:pt x="23417" y="6639"/>
                    </a:cubicBezTo>
                    <a:cubicBezTo>
                      <a:pt x="23417" y="6639"/>
                      <a:pt x="24985" y="10675"/>
                      <a:pt x="23984" y="12876"/>
                    </a:cubicBezTo>
                    <a:cubicBezTo>
                      <a:pt x="22984" y="15145"/>
                      <a:pt x="21983" y="16813"/>
                      <a:pt x="21983" y="16813"/>
                    </a:cubicBezTo>
                    <a:cubicBezTo>
                      <a:pt x="21983" y="16813"/>
                      <a:pt x="18580" y="33124"/>
                      <a:pt x="14244" y="40396"/>
                    </a:cubicBezTo>
                    <a:cubicBezTo>
                      <a:pt x="9908" y="47701"/>
                      <a:pt x="0" y="58042"/>
                      <a:pt x="0" y="58042"/>
                    </a:cubicBezTo>
                    <a:cubicBezTo>
                      <a:pt x="0" y="58042"/>
                      <a:pt x="14711" y="50537"/>
                      <a:pt x="19981" y="39362"/>
                    </a:cubicBezTo>
                    <a:cubicBezTo>
                      <a:pt x="25218" y="28187"/>
                      <a:pt x="24551" y="19481"/>
                      <a:pt x="24751" y="18347"/>
                    </a:cubicBezTo>
                    <a:cubicBezTo>
                      <a:pt x="24985" y="17280"/>
                      <a:pt x="27720" y="16846"/>
                      <a:pt x="28154" y="14377"/>
                    </a:cubicBezTo>
                    <a:cubicBezTo>
                      <a:pt x="28554" y="11942"/>
                      <a:pt x="27854" y="8106"/>
                      <a:pt x="27854" y="8106"/>
                    </a:cubicBezTo>
                    <a:lnTo>
                      <a:pt x="38061" y="3803"/>
                    </a:lnTo>
                    <a:lnTo>
                      <a:pt x="37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38"/>
              <p:cNvSpPr/>
              <p:nvPr/>
            </p:nvSpPr>
            <p:spPr>
              <a:xfrm>
                <a:off x="3271502" y="3723666"/>
                <a:ext cx="416381" cy="79862"/>
              </a:xfrm>
              <a:custGeom>
                <a:avLst/>
                <a:gdLst/>
                <a:ahLst/>
                <a:cxnLst/>
                <a:rect l="l" t="t" r="r" b="b"/>
                <a:pathLst>
                  <a:path w="34025" h="6526" extrusionOk="0">
                    <a:moveTo>
                      <a:pt x="31092" y="0"/>
                    </a:moveTo>
                    <a:cubicBezTo>
                      <a:pt x="30738" y="0"/>
                      <a:pt x="30384" y="62"/>
                      <a:pt x="30055" y="187"/>
                    </a:cubicBezTo>
                    <a:cubicBezTo>
                      <a:pt x="29788" y="321"/>
                      <a:pt x="29521" y="421"/>
                      <a:pt x="29321" y="654"/>
                    </a:cubicBezTo>
                    <a:cubicBezTo>
                      <a:pt x="29269" y="786"/>
                      <a:pt x="29360" y="875"/>
                      <a:pt x="29451" y="875"/>
                    </a:cubicBezTo>
                    <a:cubicBezTo>
                      <a:pt x="29475" y="875"/>
                      <a:pt x="29500" y="869"/>
                      <a:pt x="29521" y="855"/>
                    </a:cubicBezTo>
                    <a:cubicBezTo>
                      <a:pt x="29956" y="554"/>
                      <a:pt x="30473" y="403"/>
                      <a:pt x="30985" y="403"/>
                    </a:cubicBezTo>
                    <a:cubicBezTo>
                      <a:pt x="31611" y="403"/>
                      <a:pt x="32231" y="629"/>
                      <a:pt x="32690" y="1088"/>
                    </a:cubicBezTo>
                    <a:cubicBezTo>
                      <a:pt x="33491" y="1922"/>
                      <a:pt x="33524" y="3323"/>
                      <a:pt x="32857" y="4224"/>
                    </a:cubicBezTo>
                    <a:cubicBezTo>
                      <a:pt x="32023" y="5358"/>
                      <a:pt x="30355" y="5258"/>
                      <a:pt x="29121" y="5358"/>
                    </a:cubicBezTo>
                    <a:cubicBezTo>
                      <a:pt x="27420" y="5491"/>
                      <a:pt x="25752" y="5558"/>
                      <a:pt x="24017" y="5691"/>
                    </a:cubicBezTo>
                    <a:cubicBezTo>
                      <a:pt x="20682" y="5891"/>
                      <a:pt x="17346" y="6025"/>
                      <a:pt x="13977" y="6058"/>
                    </a:cubicBezTo>
                    <a:cubicBezTo>
                      <a:pt x="12275" y="6058"/>
                      <a:pt x="10608" y="6058"/>
                      <a:pt x="8906" y="6025"/>
                    </a:cubicBezTo>
                    <a:cubicBezTo>
                      <a:pt x="7305" y="5992"/>
                      <a:pt x="5737" y="5925"/>
                      <a:pt x="4136" y="5725"/>
                    </a:cubicBezTo>
                    <a:cubicBezTo>
                      <a:pt x="2902" y="5558"/>
                      <a:pt x="1401" y="5158"/>
                      <a:pt x="801" y="3857"/>
                    </a:cubicBezTo>
                    <a:cubicBezTo>
                      <a:pt x="434" y="2923"/>
                      <a:pt x="567" y="1555"/>
                      <a:pt x="1568" y="1088"/>
                    </a:cubicBezTo>
                    <a:cubicBezTo>
                      <a:pt x="1758" y="1025"/>
                      <a:pt x="1678" y="752"/>
                      <a:pt x="1498" y="752"/>
                    </a:cubicBezTo>
                    <a:cubicBezTo>
                      <a:pt x="1488" y="752"/>
                      <a:pt x="1478" y="753"/>
                      <a:pt x="1468" y="754"/>
                    </a:cubicBezTo>
                    <a:cubicBezTo>
                      <a:pt x="967" y="888"/>
                      <a:pt x="567" y="1188"/>
                      <a:pt x="300" y="1655"/>
                    </a:cubicBezTo>
                    <a:cubicBezTo>
                      <a:pt x="67" y="2089"/>
                      <a:pt x="0" y="2656"/>
                      <a:pt x="67" y="3156"/>
                    </a:cubicBezTo>
                    <a:cubicBezTo>
                      <a:pt x="167" y="4424"/>
                      <a:pt x="1134" y="5291"/>
                      <a:pt x="2302" y="5758"/>
                    </a:cubicBezTo>
                    <a:cubicBezTo>
                      <a:pt x="3769" y="6325"/>
                      <a:pt x="5404" y="6325"/>
                      <a:pt x="6905" y="6392"/>
                    </a:cubicBezTo>
                    <a:cubicBezTo>
                      <a:pt x="8740" y="6492"/>
                      <a:pt x="10574" y="6525"/>
                      <a:pt x="12442" y="6525"/>
                    </a:cubicBezTo>
                    <a:cubicBezTo>
                      <a:pt x="16145" y="6525"/>
                      <a:pt x="19848" y="6392"/>
                      <a:pt x="23584" y="6158"/>
                    </a:cubicBezTo>
                    <a:cubicBezTo>
                      <a:pt x="25418" y="6025"/>
                      <a:pt x="27286" y="5925"/>
                      <a:pt x="29121" y="5825"/>
                    </a:cubicBezTo>
                    <a:cubicBezTo>
                      <a:pt x="30522" y="5725"/>
                      <a:pt x="32290" y="5691"/>
                      <a:pt x="33257" y="4424"/>
                    </a:cubicBezTo>
                    <a:cubicBezTo>
                      <a:pt x="33958" y="3456"/>
                      <a:pt x="34024" y="2022"/>
                      <a:pt x="33324" y="1055"/>
                    </a:cubicBezTo>
                    <a:cubicBezTo>
                      <a:pt x="32826" y="368"/>
                      <a:pt x="31959" y="0"/>
                      <a:pt x="3109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38"/>
              <p:cNvSpPr/>
              <p:nvPr/>
            </p:nvSpPr>
            <p:spPr>
              <a:xfrm>
                <a:off x="3295987" y="3731669"/>
                <a:ext cx="347582" cy="17610"/>
              </a:xfrm>
              <a:custGeom>
                <a:avLst/>
                <a:gdLst/>
                <a:ahLst/>
                <a:cxnLst/>
                <a:rect l="l" t="t" r="r" b="b"/>
                <a:pathLst>
                  <a:path w="28403" h="1439" extrusionOk="0">
                    <a:moveTo>
                      <a:pt x="28254" y="0"/>
                    </a:moveTo>
                    <a:cubicBezTo>
                      <a:pt x="27353" y="167"/>
                      <a:pt x="26486" y="334"/>
                      <a:pt x="25619" y="434"/>
                    </a:cubicBezTo>
                    <a:cubicBezTo>
                      <a:pt x="24718" y="567"/>
                      <a:pt x="23851" y="701"/>
                      <a:pt x="22950" y="768"/>
                    </a:cubicBezTo>
                    <a:cubicBezTo>
                      <a:pt x="21149" y="934"/>
                      <a:pt x="19348" y="1034"/>
                      <a:pt x="17580" y="1034"/>
                    </a:cubicBezTo>
                    <a:cubicBezTo>
                      <a:pt x="13944" y="1034"/>
                      <a:pt x="10341" y="834"/>
                      <a:pt x="6739" y="601"/>
                    </a:cubicBezTo>
                    <a:cubicBezTo>
                      <a:pt x="4637" y="467"/>
                      <a:pt x="2569" y="367"/>
                      <a:pt x="434" y="267"/>
                    </a:cubicBezTo>
                    <a:cubicBezTo>
                      <a:pt x="101" y="267"/>
                      <a:pt x="0" y="701"/>
                      <a:pt x="334" y="734"/>
                    </a:cubicBezTo>
                    <a:cubicBezTo>
                      <a:pt x="2235" y="868"/>
                      <a:pt x="4103" y="934"/>
                      <a:pt x="5971" y="1034"/>
                    </a:cubicBezTo>
                    <a:cubicBezTo>
                      <a:pt x="7806" y="1101"/>
                      <a:pt x="9641" y="1235"/>
                      <a:pt x="11509" y="1301"/>
                    </a:cubicBezTo>
                    <a:cubicBezTo>
                      <a:pt x="13265" y="1382"/>
                      <a:pt x="15022" y="1439"/>
                      <a:pt x="16779" y="1439"/>
                    </a:cubicBezTo>
                    <a:cubicBezTo>
                      <a:pt x="18658" y="1439"/>
                      <a:pt x="20537" y="1374"/>
                      <a:pt x="22417" y="1201"/>
                    </a:cubicBezTo>
                    <a:cubicBezTo>
                      <a:pt x="23417" y="1101"/>
                      <a:pt x="24418" y="968"/>
                      <a:pt x="25419" y="801"/>
                    </a:cubicBezTo>
                    <a:cubicBezTo>
                      <a:pt x="26419" y="634"/>
                      <a:pt x="27420" y="434"/>
                      <a:pt x="28354" y="134"/>
                    </a:cubicBezTo>
                    <a:cubicBezTo>
                      <a:pt x="28360" y="137"/>
                      <a:pt x="28365" y="138"/>
                      <a:pt x="28368" y="138"/>
                    </a:cubicBezTo>
                    <a:cubicBezTo>
                      <a:pt x="28403" y="138"/>
                      <a:pt x="28315" y="0"/>
                      <a:pt x="2825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38"/>
              <p:cNvSpPr/>
              <p:nvPr/>
            </p:nvSpPr>
            <p:spPr>
              <a:xfrm>
                <a:off x="3650287" y="3790111"/>
                <a:ext cx="12666" cy="214279"/>
              </a:xfrm>
              <a:custGeom>
                <a:avLst/>
                <a:gdLst/>
                <a:ahLst/>
                <a:cxnLst/>
                <a:rect l="l" t="t" r="r" b="b"/>
                <a:pathLst>
                  <a:path w="1035" h="17510" extrusionOk="0">
                    <a:moveTo>
                      <a:pt x="700" y="1"/>
                    </a:moveTo>
                    <a:cubicBezTo>
                      <a:pt x="624" y="1"/>
                      <a:pt x="534" y="36"/>
                      <a:pt x="534" y="95"/>
                    </a:cubicBezTo>
                    <a:cubicBezTo>
                      <a:pt x="367" y="2430"/>
                      <a:pt x="334" y="4765"/>
                      <a:pt x="234" y="7100"/>
                    </a:cubicBezTo>
                    <a:cubicBezTo>
                      <a:pt x="167" y="9401"/>
                      <a:pt x="1" y="11669"/>
                      <a:pt x="34" y="14004"/>
                    </a:cubicBezTo>
                    <a:cubicBezTo>
                      <a:pt x="34" y="14605"/>
                      <a:pt x="67" y="15172"/>
                      <a:pt x="167" y="15772"/>
                    </a:cubicBezTo>
                    <a:cubicBezTo>
                      <a:pt x="234" y="16339"/>
                      <a:pt x="334" y="16940"/>
                      <a:pt x="668" y="17440"/>
                    </a:cubicBezTo>
                    <a:cubicBezTo>
                      <a:pt x="687" y="17489"/>
                      <a:pt x="727" y="17509"/>
                      <a:pt x="773" y="17509"/>
                    </a:cubicBezTo>
                    <a:cubicBezTo>
                      <a:pt x="884" y="17509"/>
                      <a:pt x="1035" y="17391"/>
                      <a:pt x="1035" y="17273"/>
                    </a:cubicBezTo>
                    <a:cubicBezTo>
                      <a:pt x="1001" y="16740"/>
                      <a:pt x="768" y="16239"/>
                      <a:pt x="701" y="15672"/>
                    </a:cubicBezTo>
                    <a:cubicBezTo>
                      <a:pt x="634" y="15172"/>
                      <a:pt x="568" y="14638"/>
                      <a:pt x="568" y="14138"/>
                    </a:cubicBezTo>
                    <a:cubicBezTo>
                      <a:pt x="534" y="13070"/>
                      <a:pt x="634" y="11936"/>
                      <a:pt x="634" y="10836"/>
                    </a:cubicBezTo>
                    <a:cubicBezTo>
                      <a:pt x="668" y="8567"/>
                      <a:pt x="701" y="6299"/>
                      <a:pt x="734" y="3997"/>
                    </a:cubicBezTo>
                    <a:cubicBezTo>
                      <a:pt x="801" y="2663"/>
                      <a:pt x="801" y="1362"/>
                      <a:pt x="801" y="61"/>
                    </a:cubicBezTo>
                    <a:cubicBezTo>
                      <a:pt x="801" y="19"/>
                      <a:pt x="754" y="1"/>
                      <a:pt x="70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38"/>
              <p:cNvSpPr/>
              <p:nvPr/>
            </p:nvSpPr>
            <p:spPr>
              <a:xfrm>
                <a:off x="3304149" y="3795446"/>
                <a:ext cx="12262" cy="234471"/>
              </a:xfrm>
              <a:custGeom>
                <a:avLst/>
                <a:gdLst/>
                <a:ahLst/>
                <a:cxnLst/>
                <a:rect l="l" t="t" r="r" b="b"/>
                <a:pathLst>
                  <a:path w="1002" h="19160" extrusionOk="0">
                    <a:moveTo>
                      <a:pt x="257" y="1"/>
                    </a:moveTo>
                    <a:cubicBezTo>
                      <a:pt x="165" y="1"/>
                      <a:pt x="67" y="45"/>
                      <a:pt x="67" y="126"/>
                    </a:cubicBezTo>
                    <a:cubicBezTo>
                      <a:pt x="1" y="2561"/>
                      <a:pt x="101" y="5029"/>
                      <a:pt x="134" y="7497"/>
                    </a:cubicBezTo>
                    <a:cubicBezTo>
                      <a:pt x="167" y="9966"/>
                      <a:pt x="234" y="12401"/>
                      <a:pt x="301" y="14869"/>
                    </a:cubicBezTo>
                    <a:cubicBezTo>
                      <a:pt x="301" y="15570"/>
                      <a:pt x="334" y="16304"/>
                      <a:pt x="334" y="17004"/>
                    </a:cubicBezTo>
                    <a:cubicBezTo>
                      <a:pt x="334" y="17671"/>
                      <a:pt x="301" y="18372"/>
                      <a:pt x="468" y="19039"/>
                    </a:cubicBezTo>
                    <a:cubicBezTo>
                      <a:pt x="482" y="19123"/>
                      <a:pt x="548" y="19160"/>
                      <a:pt x="626" y="19160"/>
                    </a:cubicBezTo>
                    <a:cubicBezTo>
                      <a:pt x="734" y="19160"/>
                      <a:pt x="863" y="19089"/>
                      <a:pt x="901" y="18972"/>
                    </a:cubicBezTo>
                    <a:cubicBezTo>
                      <a:pt x="1001" y="18372"/>
                      <a:pt x="935" y="17738"/>
                      <a:pt x="901" y="17138"/>
                    </a:cubicBezTo>
                    <a:cubicBezTo>
                      <a:pt x="901" y="16404"/>
                      <a:pt x="835" y="15737"/>
                      <a:pt x="835" y="15036"/>
                    </a:cubicBezTo>
                    <a:cubicBezTo>
                      <a:pt x="801" y="13835"/>
                      <a:pt x="801" y="12601"/>
                      <a:pt x="768" y="11400"/>
                    </a:cubicBezTo>
                    <a:cubicBezTo>
                      <a:pt x="701" y="8999"/>
                      <a:pt x="634" y="6630"/>
                      <a:pt x="568" y="4195"/>
                    </a:cubicBezTo>
                    <a:cubicBezTo>
                      <a:pt x="501" y="2827"/>
                      <a:pt x="468" y="1460"/>
                      <a:pt x="401" y="59"/>
                    </a:cubicBezTo>
                    <a:cubicBezTo>
                      <a:pt x="375" y="19"/>
                      <a:pt x="317" y="1"/>
                      <a:pt x="25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38"/>
              <p:cNvSpPr/>
              <p:nvPr/>
            </p:nvSpPr>
            <p:spPr>
              <a:xfrm>
                <a:off x="3660370" y="4005807"/>
                <a:ext cx="226687" cy="162649"/>
              </a:xfrm>
              <a:custGeom>
                <a:avLst/>
                <a:gdLst/>
                <a:ahLst/>
                <a:cxnLst/>
                <a:rect l="l" t="t" r="r" b="b"/>
                <a:pathLst>
                  <a:path w="18524" h="13291" extrusionOk="0">
                    <a:moveTo>
                      <a:pt x="210" y="0"/>
                    </a:moveTo>
                    <a:cubicBezTo>
                      <a:pt x="128" y="0"/>
                      <a:pt x="0" y="156"/>
                      <a:pt x="144" y="214"/>
                    </a:cubicBezTo>
                    <a:cubicBezTo>
                      <a:pt x="3046" y="1715"/>
                      <a:pt x="5915" y="3282"/>
                      <a:pt x="8750" y="4884"/>
                    </a:cubicBezTo>
                    <a:cubicBezTo>
                      <a:pt x="10151" y="5684"/>
                      <a:pt x="11519" y="6485"/>
                      <a:pt x="12886" y="7319"/>
                    </a:cubicBezTo>
                    <a:cubicBezTo>
                      <a:pt x="13987" y="7986"/>
                      <a:pt x="15088" y="8686"/>
                      <a:pt x="16022" y="9620"/>
                    </a:cubicBezTo>
                    <a:cubicBezTo>
                      <a:pt x="16522" y="10054"/>
                      <a:pt x="16989" y="10621"/>
                      <a:pt x="17323" y="11188"/>
                    </a:cubicBezTo>
                    <a:cubicBezTo>
                      <a:pt x="17690" y="11822"/>
                      <a:pt x="17823" y="12489"/>
                      <a:pt x="18023" y="13156"/>
                    </a:cubicBezTo>
                    <a:cubicBezTo>
                      <a:pt x="18054" y="13248"/>
                      <a:pt x="18141" y="13291"/>
                      <a:pt x="18226" y="13291"/>
                    </a:cubicBezTo>
                    <a:cubicBezTo>
                      <a:pt x="18326" y="13291"/>
                      <a:pt x="18424" y="13231"/>
                      <a:pt x="18424" y="13123"/>
                    </a:cubicBezTo>
                    <a:cubicBezTo>
                      <a:pt x="18524" y="11889"/>
                      <a:pt x="17723" y="10654"/>
                      <a:pt x="16923" y="9820"/>
                    </a:cubicBezTo>
                    <a:cubicBezTo>
                      <a:pt x="16055" y="8820"/>
                      <a:pt x="14954" y="8053"/>
                      <a:pt x="13854" y="7352"/>
                    </a:cubicBezTo>
                    <a:cubicBezTo>
                      <a:pt x="11085" y="5617"/>
                      <a:pt x="8216" y="4050"/>
                      <a:pt x="5348" y="2515"/>
                    </a:cubicBezTo>
                    <a:cubicBezTo>
                      <a:pt x="3680" y="1648"/>
                      <a:pt x="1979" y="814"/>
                      <a:pt x="244" y="13"/>
                    </a:cubicBezTo>
                    <a:cubicBezTo>
                      <a:pt x="235" y="4"/>
                      <a:pt x="223" y="0"/>
                      <a:pt x="21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38"/>
              <p:cNvSpPr/>
              <p:nvPr/>
            </p:nvSpPr>
            <p:spPr>
              <a:xfrm>
                <a:off x="3889892" y="4149784"/>
                <a:ext cx="68995" cy="14979"/>
              </a:xfrm>
              <a:custGeom>
                <a:avLst/>
                <a:gdLst/>
                <a:ahLst/>
                <a:cxnLst/>
                <a:rect l="l" t="t" r="r" b="b"/>
                <a:pathLst>
                  <a:path w="5638" h="1224" extrusionOk="0">
                    <a:moveTo>
                      <a:pt x="5236" y="0"/>
                    </a:moveTo>
                    <a:cubicBezTo>
                      <a:pt x="5062" y="0"/>
                      <a:pt x="4897" y="64"/>
                      <a:pt x="4770" y="89"/>
                    </a:cubicBezTo>
                    <a:cubicBezTo>
                      <a:pt x="4570" y="123"/>
                      <a:pt x="4403" y="156"/>
                      <a:pt x="4170" y="223"/>
                    </a:cubicBezTo>
                    <a:cubicBezTo>
                      <a:pt x="3736" y="289"/>
                      <a:pt x="3303" y="389"/>
                      <a:pt x="2836" y="456"/>
                    </a:cubicBezTo>
                    <a:lnTo>
                      <a:pt x="234" y="957"/>
                    </a:lnTo>
                    <a:cubicBezTo>
                      <a:pt x="67" y="1023"/>
                      <a:pt x="0" y="1223"/>
                      <a:pt x="167" y="1223"/>
                    </a:cubicBezTo>
                    <a:cubicBezTo>
                      <a:pt x="1101" y="1190"/>
                      <a:pt x="2002" y="1057"/>
                      <a:pt x="2902" y="923"/>
                    </a:cubicBezTo>
                    <a:cubicBezTo>
                      <a:pt x="3303" y="856"/>
                      <a:pt x="3736" y="756"/>
                      <a:pt x="4170" y="690"/>
                    </a:cubicBezTo>
                    <a:cubicBezTo>
                      <a:pt x="4603" y="590"/>
                      <a:pt x="5104" y="556"/>
                      <a:pt x="5471" y="356"/>
                    </a:cubicBezTo>
                    <a:cubicBezTo>
                      <a:pt x="5638" y="256"/>
                      <a:pt x="5571" y="56"/>
                      <a:pt x="5404" y="23"/>
                    </a:cubicBezTo>
                    <a:cubicBezTo>
                      <a:pt x="5348" y="6"/>
                      <a:pt x="5292" y="0"/>
                      <a:pt x="523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38"/>
              <p:cNvSpPr/>
              <p:nvPr/>
            </p:nvSpPr>
            <p:spPr>
              <a:xfrm>
                <a:off x="3953156" y="4148830"/>
                <a:ext cx="35525" cy="48032"/>
              </a:xfrm>
              <a:custGeom>
                <a:avLst/>
                <a:gdLst/>
                <a:ahLst/>
                <a:cxnLst/>
                <a:rect l="l" t="t" r="r" b="b"/>
                <a:pathLst>
                  <a:path w="2903" h="3925" extrusionOk="0">
                    <a:moveTo>
                      <a:pt x="234" y="0"/>
                    </a:moveTo>
                    <a:cubicBezTo>
                      <a:pt x="134" y="0"/>
                      <a:pt x="1" y="167"/>
                      <a:pt x="167" y="201"/>
                    </a:cubicBezTo>
                    <a:cubicBezTo>
                      <a:pt x="935" y="467"/>
                      <a:pt x="1502" y="868"/>
                      <a:pt x="1902" y="1602"/>
                    </a:cubicBezTo>
                    <a:cubicBezTo>
                      <a:pt x="2269" y="2269"/>
                      <a:pt x="2402" y="3003"/>
                      <a:pt x="2235" y="3770"/>
                    </a:cubicBezTo>
                    <a:cubicBezTo>
                      <a:pt x="2201" y="3874"/>
                      <a:pt x="2275" y="3924"/>
                      <a:pt x="2364" y="3924"/>
                    </a:cubicBezTo>
                    <a:cubicBezTo>
                      <a:pt x="2445" y="3924"/>
                      <a:pt x="2537" y="3883"/>
                      <a:pt x="2569" y="3803"/>
                    </a:cubicBezTo>
                    <a:cubicBezTo>
                      <a:pt x="2903" y="2969"/>
                      <a:pt x="2736" y="2102"/>
                      <a:pt x="2269" y="1335"/>
                    </a:cubicBezTo>
                    <a:cubicBezTo>
                      <a:pt x="1835" y="634"/>
                      <a:pt x="1068" y="101"/>
                      <a:pt x="2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38"/>
              <p:cNvSpPr/>
              <p:nvPr/>
            </p:nvSpPr>
            <p:spPr>
              <a:xfrm>
                <a:off x="4040917" y="4378366"/>
                <a:ext cx="59193" cy="121922"/>
              </a:xfrm>
              <a:custGeom>
                <a:avLst/>
                <a:gdLst/>
                <a:ahLst/>
                <a:cxnLst/>
                <a:rect l="l" t="t" r="r" b="b"/>
                <a:pathLst>
                  <a:path w="4837" h="9963" extrusionOk="0">
                    <a:moveTo>
                      <a:pt x="2776" y="1"/>
                    </a:moveTo>
                    <a:cubicBezTo>
                      <a:pt x="2675" y="1"/>
                      <a:pt x="2588" y="95"/>
                      <a:pt x="2636" y="189"/>
                    </a:cubicBezTo>
                    <a:cubicBezTo>
                      <a:pt x="3303" y="1590"/>
                      <a:pt x="4070" y="3125"/>
                      <a:pt x="4137" y="4759"/>
                    </a:cubicBezTo>
                    <a:cubicBezTo>
                      <a:pt x="4170" y="5560"/>
                      <a:pt x="4003" y="6294"/>
                      <a:pt x="3636" y="6961"/>
                    </a:cubicBezTo>
                    <a:cubicBezTo>
                      <a:pt x="3269" y="7595"/>
                      <a:pt x="2769" y="8062"/>
                      <a:pt x="2169" y="8462"/>
                    </a:cubicBezTo>
                    <a:cubicBezTo>
                      <a:pt x="1835" y="8695"/>
                      <a:pt x="1501" y="8896"/>
                      <a:pt x="1168" y="9062"/>
                    </a:cubicBezTo>
                    <a:cubicBezTo>
                      <a:pt x="834" y="9229"/>
                      <a:pt x="434" y="9396"/>
                      <a:pt x="134" y="9629"/>
                    </a:cubicBezTo>
                    <a:cubicBezTo>
                      <a:pt x="0" y="9763"/>
                      <a:pt x="100" y="9963"/>
                      <a:pt x="267" y="9963"/>
                    </a:cubicBezTo>
                    <a:cubicBezTo>
                      <a:pt x="634" y="9930"/>
                      <a:pt x="968" y="9696"/>
                      <a:pt x="1301" y="9529"/>
                    </a:cubicBezTo>
                    <a:cubicBezTo>
                      <a:pt x="1635" y="9363"/>
                      <a:pt x="1968" y="9129"/>
                      <a:pt x="2269" y="8929"/>
                    </a:cubicBezTo>
                    <a:cubicBezTo>
                      <a:pt x="2902" y="8529"/>
                      <a:pt x="3469" y="8028"/>
                      <a:pt x="3903" y="7395"/>
                    </a:cubicBezTo>
                    <a:cubicBezTo>
                      <a:pt x="4837" y="5960"/>
                      <a:pt x="4737" y="4259"/>
                      <a:pt x="4170" y="2724"/>
                    </a:cubicBezTo>
                    <a:cubicBezTo>
                      <a:pt x="3836" y="1790"/>
                      <a:pt x="3403" y="890"/>
                      <a:pt x="2902" y="56"/>
                    </a:cubicBezTo>
                    <a:cubicBezTo>
                      <a:pt x="2863" y="17"/>
                      <a:pt x="2818" y="1"/>
                      <a:pt x="277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38"/>
              <p:cNvSpPr/>
              <p:nvPr/>
            </p:nvSpPr>
            <p:spPr>
              <a:xfrm>
                <a:off x="4095908" y="4358591"/>
                <a:ext cx="120001" cy="58985"/>
              </a:xfrm>
              <a:custGeom>
                <a:avLst/>
                <a:gdLst/>
                <a:ahLst/>
                <a:cxnLst/>
                <a:rect l="l" t="t" r="r" b="b"/>
                <a:pathLst>
                  <a:path w="9806" h="4820" extrusionOk="0">
                    <a:moveTo>
                      <a:pt x="9560" y="1"/>
                    </a:moveTo>
                    <a:cubicBezTo>
                      <a:pt x="9546" y="1"/>
                      <a:pt x="9532" y="2"/>
                      <a:pt x="9516" y="4"/>
                    </a:cubicBezTo>
                    <a:cubicBezTo>
                      <a:pt x="9116" y="71"/>
                      <a:pt x="8749" y="338"/>
                      <a:pt x="8315" y="504"/>
                    </a:cubicBezTo>
                    <a:cubicBezTo>
                      <a:pt x="7949" y="671"/>
                      <a:pt x="7582" y="838"/>
                      <a:pt x="7181" y="1038"/>
                    </a:cubicBezTo>
                    <a:lnTo>
                      <a:pt x="4813" y="2172"/>
                    </a:lnTo>
                    <a:cubicBezTo>
                      <a:pt x="4012" y="2539"/>
                      <a:pt x="3279" y="2906"/>
                      <a:pt x="2511" y="3340"/>
                    </a:cubicBezTo>
                    <a:cubicBezTo>
                      <a:pt x="1744" y="3740"/>
                      <a:pt x="944" y="4074"/>
                      <a:pt x="176" y="4574"/>
                    </a:cubicBezTo>
                    <a:cubicBezTo>
                      <a:pt x="1" y="4633"/>
                      <a:pt x="5" y="4819"/>
                      <a:pt x="166" y="4819"/>
                    </a:cubicBezTo>
                    <a:cubicBezTo>
                      <a:pt x="189" y="4819"/>
                      <a:pt x="214" y="4816"/>
                      <a:pt x="243" y="4807"/>
                    </a:cubicBezTo>
                    <a:cubicBezTo>
                      <a:pt x="1010" y="4507"/>
                      <a:pt x="1811" y="4040"/>
                      <a:pt x="2611" y="3707"/>
                    </a:cubicBezTo>
                    <a:lnTo>
                      <a:pt x="4980" y="2573"/>
                    </a:lnTo>
                    <a:cubicBezTo>
                      <a:pt x="5780" y="2206"/>
                      <a:pt x="6514" y="1839"/>
                      <a:pt x="7315" y="1505"/>
                    </a:cubicBezTo>
                    <a:cubicBezTo>
                      <a:pt x="7682" y="1338"/>
                      <a:pt x="8115" y="1138"/>
                      <a:pt x="8482" y="971"/>
                    </a:cubicBezTo>
                    <a:cubicBezTo>
                      <a:pt x="8849" y="805"/>
                      <a:pt x="9316" y="638"/>
                      <a:pt x="9650" y="338"/>
                    </a:cubicBezTo>
                    <a:cubicBezTo>
                      <a:pt x="9806" y="213"/>
                      <a:pt x="9758" y="1"/>
                      <a:pt x="95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38"/>
              <p:cNvSpPr/>
              <p:nvPr/>
            </p:nvSpPr>
            <p:spPr>
              <a:xfrm>
                <a:off x="3981716" y="4072864"/>
                <a:ext cx="318420" cy="303429"/>
              </a:xfrm>
              <a:custGeom>
                <a:avLst/>
                <a:gdLst/>
                <a:ahLst/>
                <a:cxnLst/>
                <a:rect l="l" t="t" r="r" b="b"/>
                <a:pathLst>
                  <a:path w="26020" h="24795" extrusionOk="0">
                    <a:moveTo>
                      <a:pt x="14929" y="1"/>
                    </a:moveTo>
                    <a:cubicBezTo>
                      <a:pt x="14879" y="1"/>
                      <a:pt x="14829" y="2"/>
                      <a:pt x="14779" y="4"/>
                    </a:cubicBezTo>
                    <a:cubicBezTo>
                      <a:pt x="13978" y="37"/>
                      <a:pt x="13244" y="371"/>
                      <a:pt x="12577" y="838"/>
                    </a:cubicBezTo>
                    <a:cubicBezTo>
                      <a:pt x="11176" y="1805"/>
                      <a:pt x="10309" y="3206"/>
                      <a:pt x="9241" y="4407"/>
                    </a:cubicBezTo>
                    <a:cubicBezTo>
                      <a:pt x="8674" y="5008"/>
                      <a:pt x="8107" y="5541"/>
                      <a:pt x="7407" y="5908"/>
                    </a:cubicBezTo>
                    <a:cubicBezTo>
                      <a:pt x="6740" y="6242"/>
                      <a:pt x="5972" y="6375"/>
                      <a:pt x="5272" y="6475"/>
                    </a:cubicBezTo>
                    <a:cubicBezTo>
                      <a:pt x="3804" y="6642"/>
                      <a:pt x="2270" y="6575"/>
                      <a:pt x="936" y="7309"/>
                    </a:cubicBezTo>
                    <a:cubicBezTo>
                      <a:pt x="635" y="7476"/>
                      <a:pt x="335" y="7643"/>
                      <a:pt x="135" y="7876"/>
                    </a:cubicBezTo>
                    <a:cubicBezTo>
                      <a:pt x="1" y="7903"/>
                      <a:pt x="83" y="7995"/>
                      <a:pt x="172" y="7995"/>
                    </a:cubicBezTo>
                    <a:cubicBezTo>
                      <a:pt x="193" y="7995"/>
                      <a:pt x="215" y="7989"/>
                      <a:pt x="235" y="7976"/>
                    </a:cubicBezTo>
                    <a:cubicBezTo>
                      <a:pt x="1336" y="7076"/>
                      <a:pt x="2837" y="7042"/>
                      <a:pt x="4238" y="6976"/>
                    </a:cubicBezTo>
                    <a:cubicBezTo>
                      <a:pt x="5639" y="6876"/>
                      <a:pt x="7107" y="6709"/>
                      <a:pt x="8274" y="5842"/>
                    </a:cubicBezTo>
                    <a:cubicBezTo>
                      <a:pt x="9475" y="4974"/>
                      <a:pt x="10309" y="3673"/>
                      <a:pt x="11276" y="2539"/>
                    </a:cubicBezTo>
                    <a:cubicBezTo>
                      <a:pt x="12151" y="1514"/>
                      <a:pt x="13380" y="433"/>
                      <a:pt x="14792" y="433"/>
                    </a:cubicBezTo>
                    <a:cubicBezTo>
                      <a:pt x="14941" y="433"/>
                      <a:pt x="15093" y="445"/>
                      <a:pt x="15246" y="471"/>
                    </a:cubicBezTo>
                    <a:cubicBezTo>
                      <a:pt x="16814" y="671"/>
                      <a:pt x="17781" y="2206"/>
                      <a:pt x="18615" y="3406"/>
                    </a:cubicBezTo>
                    <a:cubicBezTo>
                      <a:pt x="19582" y="4841"/>
                      <a:pt x="20483" y="6309"/>
                      <a:pt x="21317" y="7810"/>
                    </a:cubicBezTo>
                    <a:cubicBezTo>
                      <a:pt x="22951" y="10745"/>
                      <a:pt x="24286" y="13981"/>
                      <a:pt x="24986" y="17316"/>
                    </a:cubicBezTo>
                    <a:cubicBezTo>
                      <a:pt x="25320" y="18884"/>
                      <a:pt x="25620" y="20685"/>
                      <a:pt x="24953" y="22253"/>
                    </a:cubicBezTo>
                    <a:cubicBezTo>
                      <a:pt x="24483" y="23348"/>
                      <a:pt x="23339" y="24267"/>
                      <a:pt x="22153" y="24267"/>
                    </a:cubicBezTo>
                    <a:cubicBezTo>
                      <a:pt x="22075" y="24267"/>
                      <a:pt x="21996" y="24263"/>
                      <a:pt x="21917" y="24255"/>
                    </a:cubicBezTo>
                    <a:cubicBezTo>
                      <a:pt x="21617" y="24221"/>
                      <a:pt x="21283" y="24155"/>
                      <a:pt x="20983" y="24055"/>
                    </a:cubicBezTo>
                    <a:cubicBezTo>
                      <a:pt x="20962" y="24047"/>
                      <a:pt x="20940" y="24044"/>
                      <a:pt x="20919" y="24044"/>
                    </a:cubicBezTo>
                    <a:cubicBezTo>
                      <a:pt x="20744" y="24044"/>
                      <a:pt x="20605" y="24269"/>
                      <a:pt x="20783" y="24388"/>
                    </a:cubicBezTo>
                    <a:cubicBezTo>
                      <a:pt x="21171" y="24674"/>
                      <a:pt x="21622" y="24795"/>
                      <a:pt x="22083" y="24795"/>
                    </a:cubicBezTo>
                    <a:cubicBezTo>
                      <a:pt x="22969" y="24795"/>
                      <a:pt x="23893" y="24347"/>
                      <a:pt x="24486" y="23754"/>
                    </a:cubicBezTo>
                    <a:cubicBezTo>
                      <a:pt x="25687" y="22654"/>
                      <a:pt x="26020" y="20919"/>
                      <a:pt x="25887" y="19318"/>
                    </a:cubicBezTo>
                    <a:cubicBezTo>
                      <a:pt x="25787" y="17550"/>
                      <a:pt x="25320" y="15849"/>
                      <a:pt x="24786" y="14181"/>
                    </a:cubicBezTo>
                    <a:cubicBezTo>
                      <a:pt x="24219" y="12480"/>
                      <a:pt x="23518" y="10845"/>
                      <a:pt x="22751" y="9244"/>
                    </a:cubicBezTo>
                    <a:cubicBezTo>
                      <a:pt x="21951" y="7643"/>
                      <a:pt x="21017" y="6042"/>
                      <a:pt x="20016" y="4541"/>
                    </a:cubicBezTo>
                    <a:cubicBezTo>
                      <a:pt x="19549" y="3840"/>
                      <a:pt x="19082" y="3073"/>
                      <a:pt x="18581" y="2372"/>
                    </a:cubicBezTo>
                    <a:cubicBezTo>
                      <a:pt x="18114" y="1739"/>
                      <a:pt x="17614" y="1138"/>
                      <a:pt x="16947" y="671"/>
                    </a:cubicBezTo>
                    <a:cubicBezTo>
                      <a:pt x="16353" y="233"/>
                      <a:pt x="15671" y="1"/>
                      <a:pt x="1492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38"/>
              <p:cNvSpPr/>
              <p:nvPr/>
            </p:nvSpPr>
            <p:spPr>
              <a:xfrm>
                <a:off x="4107227" y="4109599"/>
                <a:ext cx="122693" cy="263449"/>
              </a:xfrm>
              <a:custGeom>
                <a:avLst/>
                <a:gdLst/>
                <a:ahLst/>
                <a:cxnLst/>
                <a:rect l="l" t="t" r="r" b="b"/>
                <a:pathLst>
                  <a:path w="10026" h="21528" extrusionOk="0">
                    <a:moveTo>
                      <a:pt x="380" y="0"/>
                    </a:moveTo>
                    <a:cubicBezTo>
                      <a:pt x="214" y="0"/>
                      <a:pt x="0" y="179"/>
                      <a:pt x="185" y="271"/>
                    </a:cubicBezTo>
                    <a:cubicBezTo>
                      <a:pt x="719" y="705"/>
                      <a:pt x="1253" y="1038"/>
                      <a:pt x="1753" y="1539"/>
                    </a:cubicBezTo>
                    <a:cubicBezTo>
                      <a:pt x="2253" y="2039"/>
                      <a:pt x="2654" y="2573"/>
                      <a:pt x="3021" y="3173"/>
                    </a:cubicBezTo>
                    <a:cubicBezTo>
                      <a:pt x="3821" y="4407"/>
                      <a:pt x="4488" y="5742"/>
                      <a:pt x="5156" y="7076"/>
                    </a:cubicBezTo>
                    <a:cubicBezTo>
                      <a:pt x="6590" y="9978"/>
                      <a:pt x="8024" y="12913"/>
                      <a:pt x="8858" y="16049"/>
                    </a:cubicBezTo>
                    <a:cubicBezTo>
                      <a:pt x="9058" y="16916"/>
                      <a:pt x="9258" y="17784"/>
                      <a:pt x="9392" y="18684"/>
                    </a:cubicBezTo>
                    <a:cubicBezTo>
                      <a:pt x="9492" y="19151"/>
                      <a:pt x="9525" y="19551"/>
                      <a:pt x="9559" y="20018"/>
                    </a:cubicBezTo>
                    <a:cubicBezTo>
                      <a:pt x="9592" y="20452"/>
                      <a:pt x="9592" y="20919"/>
                      <a:pt x="9659" y="21386"/>
                    </a:cubicBezTo>
                    <a:cubicBezTo>
                      <a:pt x="9659" y="21486"/>
                      <a:pt x="9709" y="21528"/>
                      <a:pt x="9759" y="21528"/>
                    </a:cubicBezTo>
                    <a:cubicBezTo>
                      <a:pt x="9809" y="21528"/>
                      <a:pt x="9859" y="21486"/>
                      <a:pt x="9859" y="21419"/>
                    </a:cubicBezTo>
                    <a:cubicBezTo>
                      <a:pt x="10026" y="20652"/>
                      <a:pt x="9892" y="19818"/>
                      <a:pt x="9859" y="19018"/>
                    </a:cubicBezTo>
                    <a:cubicBezTo>
                      <a:pt x="9759" y="18217"/>
                      <a:pt x="9659" y="17417"/>
                      <a:pt x="9492" y="16649"/>
                    </a:cubicBezTo>
                    <a:cubicBezTo>
                      <a:pt x="9158" y="15015"/>
                      <a:pt x="8591" y="13414"/>
                      <a:pt x="7991" y="11879"/>
                    </a:cubicBezTo>
                    <a:cubicBezTo>
                      <a:pt x="7357" y="10345"/>
                      <a:pt x="6657" y="8844"/>
                      <a:pt x="5889" y="7343"/>
                    </a:cubicBezTo>
                    <a:cubicBezTo>
                      <a:pt x="5189" y="5942"/>
                      <a:pt x="4522" y="4541"/>
                      <a:pt x="3721" y="3240"/>
                    </a:cubicBezTo>
                    <a:cubicBezTo>
                      <a:pt x="3321" y="2573"/>
                      <a:pt x="2854" y="1906"/>
                      <a:pt x="2320" y="1338"/>
                    </a:cubicBezTo>
                    <a:cubicBezTo>
                      <a:pt x="1753" y="771"/>
                      <a:pt x="1186" y="238"/>
                      <a:pt x="419" y="4"/>
                    </a:cubicBezTo>
                    <a:cubicBezTo>
                      <a:pt x="406" y="2"/>
                      <a:pt x="393" y="0"/>
                      <a:pt x="38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38"/>
              <p:cNvSpPr/>
              <p:nvPr/>
            </p:nvSpPr>
            <p:spPr>
              <a:xfrm>
                <a:off x="3682029" y="4496340"/>
                <a:ext cx="364641" cy="527424"/>
              </a:xfrm>
              <a:custGeom>
                <a:avLst/>
                <a:gdLst/>
                <a:ahLst/>
                <a:cxnLst/>
                <a:rect l="l" t="t" r="r" b="b"/>
                <a:pathLst>
                  <a:path w="29797" h="43099" extrusionOk="0">
                    <a:moveTo>
                      <a:pt x="29427" y="1"/>
                    </a:moveTo>
                    <a:cubicBezTo>
                      <a:pt x="29377" y="1"/>
                      <a:pt x="29329" y="35"/>
                      <a:pt x="29329" y="89"/>
                    </a:cubicBezTo>
                    <a:cubicBezTo>
                      <a:pt x="29296" y="1957"/>
                      <a:pt x="29296" y="3791"/>
                      <a:pt x="29129" y="5659"/>
                    </a:cubicBezTo>
                    <a:cubicBezTo>
                      <a:pt x="28962" y="7561"/>
                      <a:pt x="28662" y="9395"/>
                      <a:pt x="28262" y="11230"/>
                    </a:cubicBezTo>
                    <a:cubicBezTo>
                      <a:pt x="27428" y="14899"/>
                      <a:pt x="26160" y="18435"/>
                      <a:pt x="24426" y="21771"/>
                    </a:cubicBezTo>
                    <a:cubicBezTo>
                      <a:pt x="22791" y="24940"/>
                      <a:pt x="20723" y="27908"/>
                      <a:pt x="18321" y="30577"/>
                    </a:cubicBezTo>
                    <a:cubicBezTo>
                      <a:pt x="16053" y="33146"/>
                      <a:pt x="13418" y="35414"/>
                      <a:pt x="10549" y="37349"/>
                    </a:cubicBezTo>
                    <a:cubicBezTo>
                      <a:pt x="7714" y="39283"/>
                      <a:pt x="4645" y="40851"/>
                      <a:pt x="1476" y="42085"/>
                    </a:cubicBezTo>
                    <a:cubicBezTo>
                      <a:pt x="1076" y="42252"/>
                      <a:pt x="709" y="42352"/>
                      <a:pt x="275" y="42519"/>
                    </a:cubicBezTo>
                    <a:cubicBezTo>
                      <a:pt x="0" y="42641"/>
                      <a:pt x="33" y="43098"/>
                      <a:pt x="296" y="43098"/>
                    </a:cubicBezTo>
                    <a:cubicBezTo>
                      <a:pt x="321" y="43098"/>
                      <a:pt x="347" y="43094"/>
                      <a:pt x="375" y="43086"/>
                    </a:cubicBezTo>
                    <a:cubicBezTo>
                      <a:pt x="2077" y="42586"/>
                      <a:pt x="3711" y="41818"/>
                      <a:pt x="5312" y="41018"/>
                    </a:cubicBezTo>
                    <a:cubicBezTo>
                      <a:pt x="6880" y="40284"/>
                      <a:pt x="8381" y="39450"/>
                      <a:pt x="9815" y="38483"/>
                    </a:cubicBezTo>
                    <a:cubicBezTo>
                      <a:pt x="12751" y="36615"/>
                      <a:pt x="15453" y="34346"/>
                      <a:pt x="17821" y="31845"/>
                    </a:cubicBezTo>
                    <a:cubicBezTo>
                      <a:pt x="20323" y="29243"/>
                      <a:pt x="22491" y="26307"/>
                      <a:pt x="24259" y="23138"/>
                    </a:cubicBezTo>
                    <a:cubicBezTo>
                      <a:pt x="26094" y="19803"/>
                      <a:pt x="27495" y="16267"/>
                      <a:pt x="28429" y="12597"/>
                    </a:cubicBezTo>
                    <a:cubicBezTo>
                      <a:pt x="29329" y="8962"/>
                      <a:pt x="29796" y="5159"/>
                      <a:pt x="29630" y="1456"/>
                    </a:cubicBezTo>
                    <a:cubicBezTo>
                      <a:pt x="29630" y="989"/>
                      <a:pt x="29596" y="556"/>
                      <a:pt x="29529" y="89"/>
                    </a:cubicBezTo>
                    <a:cubicBezTo>
                      <a:pt x="29514" y="26"/>
                      <a:pt x="29470" y="1"/>
                      <a:pt x="2942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38"/>
              <p:cNvSpPr/>
              <p:nvPr/>
            </p:nvSpPr>
            <p:spPr>
              <a:xfrm>
                <a:off x="2962502" y="4023624"/>
                <a:ext cx="427860" cy="1033322"/>
              </a:xfrm>
              <a:custGeom>
                <a:avLst/>
                <a:gdLst/>
                <a:ahLst/>
                <a:cxnLst/>
                <a:rect l="l" t="t" r="r" b="b"/>
                <a:pathLst>
                  <a:path w="34963" h="84439" extrusionOk="0">
                    <a:moveTo>
                      <a:pt x="29038" y="1"/>
                    </a:moveTo>
                    <a:cubicBezTo>
                      <a:pt x="29022" y="1"/>
                      <a:pt x="29005" y="8"/>
                      <a:pt x="28988" y="25"/>
                    </a:cubicBezTo>
                    <a:cubicBezTo>
                      <a:pt x="22583" y="2894"/>
                      <a:pt x="16813" y="7330"/>
                      <a:pt x="12176" y="12567"/>
                    </a:cubicBezTo>
                    <a:cubicBezTo>
                      <a:pt x="7506" y="17871"/>
                      <a:pt x="3970" y="24176"/>
                      <a:pt x="2035" y="31014"/>
                    </a:cubicBezTo>
                    <a:cubicBezTo>
                      <a:pt x="134" y="38019"/>
                      <a:pt x="1" y="45458"/>
                      <a:pt x="1702" y="52496"/>
                    </a:cubicBezTo>
                    <a:cubicBezTo>
                      <a:pt x="3370" y="59568"/>
                      <a:pt x="6872" y="66139"/>
                      <a:pt x="12009" y="71310"/>
                    </a:cubicBezTo>
                    <a:cubicBezTo>
                      <a:pt x="17547" y="76880"/>
                      <a:pt x="24585" y="80616"/>
                      <a:pt x="31857" y="83418"/>
                    </a:cubicBezTo>
                    <a:lnTo>
                      <a:pt x="34592" y="84419"/>
                    </a:lnTo>
                    <a:cubicBezTo>
                      <a:pt x="34622" y="84432"/>
                      <a:pt x="34650" y="84438"/>
                      <a:pt x="34675" y="84438"/>
                    </a:cubicBezTo>
                    <a:cubicBezTo>
                      <a:pt x="34908" y="84438"/>
                      <a:pt x="34963" y="83942"/>
                      <a:pt x="34692" y="83852"/>
                    </a:cubicBezTo>
                    <a:cubicBezTo>
                      <a:pt x="27420" y="81283"/>
                      <a:pt x="20315" y="77981"/>
                      <a:pt x="14411" y="72877"/>
                    </a:cubicBezTo>
                    <a:cubicBezTo>
                      <a:pt x="8874" y="68074"/>
                      <a:pt x="4904" y="61736"/>
                      <a:pt x="2836" y="54731"/>
                    </a:cubicBezTo>
                    <a:cubicBezTo>
                      <a:pt x="835" y="47926"/>
                      <a:pt x="501" y="40621"/>
                      <a:pt x="2002" y="33716"/>
                    </a:cubicBezTo>
                    <a:cubicBezTo>
                      <a:pt x="3470" y="26878"/>
                      <a:pt x="6639" y="20440"/>
                      <a:pt x="10908" y="14969"/>
                    </a:cubicBezTo>
                    <a:cubicBezTo>
                      <a:pt x="15245" y="9499"/>
                      <a:pt x="20715" y="4895"/>
                      <a:pt x="26853" y="1460"/>
                    </a:cubicBezTo>
                    <a:cubicBezTo>
                      <a:pt x="27587" y="1059"/>
                      <a:pt x="28354" y="692"/>
                      <a:pt x="29088" y="259"/>
                    </a:cubicBezTo>
                    <a:cubicBezTo>
                      <a:pt x="29171" y="176"/>
                      <a:pt x="29116" y="1"/>
                      <a:pt x="2903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38"/>
              <p:cNvSpPr/>
              <p:nvPr/>
            </p:nvSpPr>
            <p:spPr>
              <a:xfrm>
                <a:off x="3586607" y="5012899"/>
                <a:ext cx="104092" cy="25368"/>
              </a:xfrm>
              <a:custGeom>
                <a:avLst/>
                <a:gdLst/>
                <a:ahLst/>
                <a:cxnLst/>
                <a:rect l="l" t="t" r="r" b="b"/>
                <a:pathLst>
                  <a:path w="8506" h="2073" extrusionOk="0">
                    <a:moveTo>
                      <a:pt x="8381" y="0"/>
                    </a:moveTo>
                    <a:cubicBezTo>
                      <a:pt x="8369" y="0"/>
                      <a:pt x="8355" y="2"/>
                      <a:pt x="8340" y="5"/>
                    </a:cubicBezTo>
                    <a:cubicBezTo>
                      <a:pt x="7640" y="238"/>
                      <a:pt x="7006" y="472"/>
                      <a:pt x="6339" y="705"/>
                    </a:cubicBezTo>
                    <a:cubicBezTo>
                      <a:pt x="5638" y="905"/>
                      <a:pt x="5038" y="1072"/>
                      <a:pt x="4371" y="1206"/>
                    </a:cubicBezTo>
                    <a:cubicBezTo>
                      <a:pt x="3036" y="1472"/>
                      <a:pt x="1669" y="1639"/>
                      <a:pt x="268" y="1773"/>
                    </a:cubicBezTo>
                    <a:cubicBezTo>
                      <a:pt x="68" y="1806"/>
                      <a:pt x="1" y="2073"/>
                      <a:pt x="234" y="2073"/>
                    </a:cubicBezTo>
                    <a:cubicBezTo>
                      <a:pt x="1602" y="2073"/>
                      <a:pt x="3036" y="1839"/>
                      <a:pt x="4371" y="1506"/>
                    </a:cubicBezTo>
                    <a:cubicBezTo>
                      <a:pt x="5071" y="1339"/>
                      <a:pt x="5738" y="1139"/>
                      <a:pt x="6405" y="939"/>
                    </a:cubicBezTo>
                    <a:cubicBezTo>
                      <a:pt x="7073" y="739"/>
                      <a:pt x="7773" y="472"/>
                      <a:pt x="8373" y="138"/>
                    </a:cubicBezTo>
                    <a:cubicBezTo>
                      <a:pt x="8495" y="138"/>
                      <a:pt x="8506" y="0"/>
                      <a:pt x="83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38"/>
              <p:cNvSpPr/>
              <p:nvPr/>
            </p:nvSpPr>
            <p:spPr>
              <a:xfrm>
                <a:off x="2974384" y="4584089"/>
                <a:ext cx="1051679" cy="106173"/>
              </a:xfrm>
              <a:custGeom>
                <a:avLst/>
                <a:gdLst/>
                <a:ahLst/>
                <a:cxnLst/>
                <a:rect l="l" t="t" r="r" b="b"/>
                <a:pathLst>
                  <a:path w="85939" h="8676" extrusionOk="0">
                    <a:moveTo>
                      <a:pt x="67870" y="0"/>
                    </a:moveTo>
                    <a:cubicBezTo>
                      <a:pt x="66594" y="0"/>
                      <a:pt x="65400" y="1705"/>
                      <a:pt x="64743" y="2624"/>
                    </a:cubicBezTo>
                    <a:cubicBezTo>
                      <a:pt x="63542" y="4292"/>
                      <a:pt x="62308" y="6360"/>
                      <a:pt x="60140" y="6861"/>
                    </a:cubicBezTo>
                    <a:cubicBezTo>
                      <a:pt x="59888" y="6923"/>
                      <a:pt x="59646" y="6951"/>
                      <a:pt x="59413" y="6951"/>
                    </a:cubicBezTo>
                    <a:cubicBezTo>
                      <a:pt x="57763" y="6951"/>
                      <a:pt x="56539" y="5540"/>
                      <a:pt x="55136" y="4693"/>
                    </a:cubicBezTo>
                    <a:cubicBezTo>
                      <a:pt x="54455" y="4284"/>
                      <a:pt x="53752" y="4098"/>
                      <a:pt x="52990" y="4098"/>
                    </a:cubicBezTo>
                    <a:cubicBezTo>
                      <a:pt x="52819" y="4098"/>
                      <a:pt x="52645" y="4107"/>
                      <a:pt x="52468" y="4126"/>
                    </a:cubicBezTo>
                    <a:cubicBezTo>
                      <a:pt x="51367" y="4259"/>
                      <a:pt x="50266" y="4526"/>
                      <a:pt x="49099" y="4626"/>
                    </a:cubicBezTo>
                    <a:cubicBezTo>
                      <a:pt x="48758" y="4647"/>
                      <a:pt x="48417" y="4657"/>
                      <a:pt x="48077" y="4657"/>
                    </a:cubicBezTo>
                    <a:cubicBezTo>
                      <a:pt x="46218" y="4657"/>
                      <a:pt x="44370" y="4351"/>
                      <a:pt x="42594" y="3759"/>
                    </a:cubicBezTo>
                    <a:cubicBezTo>
                      <a:pt x="41293" y="3325"/>
                      <a:pt x="40159" y="2691"/>
                      <a:pt x="38992" y="2024"/>
                    </a:cubicBezTo>
                    <a:cubicBezTo>
                      <a:pt x="38358" y="1653"/>
                      <a:pt x="37696" y="1453"/>
                      <a:pt x="37015" y="1453"/>
                    </a:cubicBezTo>
                    <a:cubicBezTo>
                      <a:pt x="36656" y="1453"/>
                      <a:pt x="36291" y="1509"/>
                      <a:pt x="35923" y="1624"/>
                    </a:cubicBezTo>
                    <a:cubicBezTo>
                      <a:pt x="34755" y="1957"/>
                      <a:pt x="33754" y="2691"/>
                      <a:pt x="32587" y="2925"/>
                    </a:cubicBezTo>
                    <a:cubicBezTo>
                      <a:pt x="32377" y="2963"/>
                      <a:pt x="32153" y="2986"/>
                      <a:pt x="31927" y="2986"/>
                    </a:cubicBezTo>
                    <a:cubicBezTo>
                      <a:pt x="31181" y="2986"/>
                      <a:pt x="30410" y="2741"/>
                      <a:pt x="30052" y="2024"/>
                    </a:cubicBezTo>
                    <a:cubicBezTo>
                      <a:pt x="30012" y="1945"/>
                      <a:pt x="29947" y="1913"/>
                      <a:pt x="29874" y="1913"/>
                    </a:cubicBezTo>
                    <a:cubicBezTo>
                      <a:pt x="29762" y="1913"/>
                      <a:pt x="29632" y="1990"/>
                      <a:pt x="29551" y="2091"/>
                    </a:cubicBezTo>
                    <a:cubicBezTo>
                      <a:pt x="28851" y="3325"/>
                      <a:pt x="27950" y="4459"/>
                      <a:pt x="26983" y="5527"/>
                    </a:cubicBezTo>
                    <a:cubicBezTo>
                      <a:pt x="26549" y="6094"/>
                      <a:pt x="26049" y="6594"/>
                      <a:pt x="25482" y="7028"/>
                    </a:cubicBezTo>
                    <a:cubicBezTo>
                      <a:pt x="25048" y="7461"/>
                      <a:pt x="24414" y="8195"/>
                      <a:pt x="23714" y="8262"/>
                    </a:cubicBezTo>
                    <a:cubicBezTo>
                      <a:pt x="23687" y="8264"/>
                      <a:pt x="23660" y="8265"/>
                      <a:pt x="23634" y="8265"/>
                    </a:cubicBezTo>
                    <a:cubicBezTo>
                      <a:pt x="22926" y="8265"/>
                      <a:pt x="22638" y="7408"/>
                      <a:pt x="22413" y="6861"/>
                    </a:cubicBezTo>
                    <a:cubicBezTo>
                      <a:pt x="22113" y="6194"/>
                      <a:pt x="21879" y="5493"/>
                      <a:pt x="21612" y="4826"/>
                    </a:cubicBezTo>
                    <a:cubicBezTo>
                      <a:pt x="21112" y="3358"/>
                      <a:pt x="20745" y="1924"/>
                      <a:pt x="20445" y="423"/>
                    </a:cubicBezTo>
                    <a:cubicBezTo>
                      <a:pt x="20428" y="289"/>
                      <a:pt x="20328" y="223"/>
                      <a:pt x="20220" y="223"/>
                    </a:cubicBezTo>
                    <a:cubicBezTo>
                      <a:pt x="20111" y="223"/>
                      <a:pt x="19995" y="289"/>
                      <a:pt x="19945" y="423"/>
                    </a:cubicBezTo>
                    <a:cubicBezTo>
                      <a:pt x="19444" y="1690"/>
                      <a:pt x="18544" y="3125"/>
                      <a:pt x="17076" y="3425"/>
                    </a:cubicBezTo>
                    <a:cubicBezTo>
                      <a:pt x="16948" y="3446"/>
                      <a:pt x="16818" y="3457"/>
                      <a:pt x="16686" y="3457"/>
                    </a:cubicBezTo>
                    <a:cubicBezTo>
                      <a:pt x="15579" y="3457"/>
                      <a:pt x="14397" y="2723"/>
                      <a:pt x="14307" y="1590"/>
                    </a:cubicBezTo>
                    <a:cubicBezTo>
                      <a:pt x="14307" y="1587"/>
                      <a:pt x="14306" y="1584"/>
                      <a:pt x="14306" y="1581"/>
                    </a:cubicBezTo>
                    <a:lnTo>
                      <a:pt x="14306" y="1581"/>
                    </a:lnTo>
                    <a:cubicBezTo>
                      <a:pt x="14306" y="1562"/>
                      <a:pt x="14307" y="1543"/>
                      <a:pt x="14307" y="1524"/>
                    </a:cubicBezTo>
                    <a:cubicBezTo>
                      <a:pt x="14302" y="1524"/>
                      <a:pt x="14296" y="1524"/>
                      <a:pt x="14290" y="1524"/>
                    </a:cubicBezTo>
                    <a:lnTo>
                      <a:pt x="14290" y="1524"/>
                    </a:lnTo>
                    <a:cubicBezTo>
                      <a:pt x="14251" y="1434"/>
                      <a:pt x="14158" y="1393"/>
                      <a:pt x="14062" y="1393"/>
                    </a:cubicBezTo>
                    <a:cubicBezTo>
                      <a:pt x="13933" y="1393"/>
                      <a:pt x="13797" y="1466"/>
                      <a:pt x="13776" y="1590"/>
                    </a:cubicBezTo>
                    <a:lnTo>
                      <a:pt x="13776" y="1590"/>
                    </a:lnTo>
                    <a:cubicBezTo>
                      <a:pt x="13775" y="1590"/>
                      <a:pt x="13774" y="1590"/>
                      <a:pt x="13774" y="1590"/>
                    </a:cubicBezTo>
                    <a:cubicBezTo>
                      <a:pt x="13774" y="1594"/>
                      <a:pt x="13774" y="1598"/>
                      <a:pt x="13775" y="1602"/>
                    </a:cubicBezTo>
                    <a:lnTo>
                      <a:pt x="13775" y="1602"/>
                    </a:lnTo>
                    <a:cubicBezTo>
                      <a:pt x="13774" y="1609"/>
                      <a:pt x="13774" y="1617"/>
                      <a:pt x="13774" y="1624"/>
                    </a:cubicBezTo>
                    <a:cubicBezTo>
                      <a:pt x="13740" y="2858"/>
                      <a:pt x="13707" y="4793"/>
                      <a:pt x="12439" y="5493"/>
                    </a:cubicBezTo>
                    <a:cubicBezTo>
                      <a:pt x="12186" y="5639"/>
                      <a:pt x="11871" y="5711"/>
                      <a:pt x="11552" y="5711"/>
                    </a:cubicBezTo>
                    <a:cubicBezTo>
                      <a:pt x="10780" y="5711"/>
                      <a:pt x="9990" y="5286"/>
                      <a:pt x="10038" y="4459"/>
                    </a:cubicBezTo>
                    <a:cubicBezTo>
                      <a:pt x="10038" y="4319"/>
                      <a:pt x="9928" y="4271"/>
                      <a:pt x="9814" y="4271"/>
                    </a:cubicBezTo>
                    <a:cubicBezTo>
                      <a:pt x="9710" y="4271"/>
                      <a:pt x="9602" y="4311"/>
                      <a:pt x="9571" y="4359"/>
                    </a:cubicBezTo>
                    <a:cubicBezTo>
                      <a:pt x="9316" y="4661"/>
                      <a:pt x="8964" y="4781"/>
                      <a:pt x="8600" y="4781"/>
                    </a:cubicBezTo>
                    <a:cubicBezTo>
                      <a:pt x="8199" y="4781"/>
                      <a:pt x="7784" y="4635"/>
                      <a:pt x="7469" y="4426"/>
                    </a:cubicBezTo>
                    <a:cubicBezTo>
                      <a:pt x="6802" y="3925"/>
                      <a:pt x="6402" y="3125"/>
                      <a:pt x="6035" y="2358"/>
                    </a:cubicBezTo>
                    <a:cubicBezTo>
                      <a:pt x="5988" y="2280"/>
                      <a:pt x="5913" y="2253"/>
                      <a:pt x="5835" y="2253"/>
                    </a:cubicBezTo>
                    <a:cubicBezTo>
                      <a:pt x="5746" y="2253"/>
                      <a:pt x="5655" y="2289"/>
                      <a:pt x="5601" y="2324"/>
                    </a:cubicBezTo>
                    <a:cubicBezTo>
                      <a:pt x="4706" y="3242"/>
                      <a:pt x="3479" y="3734"/>
                      <a:pt x="2236" y="3734"/>
                    </a:cubicBezTo>
                    <a:cubicBezTo>
                      <a:pt x="1672" y="3734"/>
                      <a:pt x="1105" y="3633"/>
                      <a:pt x="564" y="3425"/>
                    </a:cubicBezTo>
                    <a:cubicBezTo>
                      <a:pt x="527" y="3409"/>
                      <a:pt x="490" y="3401"/>
                      <a:pt x="454" y="3401"/>
                    </a:cubicBezTo>
                    <a:cubicBezTo>
                      <a:pt x="199" y="3401"/>
                      <a:pt x="1" y="3771"/>
                      <a:pt x="264" y="3859"/>
                    </a:cubicBezTo>
                    <a:cubicBezTo>
                      <a:pt x="880" y="4099"/>
                      <a:pt x="1522" y="4215"/>
                      <a:pt x="2158" y="4215"/>
                    </a:cubicBezTo>
                    <a:cubicBezTo>
                      <a:pt x="3437" y="4215"/>
                      <a:pt x="4694" y="3747"/>
                      <a:pt x="5671" y="2876"/>
                    </a:cubicBezTo>
                    <a:lnTo>
                      <a:pt x="5671" y="2876"/>
                    </a:lnTo>
                    <a:cubicBezTo>
                      <a:pt x="6087" y="3722"/>
                      <a:pt x="6636" y="4573"/>
                      <a:pt x="7536" y="4993"/>
                    </a:cubicBezTo>
                    <a:cubicBezTo>
                      <a:pt x="7834" y="5135"/>
                      <a:pt x="8167" y="5212"/>
                      <a:pt x="8500" y="5212"/>
                    </a:cubicBezTo>
                    <a:cubicBezTo>
                      <a:pt x="8852" y="5212"/>
                      <a:pt x="9204" y="5126"/>
                      <a:pt x="9515" y="4940"/>
                    </a:cubicBezTo>
                    <a:lnTo>
                      <a:pt x="9515" y="4940"/>
                    </a:lnTo>
                    <a:cubicBezTo>
                      <a:pt x="9725" y="5743"/>
                      <a:pt x="10614" y="6145"/>
                      <a:pt x="11458" y="6145"/>
                    </a:cubicBezTo>
                    <a:cubicBezTo>
                      <a:pt x="11757" y="6145"/>
                      <a:pt x="12050" y="6094"/>
                      <a:pt x="12306" y="5994"/>
                    </a:cubicBezTo>
                    <a:cubicBezTo>
                      <a:pt x="13651" y="5511"/>
                      <a:pt x="14089" y="4102"/>
                      <a:pt x="14236" y="2751"/>
                    </a:cubicBezTo>
                    <a:lnTo>
                      <a:pt x="14236" y="2751"/>
                    </a:lnTo>
                    <a:cubicBezTo>
                      <a:pt x="14772" y="3433"/>
                      <a:pt x="15688" y="3820"/>
                      <a:pt x="16569" y="3820"/>
                    </a:cubicBezTo>
                    <a:cubicBezTo>
                      <a:pt x="16706" y="3820"/>
                      <a:pt x="16842" y="3811"/>
                      <a:pt x="16976" y="3792"/>
                    </a:cubicBezTo>
                    <a:cubicBezTo>
                      <a:pt x="18418" y="3598"/>
                      <a:pt x="19468" y="2459"/>
                      <a:pt x="20107" y="1218"/>
                    </a:cubicBezTo>
                    <a:lnTo>
                      <a:pt x="20107" y="1218"/>
                    </a:lnTo>
                    <a:cubicBezTo>
                      <a:pt x="20352" y="2307"/>
                      <a:pt x="20654" y="3405"/>
                      <a:pt x="20979" y="4459"/>
                    </a:cubicBezTo>
                    <a:cubicBezTo>
                      <a:pt x="21212" y="5126"/>
                      <a:pt x="21446" y="5760"/>
                      <a:pt x="21713" y="6427"/>
                    </a:cubicBezTo>
                    <a:cubicBezTo>
                      <a:pt x="21913" y="6961"/>
                      <a:pt x="22079" y="7495"/>
                      <a:pt x="22413" y="7995"/>
                    </a:cubicBezTo>
                    <a:cubicBezTo>
                      <a:pt x="22737" y="8480"/>
                      <a:pt x="23146" y="8675"/>
                      <a:pt x="23577" y="8675"/>
                    </a:cubicBezTo>
                    <a:cubicBezTo>
                      <a:pt x="24036" y="8675"/>
                      <a:pt x="24519" y="8455"/>
                      <a:pt x="24948" y="8128"/>
                    </a:cubicBezTo>
                    <a:cubicBezTo>
                      <a:pt x="25916" y="7361"/>
                      <a:pt x="26783" y="6494"/>
                      <a:pt x="27583" y="5593"/>
                    </a:cubicBezTo>
                    <a:cubicBezTo>
                      <a:pt x="28372" y="4688"/>
                      <a:pt x="29110" y="3654"/>
                      <a:pt x="29729" y="2604"/>
                    </a:cubicBezTo>
                    <a:lnTo>
                      <a:pt x="29729" y="2604"/>
                    </a:lnTo>
                    <a:cubicBezTo>
                      <a:pt x="30208" y="3192"/>
                      <a:pt x="30955" y="3411"/>
                      <a:pt x="31732" y="3411"/>
                    </a:cubicBezTo>
                    <a:cubicBezTo>
                      <a:pt x="32428" y="3411"/>
                      <a:pt x="33148" y="3235"/>
                      <a:pt x="33721" y="2991"/>
                    </a:cubicBezTo>
                    <a:cubicBezTo>
                      <a:pt x="34711" y="2576"/>
                      <a:pt x="35762" y="1886"/>
                      <a:pt x="36844" y="1886"/>
                    </a:cubicBezTo>
                    <a:cubicBezTo>
                      <a:pt x="36893" y="1886"/>
                      <a:pt x="36941" y="1888"/>
                      <a:pt x="36990" y="1891"/>
                    </a:cubicBezTo>
                    <a:cubicBezTo>
                      <a:pt x="38158" y="1924"/>
                      <a:pt x="39225" y="2791"/>
                      <a:pt x="40259" y="3325"/>
                    </a:cubicBezTo>
                    <a:cubicBezTo>
                      <a:pt x="42227" y="4292"/>
                      <a:pt x="44395" y="4893"/>
                      <a:pt x="46597" y="5060"/>
                    </a:cubicBezTo>
                    <a:cubicBezTo>
                      <a:pt x="46975" y="5082"/>
                      <a:pt x="47346" y="5093"/>
                      <a:pt x="47714" y="5093"/>
                    </a:cubicBezTo>
                    <a:cubicBezTo>
                      <a:pt x="48450" y="5093"/>
                      <a:pt x="49177" y="5048"/>
                      <a:pt x="49933" y="4959"/>
                    </a:cubicBezTo>
                    <a:cubicBezTo>
                      <a:pt x="50885" y="4851"/>
                      <a:pt x="51881" y="4498"/>
                      <a:pt x="52849" y="4498"/>
                    </a:cubicBezTo>
                    <a:cubicBezTo>
                      <a:pt x="53068" y="4498"/>
                      <a:pt x="53286" y="4516"/>
                      <a:pt x="53502" y="4559"/>
                    </a:cubicBezTo>
                    <a:cubicBezTo>
                      <a:pt x="55403" y="4826"/>
                      <a:pt x="56504" y="6727"/>
                      <a:pt x="58305" y="7261"/>
                    </a:cubicBezTo>
                    <a:cubicBezTo>
                      <a:pt x="58619" y="7345"/>
                      <a:pt x="58932" y="7383"/>
                      <a:pt x="59240" y="7383"/>
                    </a:cubicBezTo>
                    <a:cubicBezTo>
                      <a:pt x="60896" y="7383"/>
                      <a:pt x="62430" y="6269"/>
                      <a:pt x="63442" y="5060"/>
                    </a:cubicBezTo>
                    <a:cubicBezTo>
                      <a:pt x="64143" y="4159"/>
                      <a:pt x="64777" y="3225"/>
                      <a:pt x="65444" y="2324"/>
                    </a:cubicBezTo>
                    <a:cubicBezTo>
                      <a:pt x="65744" y="1924"/>
                      <a:pt x="66078" y="1557"/>
                      <a:pt x="66445" y="1157"/>
                    </a:cubicBezTo>
                    <a:cubicBezTo>
                      <a:pt x="66800" y="831"/>
                      <a:pt x="67233" y="401"/>
                      <a:pt x="67769" y="401"/>
                    </a:cubicBezTo>
                    <a:cubicBezTo>
                      <a:pt x="67837" y="401"/>
                      <a:pt x="67907" y="408"/>
                      <a:pt x="67979" y="423"/>
                    </a:cubicBezTo>
                    <a:cubicBezTo>
                      <a:pt x="68813" y="623"/>
                      <a:pt x="69313" y="1757"/>
                      <a:pt x="69747" y="2358"/>
                    </a:cubicBezTo>
                    <a:cubicBezTo>
                      <a:pt x="70181" y="3091"/>
                      <a:pt x="70848" y="3692"/>
                      <a:pt x="71615" y="4126"/>
                    </a:cubicBezTo>
                    <a:cubicBezTo>
                      <a:pt x="73186" y="5062"/>
                      <a:pt x="75113" y="5369"/>
                      <a:pt x="76949" y="5369"/>
                    </a:cubicBezTo>
                    <a:cubicBezTo>
                      <a:pt x="77140" y="5369"/>
                      <a:pt x="77330" y="5366"/>
                      <a:pt x="77519" y="5360"/>
                    </a:cubicBezTo>
                    <a:cubicBezTo>
                      <a:pt x="80288" y="5326"/>
                      <a:pt x="83023" y="4859"/>
                      <a:pt x="85658" y="4126"/>
                    </a:cubicBezTo>
                    <a:cubicBezTo>
                      <a:pt x="85676" y="4128"/>
                      <a:pt x="85693" y="4128"/>
                      <a:pt x="85708" y="4128"/>
                    </a:cubicBezTo>
                    <a:cubicBezTo>
                      <a:pt x="85938" y="4128"/>
                      <a:pt x="85914" y="3922"/>
                      <a:pt x="85703" y="3922"/>
                    </a:cubicBezTo>
                    <a:cubicBezTo>
                      <a:pt x="85689" y="3922"/>
                      <a:pt x="85674" y="3923"/>
                      <a:pt x="85658" y="3925"/>
                    </a:cubicBezTo>
                    <a:cubicBezTo>
                      <a:pt x="83156" y="4559"/>
                      <a:pt x="80588" y="4959"/>
                      <a:pt x="77986" y="5026"/>
                    </a:cubicBezTo>
                    <a:cubicBezTo>
                      <a:pt x="77677" y="5043"/>
                      <a:pt x="77364" y="5052"/>
                      <a:pt x="77048" y="5052"/>
                    </a:cubicBezTo>
                    <a:cubicBezTo>
                      <a:pt x="75455" y="5052"/>
                      <a:pt x="73802" y="4816"/>
                      <a:pt x="72382" y="4092"/>
                    </a:cubicBezTo>
                    <a:cubicBezTo>
                      <a:pt x="71582" y="3692"/>
                      <a:pt x="70914" y="3158"/>
                      <a:pt x="70414" y="2458"/>
                    </a:cubicBezTo>
                    <a:cubicBezTo>
                      <a:pt x="69914" y="1791"/>
                      <a:pt x="69580" y="990"/>
                      <a:pt x="68913" y="423"/>
                    </a:cubicBezTo>
                    <a:cubicBezTo>
                      <a:pt x="68565" y="125"/>
                      <a:pt x="68215" y="0"/>
                      <a:pt x="6787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38"/>
              <p:cNvSpPr/>
              <p:nvPr/>
            </p:nvSpPr>
            <p:spPr>
              <a:xfrm>
                <a:off x="3653150" y="4770454"/>
                <a:ext cx="31047" cy="27498"/>
              </a:xfrm>
              <a:custGeom>
                <a:avLst/>
                <a:gdLst/>
                <a:ahLst/>
                <a:cxnLst/>
                <a:rect l="l" t="t" r="r" b="b"/>
                <a:pathLst>
                  <a:path w="2537" h="2247" extrusionOk="0">
                    <a:moveTo>
                      <a:pt x="1572" y="1"/>
                    </a:moveTo>
                    <a:cubicBezTo>
                      <a:pt x="1466" y="1"/>
                      <a:pt x="1362" y="13"/>
                      <a:pt x="1268" y="37"/>
                    </a:cubicBezTo>
                    <a:cubicBezTo>
                      <a:pt x="834" y="104"/>
                      <a:pt x="434" y="404"/>
                      <a:pt x="234" y="771"/>
                    </a:cubicBezTo>
                    <a:cubicBezTo>
                      <a:pt x="0" y="1138"/>
                      <a:pt x="133" y="1605"/>
                      <a:pt x="434" y="1905"/>
                    </a:cubicBezTo>
                    <a:cubicBezTo>
                      <a:pt x="688" y="2160"/>
                      <a:pt x="1039" y="2246"/>
                      <a:pt x="1384" y="2246"/>
                    </a:cubicBezTo>
                    <a:cubicBezTo>
                      <a:pt x="1446" y="2246"/>
                      <a:pt x="1507" y="2243"/>
                      <a:pt x="1568" y="2238"/>
                    </a:cubicBezTo>
                    <a:cubicBezTo>
                      <a:pt x="1968" y="2205"/>
                      <a:pt x="2435" y="1905"/>
                      <a:pt x="2502" y="1438"/>
                    </a:cubicBezTo>
                    <a:cubicBezTo>
                      <a:pt x="2537" y="1350"/>
                      <a:pt x="2489" y="1308"/>
                      <a:pt x="2430" y="1308"/>
                    </a:cubicBezTo>
                    <a:cubicBezTo>
                      <a:pt x="2378" y="1308"/>
                      <a:pt x="2317" y="1341"/>
                      <a:pt x="2302" y="1404"/>
                    </a:cubicBezTo>
                    <a:cubicBezTo>
                      <a:pt x="2168" y="1705"/>
                      <a:pt x="1935" y="1838"/>
                      <a:pt x="1635" y="1871"/>
                    </a:cubicBezTo>
                    <a:cubicBezTo>
                      <a:pt x="1584" y="1877"/>
                      <a:pt x="1535" y="1880"/>
                      <a:pt x="1487" y="1880"/>
                    </a:cubicBezTo>
                    <a:cubicBezTo>
                      <a:pt x="1246" y="1880"/>
                      <a:pt x="1029" y="1810"/>
                      <a:pt x="834" y="1671"/>
                    </a:cubicBezTo>
                    <a:cubicBezTo>
                      <a:pt x="634" y="1505"/>
                      <a:pt x="567" y="1171"/>
                      <a:pt x="667" y="904"/>
                    </a:cubicBezTo>
                    <a:cubicBezTo>
                      <a:pt x="734" y="771"/>
                      <a:pt x="801" y="704"/>
                      <a:pt x="934" y="604"/>
                    </a:cubicBezTo>
                    <a:lnTo>
                      <a:pt x="967" y="571"/>
                    </a:lnTo>
                    <a:cubicBezTo>
                      <a:pt x="1001" y="571"/>
                      <a:pt x="1067" y="537"/>
                      <a:pt x="1067" y="537"/>
                    </a:cubicBezTo>
                    <a:cubicBezTo>
                      <a:pt x="1101" y="537"/>
                      <a:pt x="1134" y="470"/>
                      <a:pt x="1168" y="470"/>
                    </a:cubicBezTo>
                    <a:cubicBezTo>
                      <a:pt x="1234" y="470"/>
                      <a:pt x="1234" y="470"/>
                      <a:pt x="1268" y="437"/>
                    </a:cubicBezTo>
                    <a:cubicBezTo>
                      <a:pt x="1301" y="437"/>
                      <a:pt x="1334" y="437"/>
                      <a:pt x="1401" y="404"/>
                    </a:cubicBezTo>
                    <a:lnTo>
                      <a:pt x="1668" y="404"/>
                    </a:lnTo>
                    <a:cubicBezTo>
                      <a:pt x="1835" y="437"/>
                      <a:pt x="1968" y="470"/>
                      <a:pt x="2102" y="637"/>
                    </a:cubicBezTo>
                    <a:cubicBezTo>
                      <a:pt x="2135" y="671"/>
                      <a:pt x="2178" y="686"/>
                      <a:pt x="2222" y="686"/>
                    </a:cubicBezTo>
                    <a:cubicBezTo>
                      <a:pt x="2349" y="686"/>
                      <a:pt x="2485" y="561"/>
                      <a:pt x="2435" y="437"/>
                    </a:cubicBezTo>
                    <a:cubicBezTo>
                      <a:pt x="2282" y="131"/>
                      <a:pt x="1915" y="1"/>
                      <a:pt x="15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38"/>
              <p:cNvSpPr/>
              <p:nvPr/>
            </p:nvSpPr>
            <p:spPr>
              <a:xfrm>
                <a:off x="3476404" y="4741110"/>
                <a:ext cx="35109" cy="28709"/>
              </a:xfrm>
              <a:custGeom>
                <a:avLst/>
                <a:gdLst/>
                <a:ahLst/>
                <a:cxnLst/>
                <a:rect l="l" t="t" r="r" b="b"/>
                <a:pathLst>
                  <a:path w="2869" h="2346" extrusionOk="0">
                    <a:moveTo>
                      <a:pt x="1139" y="1"/>
                    </a:moveTo>
                    <a:cubicBezTo>
                      <a:pt x="782" y="1"/>
                      <a:pt x="426" y="138"/>
                      <a:pt x="234" y="433"/>
                    </a:cubicBezTo>
                    <a:cubicBezTo>
                      <a:pt x="0" y="800"/>
                      <a:pt x="0" y="1334"/>
                      <a:pt x="234" y="1734"/>
                    </a:cubicBezTo>
                    <a:cubicBezTo>
                      <a:pt x="470" y="2119"/>
                      <a:pt x="891" y="2346"/>
                      <a:pt x="1332" y="2346"/>
                    </a:cubicBezTo>
                    <a:cubicBezTo>
                      <a:pt x="1388" y="2346"/>
                      <a:pt x="1445" y="2342"/>
                      <a:pt x="1501" y="2335"/>
                    </a:cubicBezTo>
                    <a:cubicBezTo>
                      <a:pt x="2069" y="2301"/>
                      <a:pt x="2602" y="1868"/>
                      <a:pt x="2869" y="1367"/>
                    </a:cubicBezTo>
                    <a:cubicBezTo>
                      <a:pt x="2869" y="1303"/>
                      <a:pt x="2786" y="1266"/>
                      <a:pt x="2709" y="1266"/>
                    </a:cubicBezTo>
                    <a:cubicBezTo>
                      <a:pt x="2666" y="1266"/>
                      <a:pt x="2626" y="1277"/>
                      <a:pt x="2602" y="1301"/>
                    </a:cubicBezTo>
                    <a:cubicBezTo>
                      <a:pt x="2371" y="1722"/>
                      <a:pt x="1860" y="2050"/>
                      <a:pt x="1389" y="2050"/>
                    </a:cubicBezTo>
                    <a:cubicBezTo>
                      <a:pt x="1113" y="2050"/>
                      <a:pt x="852" y="1938"/>
                      <a:pt x="668" y="1668"/>
                    </a:cubicBezTo>
                    <a:cubicBezTo>
                      <a:pt x="434" y="1434"/>
                      <a:pt x="367" y="1034"/>
                      <a:pt x="501" y="700"/>
                    </a:cubicBezTo>
                    <a:cubicBezTo>
                      <a:pt x="534" y="634"/>
                      <a:pt x="567" y="600"/>
                      <a:pt x="601" y="500"/>
                    </a:cubicBezTo>
                    <a:cubicBezTo>
                      <a:pt x="668" y="467"/>
                      <a:pt x="701" y="433"/>
                      <a:pt x="768" y="433"/>
                    </a:cubicBezTo>
                    <a:lnTo>
                      <a:pt x="834" y="433"/>
                    </a:lnTo>
                    <a:cubicBezTo>
                      <a:pt x="836" y="432"/>
                      <a:pt x="837" y="431"/>
                      <a:pt x="838" y="430"/>
                    </a:cubicBezTo>
                    <a:lnTo>
                      <a:pt x="838" y="430"/>
                    </a:lnTo>
                    <a:cubicBezTo>
                      <a:pt x="844" y="432"/>
                      <a:pt x="853" y="433"/>
                      <a:pt x="868" y="433"/>
                    </a:cubicBezTo>
                    <a:lnTo>
                      <a:pt x="1168" y="433"/>
                    </a:lnTo>
                    <a:cubicBezTo>
                      <a:pt x="1235" y="433"/>
                      <a:pt x="1335" y="467"/>
                      <a:pt x="1368" y="467"/>
                    </a:cubicBezTo>
                    <a:cubicBezTo>
                      <a:pt x="1435" y="500"/>
                      <a:pt x="1501" y="533"/>
                      <a:pt x="1568" y="600"/>
                    </a:cubicBezTo>
                    <a:cubicBezTo>
                      <a:pt x="1702" y="734"/>
                      <a:pt x="1768" y="800"/>
                      <a:pt x="1835" y="1000"/>
                    </a:cubicBezTo>
                    <a:cubicBezTo>
                      <a:pt x="1850" y="1076"/>
                      <a:pt x="1919" y="1110"/>
                      <a:pt x="1994" y="1110"/>
                    </a:cubicBezTo>
                    <a:cubicBezTo>
                      <a:pt x="2085" y="1110"/>
                      <a:pt x="2184" y="1059"/>
                      <a:pt x="2202" y="967"/>
                    </a:cubicBezTo>
                    <a:cubicBezTo>
                      <a:pt x="2284" y="352"/>
                      <a:pt x="1710" y="1"/>
                      <a:pt x="113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38"/>
              <p:cNvSpPr/>
              <p:nvPr/>
            </p:nvSpPr>
            <p:spPr>
              <a:xfrm>
                <a:off x="3440074" y="4891585"/>
                <a:ext cx="32331" cy="26580"/>
              </a:xfrm>
              <a:custGeom>
                <a:avLst/>
                <a:gdLst/>
                <a:ahLst/>
                <a:cxnLst/>
                <a:rect l="l" t="t" r="r" b="b"/>
                <a:pathLst>
                  <a:path w="2642" h="2172" extrusionOk="0">
                    <a:moveTo>
                      <a:pt x="1050" y="0"/>
                    </a:moveTo>
                    <a:cubicBezTo>
                      <a:pt x="741" y="0"/>
                      <a:pt x="440" y="126"/>
                      <a:pt x="234" y="379"/>
                    </a:cubicBezTo>
                    <a:cubicBezTo>
                      <a:pt x="1" y="745"/>
                      <a:pt x="1" y="1246"/>
                      <a:pt x="234" y="1646"/>
                    </a:cubicBezTo>
                    <a:cubicBezTo>
                      <a:pt x="455" y="1978"/>
                      <a:pt x="814" y="2172"/>
                      <a:pt x="1215" y="2172"/>
                    </a:cubicBezTo>
                    <a:cubicBezTo>
                      <a:pt x="1298" y="2172"/>
                      <a:pt x="1382" y="2164"/>
                      <a:pt x="1468" y="2146"/>
                    </a:cubicBezTo>
                    <a:cubicBezTo>
                      <a:pt x="2035" y="2013"/>
                      <a:pt x="2469" y="1546"/>
                      <a:pt x="2569" y="979"/>
                    </a:cubicBezTo>
                    <a:cubicBezTo>
                      <a:pt x="2642" y="920"/>
                      <a:pt x="2638" y="894"/>
                      <a:pt x="2608" y="894"/>
                    </a:cubicBezTo>
                    <a:cubicBezTo>
                      <a:pt x="2570" y="894"/>
                      <a:pt x="2488" y="937"/>
                      <a:pt x="2469" y="1012"/>
                    </a:cubicBezTo>
                    <a:cubicBezTo>
                      <a:pt x="2369" y="1379"/>
                      <a:pt x="2069" y="1679"/>
                      <a:pt x="1702" y="1813"/>
                    </a:cubicBezTo>
                    <a:cubicBezTo>
                      <a:pt x="1612" y="1849"/>
                      <a:pt x="1525" y="1865"/>
                      <a:pt x="1442" y="1865"/>
                    </a:cubicBezTo>
                    <a:cubicBezTo>
                      <a:pt x="1215" y="1865"/>
                      <a:pt x="1014" y="1741"/>
                      <a:pt x="868" y="1546"/>
                    </a:cubicBezTo>
                    <a:cubicBezTo>
                      <a:pt x="801" y="1413"/>
                      <a:pt x="701" y="1313"/>
                      <a:pt x="701" y="1146"/>
                    </a:cubicBezTo>
                    <a:lnTo>
                      <a:pt x="701" y="912"/>
                    </a:lnTo>
                    <a:cubicBezTo>
                      <a:pt x="701" y="846"/>
                      <a:pt x="701" y="812"/>
                      <a:pt x="734" y="712"/>
                    </a:cubicBezTo>
                    <a:cubicBezTo>
                      <a:pt x="734" y="712"/>
                      <a:pt x="734" y="679"/>
                      <a:pt x="801" y="679"/>
                    </a:cubicBezTo>
                    <a:cubicBezTo>
                      <a:pt x="809" y="671"/>
                      <a:pt x="809" y="669"/>
                      <a:pt x="807" y="669"/>
                    </a:cubicBezTo>
                    <a:lnTo>
                      <a:pt x="807" y="669"/>
                    </a:lnTo>
                    <a:cubicBezTo>
                      <a:pt x="802" y="669"/>
                      <a:pt x="787" y="676"/>
                      <a:pt x="780" y="676"/>
                    </a:cubicBezTo>
                    <a:cubicBezTo>
                      <a:pt x="775" y="676"/>
                      <a:pt x="776" y="670"/>
                      <a:pt x="801" y="645"/>
                    </a:cubicBezTo>
                    <a:lnTo>
                      <a:pt x="868" y="545"/>
                    </a:lnTo>
                    <a:lnTo>
                      <a:pt x="901" y="512"/>
                    </a:lnTo>
                    <a:cubicBezTo>
                      <a:pt x="901" y="512"/>
                      <a:pt x="968" y="512"/>
                      <a:pt x="968" y="479"/>
                    </a:cubicBezTo>
                    <a:lnTo>
                      <a:pt x="1201" y="479"/>
                    </a:lnTo>
                    <a:cubicBezTo>
                      <a:pt x="1235" y="479"/>
                      <a:pt x="1302" y="512"/>
                      <a:pt x="1335" y="512"/>
                    </a:cubicBezTo>
                    <a:cubicBezTo>
                      <a:pt x="1368" y="512"/>
                      <a:pt x="1368" y="545"/>
                      <a:pt x="1402" y="545"/>
                    </a:cubicBezTo>
                    <a:cubicBezTo>
                      <a:pt x="1468" y="579"/>
                      <a:pt x="1502" y="579"/>
                      <a:pt x="1502" y="645"/>
                    </a:cubicBezTo>
                    <a:lnTo>
                      <a:pt x="1535" y="679"/>
                    </a:lnTo>
                    <a:lnTo>
                      <a:pt x="1568" y="712"/>
                    </a:lnTo>
                    <a:cubicBezTo>
                      <a:pt x="1602" y="729"/>
                      <a:pt x="1602" y="729"/>
                      <a:pt x="1593" y="729"/>
                    </a:cubicBezTo>
                    <a:cubicBezTo>
                      <a:pt x="1585" y="729"/>
                      <a:pt x="1568" y="729"/>
                      <a:pt x="1568" y="745"/>
                    </a:cubicBezTo>
                    <a:cubicBezTo>
                      <a:pt x="1568" y="812"/>
                      <a:pt x="1635" y="846"/>
                      <a:pt x="1635" y="846"/>
                    </a:cubicBezTo>
                    <a:cubicBezTo>
                      <a:pt x="1668" y="912"/>
                      <a:pt x="1668" y="979"/>
                      <a:pt x="1668" y="1046"/>
                    </a:cubicBezTo>
                    <a:cubicBezTo>
                      <a:pt x="1668" y="1129"/>
                      <a:pt x="1743" y="1171"/>
                      <a:pt x="1827" y="1171"/>
                    </a:cubicBezTo>
                    <a:cubicBezTo>
                      <a:pt x="1910" y="1171"/>
                      <a:pt x="2002" y="1129"/>
                      <a:pt x="2035" y="1046"/>
                    </a:cubicBezTo>
                    <a:cubicBezTo>
                      <a:pt x="2135" y="846"/>
                      <a:pt x="2069" y="645"/>
                      <a:pt x="1969" y="412"/>
                    </a:cubicBezTo>
                    <a:cubicBezTo>
                      <a:pt x="1835" y="278"/>
                      <a:pt x="1668" y="145"/>
                      <a:pt x="1468" y="78"/>
                    </a:cubicBezTo>
                    <a:cubicBezTo>
                      <a:pt x="1333" y="26"/>
                      <a:pt x="1191" y="0"/>
                      <a:pt x="10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38"/>
              <p:cNvSpPr/>
              <p:nvPr/>
            </p:nvSpPr>
            <p:spPr>
              <a:xfrm>
                <a:off x="3331498" y="4746812"/>
                <a:ext cx="26543" cy="25650"/>
              </a:xfrm>
              <a:custGeom>
                <a:avLst/>
                <a:gdLst/>
                <a:ahLst/>
                <a:cxnLst/>
                <a:rect l="l" t="t" r="r" b="b"/>
                <a:pathLst>
                  <a:path w="2169" h="2096" extrusionOk="0">
                    <a:moveTo>
                      <a:pt x="989" y="334"/>
                    </a:moveTo>
                    <a:cubicBezTo>
                      <a:pt x="1096" y="464"/>
                      <a:pt x="1182" y="558"/>
                      <a:pt x="1268" y="701"/>
                    </a:cubicBezTo>
                    <a:cubicBezTo>
                      <a:pt x="1402" y="868"/>
                      <a:pt x="1535" y="1001"/>
                      <a:pt x="1668" y="1168"/>
                    </a:cubicBezTo>
                    <a:cubicBezTo>
                      <a:pt x="1692" y="1200"/>
                      <a:pt x="1727" y="1216"/>
                      <a:pt x="1764" y="1221"/>
                    </a:cubicBezTo>
                    <a:lnTo>
                      <a:pt x="1764" y="1221"/>
                    </a:lnTo>
                    <a:cubicBezTo>
                      <a:pt x="1700" y="1331"/>
                      <a:pt x="1601" y="1422"/>
                      <a:pt x="1502" y="1502"/>
                    </a:cubicBezTo>
                    <a:cubicBezTo>
                      <a:pt x="1435" y="1502"/>
                      <a:pt x="1435" y="1535"/>
                      <a:pt x="1402" y="1535"/>
                    </a:cubicBezTo>
                    <a:lnTo>
                      <a:pt x="1368" y="1535"/>
                    </a:lnTo>
                    <a:cubicBezTo>
                      <a:pt x="1335" y="1535"/>
                      <a:pt x="1335" y="1535"/>
                      <a:pt x="1268" y="1602"/>
                    </a:cubicBezTo>
                    <a:lnTo>
                      <a:pt x="868" y="1602"/>
                    </a:lnTo>
                    <a:cubicBezTo>
                      <a:pt x="801" y="1602"/>
                      <a:pt x="801" y="1602"/>
                      <a:pt x="768" y="1535"/>
                    </a:cubicBezTo>
                    <a:cubicBezTo>
                      <a:pt x="768" y="1535"/>
                      <a:pt x="734" y="1535"/>
                      <a:pt x="734" y="1502"/>
                    </a:cubicBezTo>
                    <a:cubicBezTo>
                      <a:pt x="701" y="1502"/>
                      <a:pt x="701" y="1468"/>
                      <a:pt x="634" y="1468"/>
                    </a:cubicBezTo>
                    <a:lnTo>
                      <a:pt x="601" y="1402"/>
                    </a:lnTo>
                    <a:cubicBezTo>
                      <a:pt x="601" y="1368"/>
                      <a:pt x="568" y="1368"/>
                      <a:pt x="568" y="1335"/>
                    </a:cubicBezTo>
                    <a:cubicBezTo>
                      <a:pt x="568" y="1335"/>
                      <a:pt x="534" y="1302"/>
                      <a:pt x="568" y="1302"/>
                    </a:cubicBezTo>
                    <a:lnTo>
                      <a:pt x="568" y="1235"/>
                    </a:lnTo>
                    <a:cubicBezTo>
                      <a:pt x="568" y="1202"/>
                      <a:pt x="534" y="1202"/>
                      <a:pt x="534" y="1168"/>
                    </a:cubicBezTo>
                    <a:lnTo>
                      <a:pt x="534" y="1135"/>
                    </a:lnTo>
                    <a:lnTo>
                      <a:pt x="534" y="1035"/>
                    </a:lnTo>
                    <a:lnTo>
                      <a:pt x="534" y="968"/>
                    </a:lnTo>
                    <a:lnTo>
                      <a:pt x="534" y="901"/>
                    </a:lnTo>
                    <a:cubicBezTo>
                      <a:pt x="534" y="835"/>
                      <a:pt x="568" y="801"/>
                      <a:pt x="568" y="735"/>
                    </a:cubicBezTo>
                    <a:lnTo>
                      <a:pt x="568" y="701"/>
                    </a:lnTo>
                    <a:cubicBezTo>
                      <a:pt x="568" y="668"/>
                      <a:pt x="601" y="668"/>
                      <a:pt x="601" y="635"/>
                    </a:cubicBezTo>
                    <a:cubicBezTo>
                      <a:pt x="601" y="606"/>
                      <a:pt x="626" y="602"/>
                      <a:pt x="633" y="557"/>
                    </a:cubicBezTo>
                    <a:lnTo>
                      <a:pt x="633" y="557"/>
                    </a:lnTo>
                    <a:cubicBezTo>
                      <a:pt x="632" y="558"/>
                      <a:pt x="631" y="558"/>
                      <a:pt x="630" y="558"/>
                    </a:cubicBezTo>
                    <a:cubicBezTo>
                      <a:pt x="626" y="558"/>
                      <a:pt x="626" y="552"/>
                      <a:pt x="634" y="534"/>
                    </a:cubicBezTo>
                    <a:lnTo>
                      <a:pt x="634" y="534"/>
                    </a:lnTo>
                    <a:cubicBezTo>
                      <a:pt x="634" y="543"/>
                      <a:pt x="634" y="551"/>
                      <a:pt x="633" y="557"/>
                    </a:cubicBezTo>
                    <a:lnTo>
                      <a:pt x="633" y="557"/>
                    </a:lnTo>
                    <a:cubicBezTo>
                      <a:pt x="644" y="553"/>
                      <a:pt x="667" y="527"/>
                      <a:pt x="654" y="527"/>
                    </a:cubicBezTo>
                    <a:lnTo>
                      <a:pt x="654" y="527"/>
                    </a:lnTo>
                    <a:cubicBezTo>
                      <a:pt x="651" y="527"/>
                      <a:pt x="644" y="529"/>
                      <a:pt x="634" y="534"/>
                    </a:cubicBezTo>
                    <a:lnTo>
                      <a:pt x="701" y="501"/>
                    </a:lnTo>
                    <a:lnTo>
                      <a:pt x="768" y="434"/>
                    </a:lnTo>
                    <a:lnTo>
                      <a:pt x="834" y="368"/>
                    </a:lnTo>
                    <a:cubicBezTo>
                      <a:pt x="868" y="368"/>
                      <a:pt x="868" y="334"/>
                      <a:pt x="901" y="334"/>
                    </a:cubicBezTo>
                    <a:lnTo>
                      <a:pt x="901" y="334"/>
                    </a:lnTo>
                    <a:cubicBezTo>
                      <a:pt x="879" y="345"/>
                      <a:pt x="875" y="349"/>
                      <a:pt x="880" y="349"/>
                    </a:cubicBezTo>
                    <a:cubicBezTo>
                      <a:pt x="890" y="349"/>
                      <a:pt x="935" y="334"/>
                      <a:pt x="935" y="334"/>
                    </a:cubicBezTo>
                    <a:close/>
                    <a:moveTo>
                      <a:pt x="1101" y="1"/>
                    </a:moveTo>
                    <a:cubicBezTo>
                      <a:pt x="1035" y="1"/>
                      <a:pt x="901" y="34"/>
                      <a:pt x="834" y="34"/>
                    </a:cubicBezTo>
                    <a:cubicBezTo>
                      <a:pt x="434" y="168"/>
                      <a:pt x="201" y="501"/>
                      <a:pt x="67" y="935"/>
                    </a:cubicBezTo>
                    <a:cubicBezTo>
                      <a:pt x="1" y="1302"/>
                      <a:pt x="67" y="1702"/>
                      <a:pt x="401" y="1935"/>
                    </a:cubicBezTo>
                    <a:cubicBezTo>
                      <a:pt x="566" y="2046"/>
                      <a:pt x="762" y="2095"/>
                      <a:pt x="960" y="2095"/>
                    </a:cubicBezTo>
                    <a:cubicBezTo>
                      <a:pt x="1122" y="2095"/>
                      <a:pt x="1285" y="2062"/>
                      <a:pt x="1435" y="2002"/>
                    </a:cubicBezTo>
                    <a:cubicBezTo>
                      <a:pt x="1802" y="1835"/>
                      <a:pt x="2169" y="1502"/>
                      <a:pt x="2102" y="1102"/>
                    </a:cubicBezTo>
                    <a:cubicBezTo>
                      <a:pt x="2102" y="945"/>
                      <a:pt x="2022" y="880"/>
                      <a:pt x="1949" y="880"/>
                    </a:cubicBezTo>
                    <a:cubicBezTo>
                      <a:pt x="1926" y="880"/>
                      <a:pt x="1905" y="887"/>
                      <a:pt x="1886" y="898"/>
                    </a:cubicBezTo>
                    <a:lnTo>
                      <a:pt x="1886" y="898"/>
                    </a:lnTo>
                    <a:cubicBezTo>
                      <a:pt x="1845" y="811"/>
                      <a:pt x="1808" y="731"/>
                      <a:pt x="1735" y="635"/>
                    </a:cubicBezTo>
                    <a:lnTo>
                      <a:pt x="1502" y="268"/>
                    </a:lnTo>
                    <a:cubicBezTo>
                      <a:pt x="1435" y="201"/>
                      <a:pt x="1402" y="134"/>
                      <a:pt x="1368" y="101"/>
                    </a:cubicBezTo>
                    <a:cubicBezTo>
                      <a:pt x="1268" y="1"/>
                      <a:pt x="1201" y="1"/>
                      <a:pt x="1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38"/>
              <p:cNvSpPr/>
              <p:nvPr/>
            </p:nvSpPr>
            <p:spPr>
              <a:xfrm>
                <a:off x="3501306" y="5556551"/>
                <a:ext cx="35109" cy="38279"/>
              </a:xfrm>
              <a:custGeom>
                <a:avLst/>
                <a:gdLst/>
                <a:ahLst/>
                <a:cxnLst/>
                <a:rect l="l" t="t" r="r" b="b"/>
                <a:pathLst>
                  <a:path w="2869" h="3128" extrusionOk="0">
                    <a:moveTo>
                      <a:pt x="1618" y="0"/>
                    </a:moveTo>
                    <a:cubicBezTo>
                      <a:pt x="1543" y="0"/>
                      <a:pt x="1468" y="8"/>
                      <a:pt x="1401" y="8"/>
                    </a:cubicBezTo>
                    <a:lnTo>
                      <a:pt x="1034" y="142"/>
                    </a:lnTo>
                    <a:cubicBezTo>
                      <a:pt x="801" y="242"/>
                      <a:pt x="567" y="475"/>
                      <a:pt x="400" y="709"/>
                    </a:cubicBezTo>
                    <a:cubicBezTo>
                      <a:pt x="134" y="1109"/>
                      <a:pt x="0" y="1710"/>
                      <a:pt x="200" y="2210"/>
                    </a:cubicBezTo>
                    <a:cubicBezTo>
                      <a:pt x="400" y="2677"/>
                      <a:pt x="834" y="2977"/>
                      <a:pt x="1301" y="3077"/>
                    </a:cubicBezTo>
                    <a:cubicBezTo>
                      <a:pt x="1435" y="3111"/>
                      <a:pt x="1570" y="3127"/>
                      <a:pt x="1704" y="3127"/>
                    </a:cubicBezTo>
                    <a:cubicBezTo>
                      <a:pt x="2108" y="3127"/>
                      <a:pt x="2502" y="2977"/>
                      <a:pt x="2802" y="2677"/>
                    </a:cubicBezTo>
                    <a:cubicBezTo>
                      <a:pt x="2836" y="2644"/>
                      <a:pt x="2869" y="2510"/>
                      <a:pt x="2836" y="2477"/>
                    </a:cubicBezTo>
                    <a:cubicBezTo>
                      <a:pt x="2820" y="2432"/>
                      <a:pt x="2785" y="2414"/>
                      <a:pt x="2748" y="2414"/>
                    </a:cubicBezTo>
                    <a:cubicBezTo>
                      <a:pt x="2702" y="2414"/>
                      <a:pt x="2654" y="2440"/>
                      <a:pt x="2635" y="2477"/>
                    </a:cubicBezTo>
                    <a:cubicBezTo>
                      <a:pt x="2397" y="2698"/>
                      <a:pt x="2080" y="2798"/>
                      <a:pt x="1760" y="2798"/>
                    </a:cubicBezTo>
                    <a:cubicBezTo>
                      <a:pt x="1454" y="2798"/>
                      <a:pt x="1146" y="2707"/>
                      <a:pt x="901" y="2544"/>
                    </a:cubicBezTo>
                    <a:cubicBezTo>
                      <a:pt x="367" y="2177"/>
                      <a:pt x="334" y="1409"/>
                      <a:pt x="701" y="876"/>
                    </a:cubicBezTo>
                    <a:cubicBezTo>
                      <a:pt x="894" y="585"/>
                      <a:pt x="1213" y="420"/>
                      <a:pt x="1535" y="409"/>
                    </a:cubicBezTo>
                    <a:lnTo>
                      <a:pt x="1535" y="409"/>
                    </a:lnTo>
                    <a:cubicBezTo>
                      <a:pt x="1724" y="598"/>
                      <a:pt x="1911" y="791"/>
                      <a:pt x="2068" y="1043"/>
                    </a:cubicBezTo>
                    <a:cubicBezTo>
                      <a:pt x="2235" y="1309"/>
                      <a:pt x="2335" y="1576"/>
                      <a:pt x="2469" y="1843"/>
                    </a:cubicBezTo>
                    <a:cubicBezTo>
                      <a:pt x="2488" y="1892"/>
                      <a:pt x="2525" y="1912"/>
                      <a:pt x="2567" y="1912"/>
                    </a:cubicBezTo>
                    <a:cubicBezTo>
                      <a:pt x="2669" y="1912"/>
                      <a:pt x="2802" y="1794"/>
                      <a:pt x="2802" y="1676"/>
                    </a:cubicBezTo>
                    <a:cubicBezTo>
                      <a:pt x="2802" y="1343"/>
                      <a:pt x="2635" y="1043"/>
                      <a:pt x="2469" y="742"/>
                    </a:cubicBezTo>
                    <a:cubicBezTo>
                      <a:pt x="2302" y="509"/>
                      <a:pt x="2068" y="209"/>
                      <a:pt x="1835" y="42"/>
                    </a:cubicBezTo>
                    <a:cubicBezTo>
                      <a:pt x="1768" y="8"/>
                      <a:pt x="1693" y="0"/>
                      <a:pt x="161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38"/>
              <p:cNvSpPr/>
              <p:nvPr/>
            </p:nvSpPr>
            <p:spPr>
              <a:xfrm>
                <a:off x="3380885" y="5374188"/>
                <a:ext cx="25319" cy="24010"/>
              </a:xfrm>
              <a:custGeom>
                <a:avLst/>
                <a:gdLst/>
                <a:ahLst/>
                <a:cxnLst/>
                <a:rect l="l" t="t" r="r" b="b"/>
                <a:pathLst>
                  <a:path w="2069" h="1962" extrusionOk="0">
                    <a:moveTo>
                      <a:pt x="868" y="401"/>
                    </a:moveTo>
                    <a:cubicBezTo>
                      <a:pt x="901" y="401"/>
                      <a:pt x="935" y="434"/>
                      <a:pt x="1001" y="434"/>
                    </a:cubicBezTo>
                    <a:lnTo>
                      <a:pt x="1068" y="434"/>
                    </a:lnTo>
                    <a:cubicBezTo>
                      <a:pt x="1135" y="434"/>
                      <a:pt x="1168" y="468"/>
                      <a:pt x="1168" y="501"/>
                    </a:cubicBezTo>
                    <a:cubicBezTo>
                      <a:pt x="1202" y="568"/>
                      <a:pt x="1302" y="601"/>
                      <a:pt x="1335" y="668"/>
                    </a:cubicBezTo>
                    <a:cubicBezTo>
                      <a:pt x="1335" y="668"/>
                      <a:pt x="1335" y="735"/>
                      <a:pt x="1368" y="735"/>
                    </a:cubicBezTo>
                    <a:lnTo>
                      <a:pt x="1402" y="768"/>
                    </a:lnTo>
                    <a:cubicBezTo>
                      <a:pt x="1468" y="801"/>
                      <a:pt x="1468" y="835"/>
                      <a:pt x="1502" y="901"/>
                    </a:cubicBezTo>
                    <a:cubicBezTo>
                      <a:pt x="1502" y="901"/>
                      <a:pt x="1502" y="935"/>
                      <a:pt x="1535" y="935"/>
                    </a:cubicBezTo>
                    <a:cubicBezTo>
                      <a:pt x="1535" y="968"/>
                      <a:pt x="1569" y="1002"/>
                      <a:pt x="1569" y="1068"/>
                    </a:cubicBezTo>
                    <a:lnTo>
                      <a:pt x="1569" y="1102"/>
                    </a:lnTo>
                    <a:lnTo>
                      <a:pt x="1569" y="1135"/>
                    </a:lnTo>
                    <a:lnTo>
                      <a:pt x="1569" y="1168"/>
                    </a:lnTo>
                    <a:lnTo>
                      <a:pt x="1569" y="1235"/>
                    </a:lnTo>
                    <a:cubicBezTo>
                      <a:pt x="1569" y="1268"/>
                      <a:pt x="1535" y="1302"/>
                      <a:pt x="1535" y="1402"/>
                    </a:cubicBezTo>
                    <a:lnTo>
                      <a:pt x="1535" y="1435"/>
                    </a:lnTo>
                    <a:cubicBezTo>
                      <a:pt x="1502" y="1469"/>
                      <a:pt x="1535" y="1569"/>
                      <a:pt x="1635" y="1602"/>
                    </a:cubicBezTo>
                    <a:cubicBezTo>
                      <a:pt x="1640" y="1604"/>
                      <a:pt x="1645" y="1606"/>
                      <a:pt x="1649" y="1608"/>
                    </a:cubicBezTo>
                    <a:lnTo>
                      <a:pt x="1649" y="1608"/>
                    </a:lnTo>
                    <a:cubicBezTo>
                      <a:pt x="1556" y="1636"/>
                      <a:pt x="1464" y="1640"/>
                      <a:pt x="1402" y="1702"/>
                    </a:cubicBezTo>
                    <a:cubicBezTo>
                      <a:pt x="1402" y="1702"/>
                      <a:pt x="1368" y="1702"/>
                      <a:pt x="1368" y="1735"/>
                    </a:cubicBezTo>
                    <a:lnTo>
                      <a:pt x="1001" y="1735"/>
                    </a:lnTo>
                    <a:cubicBezTo>
                      <a:pt x="935" y="1735"/>
                      <a:pt x="901" y="1702"/>
                      <a:pt x="901" y="1702"/>
                    </a:cubicBezTo>
                    <a:cubicBezTo>
                      <a:pt x="901" y="1702"/>
                      <a:pt x="868" y="1702"/>
                      <a:pt x="868" y="1635"/>
                    </a:cubicBezTo>
                    <a:lnTo>
                      <a:pt x="835" y="1635"/>
                    </a:lnTo>
                    <a:cubicBezTo>
                      <a:pt x="768" y="1635"/>
                      <a:pt x="735" y="1602"/>
                      <a:pt x="735" y="1569"/>
                    </a:cubicBezTo>
                    <a:lnTo>
                      <a:pt x="668" y="1469"/>
                    </a:lnTo>
                    <a:lnTo>
                      <a:pt x="601" y="1435"/>
                    </a:lnTo>
                    <a:lnTo>
                      <a:pt x="568" y="1402"/>
                    </a:lnTo>
                    <a:cubicBezTo>
                      <a:pt x="534" y="1335"/>
                      <a:pt x="501" y="1268"/>
                      <a:pt x="434" y="1235"/>
                    </a:cubicBezTo>
                    <a:cubicBezTo>
                      <a:pt x="434" y="1235"/>
                      <a:pt x="434" y="1168"/>
                      <a:pt x="401" y="1168"/>
                    </a:cubicBezTo>
                    <a:lnTo>
                      <a:pt x="401" y="1135"/>
                    </a:lnTo>
                    <a:cubicBezTo>
                      <a:pt x="401" y="1102"/>
                      <a:pt x="368" y="1068"/>
                      <a:pt x="368" y="1002"/>
                    </a:cubicBezTo>
                    <a:cubicBezTo>
                      <a:pt x="368" y="968"/>
                      <a:pt x="368" y="935"/>
                      <a:pt x="334" y="935"/>
                    </a:cubicBezTo>
                    <a:lnTo>
                      <a:pt x="334" y="901"/>
                    </a:lnTo>
                    <a:lnTo>
                      <a:pt x="334" y="801"/>
                    </a:lnTo>
                    <a:lnTo>
                      <a:pt x="334" y="768"/>
                    </a:lnTo>
                    <a:lnTo>
                      <a:pt x="334" y="735"/>
                    </a:lnTo>
                    <a:lnTo>
                      <a:pt x="334" y="668"/>
                    </a:lnTo>
                    <a:lnTo>
                      <a:pt x="334" y="635"/>
                    </a:lnTo>
                    <a:cubicBezTo>
                      <a:pt x="334" y="635"/>
                      <a:pt x="334" y="601"/>
                      <a:pt x="368" y="601"/>
                    </a:cubicBezTo>
                    <a:cubicBezTo>
                      <a:pt x="368" y="601"/>
                      <a:pt x="368" y="568"/>
                      <a:pt x="401" y="568"/>
                    </a:cubicBezTo>
                    <a:lnTo>
                      <a:pt x="434" y="501"/>
                    </a:lnTo>
                    <a:lnTo>
                      <a:pt x="501" y="468"/>
                    </a:lnTo>
                    <a:lnTo>
                      <a:pt x="568" y="401"/>
                    </a:lnTo>
                    <a:close/>
                    <a:moveTo>
                      <a:pt x="835" y="1"/>
                    </a:moveTo>
                    <a:cubicBezTo>
                      <a:pt x="401" y="1"/>
                      <a:pt x="67" y="334"/>
                      <a:pt x="34" y="768"/>
                    </a:cubicBezTo>
                    <a:cubicBezTo>
                      <a:pt x="1" y="1135"/>
                      <a:pt x="201" y="1469"/>
                      <a:pt x="501" y="1735"/>
                    </a:cubicBezTo>
                    <a:cubicBezTo>
                      <a:pt x="695" y="1871"/>
                      <a:pt x="933" y="1961"/>
                      <a:pt x="1165" y="1961"/>
                    </a:cubicBezTo>
                    <a:cubicBezTo>
                      <a:pt x="1332" y="1961"/>
                      <a:pt x="1495" y="1914"/>
                      <a:pt x="1635" y="1802"/>
                    </a:cubicBezTo>
                    <a:cubicBezTo>
                      <a:pt x="1667" y="1771"/>
                      <a:pt x="1698" y="1681"/>
                      <a:pt x="1674" y="1615"/>
                    </a:cubicBezTo>
                    <a:lnTo>
                      <a:pt x="1674" y="1615"/>
                    </a:lnTo>
                    <a:cubicBezTo>
                      <a:pt x="1679" y="1615"/>
                      <a:pt x="1683" y="1616"/>
                      <a:pt x="1688" y="1616"/>
                    </a:cubicBezTo>
                    <a:cubicBezTo>
                      <a:pt x="1727" y="1616"/>
                      <a:pt x="1765" y="1592"/>
                      <a:pt x="1835" y="1569"/>
                    </a:cubicBezTo>
                    <a:cubicBezTo>
                      <a:pt x="1902" y="1469"/>
                      <a:pt x="2002" y="1402"/>
                      <a:pt x="2036" y="1268"/>
                    </a:cubicBezTo>
                    <a:cubicBezTo>
                      <a:pt x="2069" y="1168"/>
                      <a:pt x="2069" y="1068"/>
                      <a:pt x="2036" y="968"/>
                    </a:cubicBezTo>
                    <a:cubicBezTo>
                      <a:pt x="2002" y="801"/>
                      <a:pt x="1902" y="635"/>
                      <a:pt x="1835" y="501"/>
                    </a:cubicBezTo>
                    <a:cubicBezTo>
                      <a:pt x="1569" y="234"/>
                      <a:pt x="1202" y="1"/>
                      <a:pt x="83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38"/>
              <p:cNvSpPr/>
              <p:nvPr/>
            </p:nvSpPr>
            <p:spPr>
              <a:xfrm>
                <a:off x="3587023" y="5348062"/>
                <a:ext cx="34767" cy="27167"/>
              </a:xfrm>
              <a:custGeom>
                <a:avLst/>
                <a:gdLst/>
                <a:ahLst/>
                <a:cxnLst/>
                <a:rect l="l" t="t" r="r" b="b"/>
                <a:pathLst>
                  <a:path w="2841" h="2220" extrusionOk="0">
                    <a:moveTo>
                      <a:pt x="501" y="1035"/>
                    </a:moveTo>
                    <a:cubicBezTo>
                      <a:pt x="501" y="1038"/>
                      <a:pt x="500" y="1041"/>
                      <a:pt x="500" y="1043"/>
                    </a:cubicBezTo>
                    <a:lnTo>
                      <a:pt x="500" y="1043"/>
                    </a:lnTo>
                    <a:cubicBezTo>
                      <a:pt x="500" y="1041"/>
                      <a:pt x="500" y="1038"/>
                      <a:pt x="501" y="1035"/>
                    </a:cubicBezTo>
                    <a:close/>
                    <a:moveTo>
                      <a:pt x="478" y="1089"/>
                    </a:moveTo>
                    <a:cubicBezTo>
                      <a:pt x="472" y="1097"/>
                      <a:pt x="467" y="1102"/>
                      <a:pt x="467" y="1102"/>
                    </a:cubicBezTo>
                    <a:cubicBezTo>
                      <a:pt x="471" y="1098"/>
                      <a:pt x="474" y="1093"/>
                      <a:pt x="478" y="1089"/>
                    </a:cubicBezTo>
                    <a:close/>
                    <a:moveTo>
                      <a:pt x="1038" y="434"/>
                    </a:moveTo>
                    <a:lnTo>
                      <a:pt x="1038" y="434"/>
                    </a:lnTo>
                    <a:cubicBezTo>
                      <a:pt x="1290" y="492"/>
                      <a:pt x="1516" y="603"/>
                      <a:pt x="1701" y="735"/>
                    </a:cubicBezTo>
                    <a:cubicBezTo>
                      <a:pt x="1892" y="841"/>
                      <a:pt x="2043" y="960"/>
                      <a:pt x="2196" y="1093"/>
                    </a:cubicBezTo>
                    <a:lnTo>
                      <a:pt x="2196" y="1093"/>
                    </a:lnTo>
                    <a:cubicBezTo>
                      <a:pt x="2131" y="1111"/>
                      <a:pt x="2068" y="1159"/>
                      <a:pt x="2068" y="1235"/>
                    </a:cubicBezTo>
                    <a:cubicBezTo>
                      <a:pt x="2039" y="1620"/>
                      <a:pt x="1668" y="1952"/>
                      <a:pt x="1305" y="1952"/>
                    </a:cubicBezTo>
                    <a:cubicBezTo>
                      <a:pt x="1259" y="1952"/>
                      <a:pt x="1213" y="1947"/>
                      <a:pt x="1168" y="1936"/>
                    </a:cubicBezTo>
                    <a:cubicBezTo>
                      <a:pt x="745" y="1871"/>
                      <a:pt x="480" y="1457"/>
                      <a:pt x="499" y="1065"/>
                    </a:cubicBezTo>
                    <a:lnTo>
                      <a:pt x="499" y="1065"/>
                    </a:lnTo>
                    <a:cubicBezTo>
                      <a:pt x="663" y="870"/>
                      <a:pt x="849" y="637"/>
                      <a:pt x="1038" y="434"/>
                    </a:cubicBezTo>
                    <a:close/>
                    <a:moveTo>
                      <a:pt x="1001" y="1"/>
                    </a:moveTo>
                    <a:cubicBezTo>
                      <a:pt x="867" y="1"/>
                      <a:pt x="801" y="34"/>
                      <a:pt x="701" y="68"/>
                    </a:cubicBezTo>
                    <a:cubicBezTo>
                      <a:pt x="534" y="234"/>
                      <a:pt x="400" y="435"/>
                      <a:pt x="234" y="601"/>
                    </a:cubicBezTo>
                    <a:cubicBezTo>
                      <a:pt x="167" y="701"/>
                      <a:pt x="67" y="768"/>
                      <a:pt x="34" y="902"/>
                    </a:cubicBezTo>
                    <a:cubicBezTo>
                      <a:pt x="0" y="968"/>
                      <a:pt x="0" y="1102"/>
                      <a:pt x="34" y="1202"/>
                    </a:cubicBezTo>
                    <a:cubicBezTo>
                      <a:pt x="67" y="1569"/>
                      <a:pt x="334" y="1902"/>
                      <a:pt x="634" y="2069"/>
                    </a:cubicBezTo>
                    <a:cubicBezTo>
                      <a:pt x="802" y="2173"/>
                      <a:pt x="985" y="2219"/>
                      <a:pt x="1167" y="2219"/>
                    </a:cubicBezTo>
                    <a:cubicBezTo>
                      <a:pt x="1729" y="2219"/>
                      <a:pt x="2280" y="1776"/>
                      <a:pt x="2332" y="1214"/>
                    </a:cubicBezTo>
                    <a:lnTo>
                      <a:pt x="2332" y="1214"/>
                    </a:lnTo>
                    <a:cubicBezTo>
                      <a:pt x="2376" y="1254"/>
                      <a:pt x="2421" y="1294"/>
                      <a:pt x="2469" y="1335"/>
                    </a:cubicBezTo>
                    <a:cubicBezTo>
                      <a:pt x="2490" y="1356"/>
                      <a:pt x="2519" y="1365"/>
                      <a:pt x="2552" y="1365"/>
                    </a:cubicBezTo>
                    <a:cubicBezTo>
                      <a:pt x="2675" y="1365"/>
                      <a:pt x="2841" y="1234"/>
                      <a:pt x="2735" y="1102"/>
                    </a:cubicBezTo>
                    <a:cubicBezTo>
                      <a:pt x="2569" y="768"/>
                      <a:pt x="2302" y="568"/>
                      <a:pt x="2002" y="368"/>
                    </a:cubicBezTo>
                    <a:cubicBezTo>
                      <a:pt x="1701" y="134"/>
                      <a:pt x="1334" y="34"/>
                      <a:pt x="10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38"/>
              <p:cNvSpPr/>
              <p:nvPr/>
            </p:nvSpPr>
            <p:spPr>
              <a:xfrm>
                <a:off x="3494771" y="5430525"/>
                <a:ext cx="25723" cy="20155"/>
              </a:xfrm>
              <a:custGeom>
                <a:avLst/>
                <a:gdLst/>
                <a:ahLst/>
                <a:cxnLst/>
                <a:rect l="l" t="t" r="r" b="b"/>
                <a:pathLst>
                  <a:path w="2102" h="1647" extrusionOk="0">
                    <a:moveTo>
                      <a:pt x="734" y="434"/>
                    </a:moveTo>
                    <a:cubicBezTo>
                      <a:pt x="834" y="434"/>
                      <a:pt x="901" y="467"/>
                      <a:pt x="1001" y="500"/>
                    </a:cubicBezTo>
                    <a:cubicBezTo>
                      <a:pt x="1035" y="500"/>
                      <a:pt x="1068" y="534"/>
                      <a:pt x="1101" y="534"/>
                    </a:cubicBezTo>
                    <a:cubicBezTo>
                      <a:pt x="1168" y="601"/>
                      <a:pt x="1201" y="601"/>
                      <a:pt x="1201" y="601"/>
                    </a:cubicBezTo>
                    <a:cubicBezTo>
                      <a:pt x="1424" y="749"/>
                      <a:pt x="1537" y="953"/>
                      <a:pt x="1607" y="1184"/>
                    </a:cubicBezTo>
                    <a:lnTo>
                      <a:pt x="1607" y="1184"/>
                    </a:lnTo>
                    <a:cubicBezTo>
                      <a:pt x="1396" y="1298"/>
                      <a:pt x="1150" y="1362"/>
                      <a:pt x="902" y="1362"/>
                    </a:cubicBezTo>
                    <a:cubicBezTo>
                      <a:pt x="762" y="1362"/>
                      <a:pt x="622" y="1341"/>
                      <a:pt x="487" y="1299"/>
                    </a:cubicBezTo>
                    <a:lnTo>
                      <a:pt x="487" y="1299"/>
                    </a:lnTo>
                    <a:cubicBezTo>
                      <a:pt x="382" y="1017"/>
                      <a:pt x="371" y="736"/>
                      <a:pt x="413" y="455"/>
                    </a:cubicBezTo>
                    <a:lnTo>
                      <a:pt x="413" y="455"/>
                    </a:lnTo>
                    <a:cubicBezTo>
                      <a:pt x="509" y="434"/>
                      <a:pt x="598" y="434"/>
                      <a:pt x="734" y="434"/>
                    </a:cubicBezTo>
                    <a:close/>
                    <a:moveTo>
                      <a:pt x="734" y="0"/>
                    </a:moveTo>
                    <a:cubicBezTo>
                      <a:pt x="534" y="0"/>
                      <a:pt x="367" y="33"/>
                      <a:pt x="201" y="134"/>
                    </a:cubicBezTo>
                    <a:cubicBezTo>
                      <a:pt x="67" y="200"/>
                      <a:pt x="67" y="334"/>
                      <a:pt x="34" y="500"/>
                    </a:cubicBezTo>
                    <a:cubicBezTo>
                      <a:pt x="34" y="634"/>
                      <a:pt x="0" y="767"/>
                      <a:pt x="34" y="834"/>
                    </a:cubicBezTo>
                    <a:cubicBezTo>
                      <a:pt x="34" y="967"/>
                      <a:pt x="34" y="1034"/>
                      <a:pt x="67" y="1168"/>
                    </a:cubicBezTo>
                    <a:cubicBezTo>
                      <a:pt x="101" y="1301"/>
                      <a:pt x="101" y="1468"/>
                      <a:pt x="234" y="1535"/>
                    </a:cubicBezTo>
                    <a:cubicBezTo>
                      <a:pt x="384" y="1610"/>
                      <a:pt x="553" y="1647"/>
                      <a:pt x="712" y="1647"/>
                    </a:cubicBezTo>
                    <a:cubicBezTo>
                      <a:pt x="766" y="1647"/>
                      <a:pt x="818" y="1643"/>
                      <a:pt x="868" y="1635"/>
                    </a:cubicBezTo>
                    <a:cubicBezTo>
                      <a:pt x="1159" y="1635"/>
                      <a:pt x="1425" y="1557"/>
                      <a:pt x="1665" y="1417"/>
                    </a:cubicBezTo>
                    <a:lnTo>
                      <a:pt x="1665" y="1417"/>
                    </a:lnTo>
                    <a:cubicBezTo>
                      <a:pt x="1666" y="1423"/>
                      <a:pt x="1667" y="1429"/>
                      <a:pt x="1668" y="1434"/>
                    </a:cubicBezTo>
                    <a:cubicBezTo>
                      <a:pt x="1668" y="1530"/>
                      <a:pt x="1729" y="1572"/>
                      <a:pt x="1800" y="1572"/>
                    </a:cubicBezTo>
                    <a:cubicBezTo>
                      <a:pt x="1877" y="1572"/>
                      <a:pt x="1967" y="1522"/>
                      <a:pt x="2002" y="1434"/>
                    </a:cubicBezTo>
                    <a:cubicBezTo>
                      <a:pt x="2034" y="1330"/>
                      <a:pt x="2046" y="1227"/>
                      <a:pt x="2041" y="1128"/>
                    </a:cubicBezTo>
                    <a:lnTo>
                      <a:pt x="2041" y="1128"/>
                    </a:lnTo>
                    <a:cubicBezTo>
                      <a:pt x="2050" y="1119"/>
                      <a:pt x="2059" y="1110"/>
                      <a:pt x="2069" y="1101"/>
                    </a:cubicBezTo>
                    <a:cubicBezTo>
                      <a:pt x="2102" y="1034"/>
                      <a:pt x="2102" y="967"/>
                      <a:pt x="2069" y="934"/>
                    </a:cubicBezTo>
                    <a:cubicBezTo>
                      <a:pt x="2056" y="928"/>
                      <a:pt x="2042" y="925"/>
                      <a:pt x="2027" y="925"/>
                    </a:cubicBezTo>
                    <a:cubicBezTo>
                      <a:pt x="2021" y="925"/>
                      <a:pt x="2015" y="926"/>
                      <a:pt x="2008" y="926"/>
                    </a:cubicBezTo>
                    <a:lnTo>
                      <a:pt x="2008" y="926"/>
                    </a:lnTo>
                    <a:cubicBezTo>
                      <a:pt x="1860" y="395"/>
                      <a:pt x="1248" y="0"/>
                      <a:pt x="7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38"/>
              <p:cNvSpPr/>
              <p:nvPr/>
            </p:nvSpPr>
            <p:spPr>
              <a:xfrm>
                <a:off x="3480479" y="5219259"/>
                <a:ext cx="35122" cy="29590"/>
              </a:xfrm>
              <a:custGeom>
                <a:avLst/>
                <a:gdLst/>
                <a:ahLst/>
                <a:cxnLst/>
                <a:rect l="l" t="t" r="r" b="b"/>
                <a:pathLst>
                  <a:path w="2870" h="2418" extrusionOk="0">
                    <a:moveTo>
                      <a:pt x="1522" y="1"/>
                    </a:moveTo>
                    <a:cubicBezTo>
                      <a:pt x="1236" y="1"/>
                      <a:pt x="939" y="81"/>
                      <a:pt x="701" y="220"/>
                    </a:cubicBezTo>
                    <a:cubicBezTo>
                      <a:pt x="501" y="320"/>
                      <a:pt x="335" y="486"/>
                      <a:pt x="201" y="653"/>
                    </a:cubicBezTo>
                    <a:cubicBezTo>
                      <a:pt x="101" y="787"/>
                      <a:pt x="68" y="887"/>
                      <a:pt x="34" y="1020"/>
                    </a:cubicBezTo>
                    <a:cubicBezTo>
                      <a:pt x="34" y="1053"/>
                      <a:pt x="1" y="1120"/>
                      <a:pt x="1" y="1154"/>
                    </a:cubicBezTo>
                    <a:cubicBezTo>
                      <a:pt x="1" y="1254"/>
                      <a:pt x="34" y="1320"/>
                      <a:pt x="101" y="1387"/>
                    </a:cubicBezTo>
                    <a:cubicBezTo>
                      <a:pt x="404" y="1609"/>
                      <a:pt x="767" y="1709"/>
                      <a:pt x="1140" y="1709"/>
                    </a:cubicBezTo>
                    <a:cubicBezTo>
                      <a:pt x="1384" y="1709"/>
                      <a:pt x="1632" y="1666"/>
                      <a:pt x="1869" y="1587"/>
                    </a:cubicBezTo>
                    <a:cubicBezTo>
                      <a:pt x="1936" y="1554"/>
                      <a:pt x="2002" y="1487"/>
                      <a:pt x="1936" y="1420"/>
                    </a:cubicBezTo>
                    <a:cubicBezTo>
                      <a:pt x="1983" y="1373"/>
                      <a:pt x="1930" y="1326"/>
                      <a:pt x="1883" y="1326"/>
                    </a:cubicBezTo>
                    <a:cubicBezTo>
                      <a:pt x="1864" y="1326"/>
                      <a:pt x="1845" y="1334"/>
                      <a:pt x="1836" y="1354"/>
                    </a:cubicBezTo>
                    <a:cubicBezTo>
                      <a:pt x="1693" y="1392"/>
                      <a:pt x="1541" y="1411"/>
                      <a:pt x="1390" y="1411"/>
                    </a:cubicBezTo>
                    <a:cubicBezTo>
                      <a:pt x="1038" y="1411"/>
                      <a:pt x="684" y="1308"/>
                      <a:pt x="426" y="1103"/>
                    </a:cubicBezTo>
                    <a:lnTo>
                      <a:pt x="426" y="1103"/>
                    </a:lnTo>
                    <a:cubicBezTo>
                      <a:pt x="487" y="893"/>
                      <a:pt x="637" y="728"/>
                      <a:pt x="835" y="586"/>
                    </a:cubicBezTo>
                    <a:cubicBezTo>
                      <a:pt x="1035" y="453"/>
                      <a:pt x="1269" y="386"/>
                      <a:pt x="1535" y="386"/>
                    </a:cubicBezTo>
                    <a:cubicBezTo>
                      <a:pt x="1736" y="386"/>
                      <a:pt x="2002" y="520"/>
                      <a:pt x="2102" y="653"/>
                    </a:cubicBezTo>
                    <a:cubicBezTo>
                      <a:pt x="2269" y="887"/>
                      <a:pt x="2369" y="1120"/>
                      <a:pt x="2369" y="1387"/>
                    </a:cubicBezTo>
                    <a:cubicBezTo>
                      <a:pt x="2403" y="1654"/>
                      <a:pt x="2336" y="1954"/>
                      <a:pt x="2169" y="2154"/>
                    </a:cubicBezTo>
                    <a:cubicBezTo>
                      <a:pt x="2037" y="2286"/>
                      <a:pt x="2156" y="2418"/>
                      <a:pt x="2293" y="2418"/>
                    </a:cubicBezTo>
                    <a:cubicBezTo>
                      <a:pt x="2330" y="2418"/>
                      <a:pt x="2368" y="2409"/>
                      <a:pt x="2403" y="2388"/>
                    </a:cubicBezTo>
                    <a:cubicBezTo>
                      <a:pt x="2736" y="2088"/>
                      <a:pt x="2870" y="1621"/>
                      <a:pt x="2836" y="1154"/>
                    </a:cubicBezTo>
                    <a:cubicBezTo>
                      <a:pt x="2770" y="720"/>
                      <a:pt x="2503" y="286"/>
                      <a:pt x="2069" y="119"/>
                    </a:cubicBezTo>
                    <a:cubicBezTo>
                      <a:pt x="1907" y="38"/>
                      <a:pt x="1717" y="1"/>
                      <a:pt x="152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38"/>
              <p:cNvSpPr/>
              <p:nvPr/>
            </p:nvSpPr>
            <p:spPr>
              <a:xfrm>
                <a:off x="3684574" y="5543935"/>
                <a:ext cx="28991" cy="25674"/>
              </a:xfrm>
              <a:custGeom>
                <a:avLst/>
                <a:gdLst/>
                <a:ahLst/>
                <a:cxnLst/>
                <a:rect l="l" t="t" r="r" b="b"/>
                <a:pathLst>
                  <a:path w="2369" h="2098" extrusionOk="0">
                    <a:moveTo>
                      <a:pt x="1201" y="439"/>
                    </a:moveTo>
                    <a:cubicBezTo>
                      <a:pt x="1402" y="472"/>
                      <a:pt x="1535" y="606"/>
                      <a:pt x="1668" y="773"/>
                    </a:cubicBezTo>
                    <a:lnTo>
                      <a:pt x="1768" y="1039"/>
                    </a:lnTo>
                    <a:lnTo>
                      <a:pt x="1768" y="1073"/>
                    </a:lnTo>
                    <a:lnTo>
                      <a:pt x="1768" y="1140"/>
                    </a:lnTo>
                    <a:lnTo>
                      <a:pt x="1768" y="1273"/>
                    </a:lnTo>
                    <a:cubicBezTo>
                      <a:pt x="1768" y="1226"/>
                      <a:pt x="1735" y="1179"/>
                      <a:pt x="1680" y="1179"/>
                    </a:cubicBezTo>
                    <a:cubicBezTo>
                      <a:pt x="1657" y="1179"/>
                      <a:pt x="1631" y="1187"/>
                      <a:pt x="1602" y="1206"/>
                    </a:cubicBezTo>
                    <a:cubicBezTo>
                      <a:pt x="1502" y="1206"/>
                      <a:pt x="1435" y="1273"/>
                      <a:pt x="1435" y="1373"/>
                    </a:cubicBezTo>
                    <a:cubicBezTo>
                      <a:pt x="1435" y="1406"/>
                      <a:pt x="1435" y="1440"/>
                      <a:pt x="1402" y="1506"/>
                    </a:cubicBezTo>
                    <a:cubicBezTo>
                      <a:pt x="1402" y="1506"/>
                      <a:pt x="1402" y="1540"/>
                      <a:pt x="1368" y="1540"/>
                    </a:cubicBezTo>
                    <a:lnTo>
                      <a:pt x="1301" y="1573"/>
                    </a:lnTo>
                    <a:lnTo>
                      <a:pt x="1268" y="1607"/>
                    </a:lnTo>
                    <a:cubicBezTo>
                      <a:pt x="1235" y="1607"/>
                      <a:pt x="1235" y="1673"/>
                      <a:pt x="1201" y="1673"/>
                    </a:cubicBezTo>
                    <a:lnTo>
                      <a:pt x="1135" y="1673"/>
                    </a:lnTo>
                    <a:cubicBezTo>
                      <a:pt x="1101" y="1673"/>
                      <a:pt x="1101" y="1673"/>
                      <a:pt x="1068" y="1707"/>
                    </a:cubicBezTo>
                    <a:lnTo>
                      <a:pt x="734" y="1707"/>
                    </a:lnTo>
                    <a:cubicBezTo>
                      <a:pt x="701" y="1707"/>
                      <a:pt x="701" y="1707"/>
                      <a:pt x="634" y="1673"/>
                    </a:cubicBezTo>
                    <a:lnTo>
                      <a:pt x="601" y="1673"/>
                    </a:lnTo>
                    <a:cubicBezTo>
                      <a:pt x="568" y="1673"/>
                      <a:pt x="568" y="1607"/>
                      <a:pt x="534" y="1607"/>
                    </a:cubicBezTo>
                    <a:cubicBezTo>
                      <a:pt x="534" y="1607"/>
                      <a:pt x="505" y="1592"/>
                      <a:pt x="485" y="1592"/>
                    </a:cubicBezTo>
                    <a:cubicBezTo>
                      <a:pt x="475" y="1592"/>
                      <a:pt x="468" y="1595"/>
                      <a:pt x="468" y="1607"/>
                    </a:cubicBezTo>
                    <a:lnTo>
                      <a:pt x="434" y="1607"/>
                    </a:lnTo>
                    <a:lnTo>
                      <a:pt x="401" y="1573"/>
                    </a:lnTo>
                    <a:cubicBezTo>
                      <a:pt x="401" y="1573"/>
                      <a:pt x="401" y="1540"/>
                      <a:pt x="367" y="1540"/>
                    </a:cubicBezTo>
                    <a:lnTo>
                      <a:pt x="367" y="1506"/>
                    </a:lnTo>
                    <a:lnTo>
                      <a:pt x="367" y="1440"/>
                    </a:lnTo>
                    <a:lnTo>
                      <a:pt x="367" y="1406"/>
                    </a:lnTo>
                    <a:lnTo>
                      <a:pt x="367" y="1373"/>
                    </a:lnTo>
                    <a:lnTo>
                      <a:pt x="367" y="1306"/>
                    </a:lnTo>
                    <a:lnTo>
                      <a:pt x="367" y="1240"/>
                    </a:lnTo>
                    <a:lnTo>
                      <a:pt x="367" y="1106"/>
                    </a:lnTo>
                    <a:lnTo>
                      <a:pt x="367" y="973"/>
                    </a:lnTo>
                    <a:lnTo>
                      <a:pt x="367" y="939"/>
                    </a:lnTo>
                    <a:cubicBezTo>
                      <a:pt x="367" y="906"/>
                      <a:pt x="367" y="906"/>
                      <a:pt x="401" y="873"/>
                    </a:cubicBezTo>
                    <a:cubicBezTo>
                      <a:pt x="401" y="873"/>
                      <a:pt x="401" y="806"/>
                      <a:pt x="434" y="806"/>
                    </a:cubicBezTo>
                    <a:lnTo>
                      <a:pt x="434" y="773"/>
                    </a:lnTo>
                    <a:cubicBezTo>
                      <a:pt x="468" y="739"/>
                      <a:pt x="468" y="706"/>
                      <a:pt x="534" y="639"/>
                    </a:cubicBezTo>
                    <a:lnTo>
                      <a:pt x="568" y="606"/>
                    </a:lnTo>
                    <a:lnTo>
                      <a:pt x="601" y="572"/>
                    </a:lnTo>
                    <a:lnTo>
                      <a:pt x="634" y="539"/>
                    </a:lnTo>
                    <a:cubicBezTo>
                      <a:pt x="634" y="539"/>
                      <a:pt x="701" y="539"/>
                      <a:pt x="701" y="472"/>
                    </a:cubicBezTo>
                    <a:cubicBezTo>
                      <a:pt x="734" y="439"/>
                      <a:pt x="768" y="439"/>
                      <a:pt x="801" y="439"/>
                    </a:cubicBezTo>
                    <a:close/>
                    <a:moveTo>
                      <a:pt x="1157" y="0"/>
                    </a:moveTo>
                    <a:cubicBezTo>
                      <a:pt x="763" y="0"/>
                      <a:pt x="377" y="220"/>
                      <a:pt x="201" y="572"/>
                    </a:cubicBezTo>
                    <a:cubicBezTo>
                      <a:pt x="67" y="773"/>
                      <a:pt x="1" y="1039"/>
                      <a:pt x="34" y="1273"/>
                    </a:cubicBezTo>
                    <a:cubicBezTo>
                      <a:pt x="34" y="1306"/>
                      <a:pt x="67" y="1406"/>
                      <a:pt x="67" y="1440"/>
                    </a:cubicBezTo>
                    <a:lnTo>
                      <a:pt x="67" y="1473"/>
                    </a:lnTo>
                    <a:lnTo>
                      <a:pt x="67" y="1573"/>
                    </a:lnTo>
                    <a:cubicBezTo>
                      <a:pt x="101" y="1640"/>
                      <a:pt x="101" y="1740"/>
                      <a:pt x="201" y="1807"/>
                    </a:cubicBezTo>
                    <a:cubicBezTo>
                      <a:pt x="354" y="2011"/>
                      <a:pt x="604" y="2098"/>
                      <a:pt x="862" y="2098"/>
                    </a:cubicBezTo>
                    <a:cubicBezTo>
                      <a:pt x="942" y="2098"/>
                      <a:pt x="1023" y="2089"/>
                      <a:pt x="1101" y="2074"/>
                    </a:cubicBezTo>
                    <a:cubicBezTo>
                      <a:pt x="1486" y="1977"/>
                      <a:pt x="1809" y="1727"/>
                      <a:pt x="1774" y="1323"/>
                    </a:cubicBezTo>
                    <a:lnTo>
                      <a:pt x="1774" y="1323"/>
                    </a:lnTo>
                    <a:cubicBezTo>
                      <a:pt x="1792" y="1395"/>
                      <a:pt x="1847" y="1440"/>
                      <a:pt x="1902" y="1440"/>
                    </a:cubicBezTo>
                    <a:cubicBezTo>
                      <a:pt x="2002" y="1440"/>
                      <a:pt x="2069" y="1406"/>
                      <a:pt x="2102" y="1306"/>
                    </a:cubicBezTo>
                    <a:cubicBezTo>
                      <a:pt x="2369" y="806"/>
                      <a:pt x="1935" y="239"/>
                      <a:pt x="1535" y="72"/>
                    </a:cubicBezTo>
                    <a:cubicBezTo>
                      <a:pt x="1413" y="23"/>
                      <a:pt x="1284" y="0"/>
                      <a:pt x="115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38"/>
              <p:cNvSpPr/>
              <p:nvPr/>
            </p:nvSpPr>
            <p:spPr>
              <a:xfrm>
                <a:off x="3340884" y="5558081"/>
                <a:ext cx="36345" cy="35391"/>
              </a:xfrm>
              <a:custGeom>
                <a:avLst/>
                <a:gdLst/>
                <a:ahLst/>
                <a:cxnLst/>
                <a:rect l="l" t="t" r="r" b="b"/>
                <a:pathLst>
                  <a:path w="2970" h="2892" extrusionOk="0">
                    <a:moveTo>
                      <a:pt x="1514" y="0"/>
                    </a:moveTo>
                    <a:cubicBezTo>
                      <a:pt x="1477" y="0"/>
                      <a:pt x="1435" y="17"/>
                      <a:pt x="1402" y="50"/>
                    </a:cubicBezTo>
                    <a:cubicBezTo>
                      <a:pt x="801" y="417"/>
                      <a:pt x="134" y="951"/>
                      <a:pt x="67" y="1651"/>
                    </a:cubicBezTo>
                    <a:cubicBezTo>
                      <a:pt x="1" y="1952"/>
                      <a:pt x="101" y="2252"/>
                      <a:pt x="301" y="2452"/>
                    </a:cubicBezTo>
                    <a:cubicBezTo>
                      <a:pt x="468" y="2652"/>
                      <a:pt x="735" y="2786"/>
                      <a:pt x="968" y="2886"/>
                    </a:cubicBezTo>
                    <a:cubicBezTo>
                      <a:pt x="1006" y="2890"/>
                      <a:pt x="1044" y="2892"/>
                      <a:pt x="1082" y="2892"/>
                    </a:cubicBezTo>
                    <a:cubicBezTo>
                      <a:pt x="1349" y="2892"/>
                      <a:pt x="1623" y="2790"/>
                      <a:pt x="1769" y="2585"/>
                    </a:cubicBezTo>
                    <a:cubicBezTo>
                      <a:pt x="1793" y="2466"/>
                      <a:pt x="1731" y="2364"/>
                      <a:pt x="1670" y="2364"/>
                    </a:cubicBezTo>
                    <a:cubicBezTo>
                      <a:pt x="1645" y="2364"/>
                      <a:pt x="1621" y="2380"/>
                      <a:pt x="1602" y="2419"/>
                    </a:cubicBezTo>
                    <a:cubicBezTo>
                      <a:pt x="1497" y="2552"/>
                      <a:pt x="1369" y="2606"/>
                      <a:pt x="1235" y="2606"/>
                    </a:cubicBezTo>
                    <a:cubicBezTo>
                      <a:pt x="898" y="2606"/>
                      <a:pt x="530" y="2262"/>
                      <a:pt x="434" y="1952"/>
                    </a:cubicBezTo>
                    <a:cubicBezTo>
                      <a:pt x="334" y="1685"/>
                      <a:pt x="468" y="1318"/>
                      <a:pt x="668" y="1084"/>
                    </a:cubicBezTo>
                    <a:cubicBezTo>
                      <a:pt x="871" y="823"/>
                      <a:pt x="1099" y="638"/>
                      <a:pt x="1375" y="484"/>
                    </a:cubicBezTo>
                    <a:lnTo>
                      <a:pt x="1375" y="484"/>
                    </a:lnTo>
                    <a:cubicBezTo>
                      <a:pt x="1679" y="767"/>
                      <a:pt x="1950" y="1080"/>
                      <a:pt x="2136" y="1451"/>
                    </a:cubicBezTo>
                    <a:cubicBezTo>
                      <a:pt x="2336" y="1885"/>
                      <a:pt x="2436" y="2285"/>
                      <a:pt x="2503" y="2719"/>
                    </a:cubicBezTo>
                    <a:cubicBezTo>
                      <a:pt x="2526" y="2790"/>
                      <a:pt x="2576" y="2819"/>
                      <a:pt x="2630" y="2819"/>
                    </a:cubicBezTo>
                    <a:cubicBezTo>
                      <a:pt x="2726" y="2819"/>
                      <a:pt x="2836" y="2726"/>
                      <a:pt x="2836" y="2619"/>
                    </a:cubicBezTo>
                    <a:cubicBezTo>
                      <a:pt x="2970" y="1618"/>
                      <a:pt x="2336" y="617"/>
                      <a:pt x="1602" y="50"/>
                    </a:cubicBezTo>
                    <a:cubicBezTo>
                      <a:pt x="1585" y="17"/>
                      <a:pt x="1552" y="0"/>
                      <a:pt x="151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38"/>
              <p:cNvSpPr/>
              <p:nvPr/>
            </p:nvSpPr>
            <p:spPr>
              <a:xfrm>
                <a:off x="2908221" y="5671319"/>
                <a:ext cx="1287495" cy="227287"/>
              </a:xfrm>
              <a:custGeom>
                <a:avLst/>
                <a:gdLst/>
                <a:ahLst/>
                <a:cxnLst/>
                <a:rect l="l" t="t" r="r" b="b"/>
                <a:pathLst>
                  <a:path w="105209" h="18573" extrusionOk="0">
                    <a:moveTo>
                      <a:pt x="88694" y="0"/>
                    </a:moveTo>
                    <a:cubicBezTo>
                      <a:pt x="86408" y="0"/>
                      <a:pt x="84267" y="51"/>
                      <a:pt x="82693" y="203"/>
                    </a:cubicBezTo>
                    <a:cubicBezTo>
                      <a:pt x="77522" y="703"/>
                      <a:pt x="69717" y="3806"/>
                      <a:pt x="64013" y="4573"/>
                    </a:cubicBezTo>
                    <a:cubicBezTo>
                      <a:pt x="62695" y="4758"/>
                      <a:pt x="60598" y="4832"/>
                      <a:pt x="58118" y="4832"/>
                    </a:cubicBezTo>
                    <a:cubicBezTo>
                      <a:pt x="49862" y="4832"/>
                      <a:pt x="37362" y="4006"/>
                      <a:pt x="35259" y="3672"/>
                    </a:cubicBezTo>
                    <a:cubicBezTo>
                      <a:pt x="33066" y="3355"/>
                      <a:pt x="21957" y="2724"/>
                      <a:pt x="14730" y="2724"/>
                    </a:cubicBezTo>
                    <a:cubicBezTo>
                      <a:pt x="12834" y="2724"/>
                      <a:pt x="11204" y="2768"/>
                      <a:pt x="10074" y="2872"/>
                    </a:cubicBezTo>
                    <a:cubicBezTo>
                      <a:pt x="4603" y="3372"/>
                      <a:pt x="4403" y="5040"/>
                      <a:pt x="2235" y="5140"/>
                    </a:cubicBezTo>
                    <a:cubicBezTo>
                      <a:pt x="0" y="5207"/>
                      <a:pt x="2435" y="9743"/>
                      <a:pt x="4403" y="11044"/>
                    </a:cubicBezTo>
                    <a:cubicBezTo>
                      <a:pt x="6338" y="12345"/>
                      <a:pt x="13777" y="13646"/>
                      <a:pt x="20148" y="15014"/>
                    </a:cubicBezTo>
                    <a:cubicBezTo>
                      <a:pt x="26519" y="16381"/>
                      <a:pt x="44665" y="18316"/>
                      <a:pt x="51504" y="18549"/>
                    </a:cubicBezTo>
                    <a:cubicBezTo>
                      <a:pt x="51895" y="18565"/>
                      <a:pt x="52321" y="18572"/>
                      <a:pt x="52779" y="18572"/>
                    </a:cubicBezTo>
                    <a:cubicBezTo>
                      <a:pt x="60307" y="18572"/>
                      <a:pt x="76249" y="16565"/>
                      <a:pt x="84394" y="14647"/>
                    </a:cubicBezTo>
                    <a:cubicBezTo>
                      <a:pt x="93033" y="12579"/>
                      <a:pt x="105075" y="6608"/>
                      <a:pt x="105075" y="6608"/>
                    </a:cubicBezTo>
                    <a:lnTo>
                      <a:pt x="105209" y="3605"/>
                    </a:lnTo>
                    <a:cubicBezTo>
                      <a:pt x="105209" y="3605"/>
                      <a:pt x="103998" y="169"/>
                      <a:pt x="101640" y="169"/>
                    </a:cubicBezTo>
                    <a:cubicBezTo>
                      <a:pt x="101618" y="169"/>
                      <a:pt x="101595" y="169"/>
                      <a:pt x="101573" y="170"/>
                    </a:cubicBezTo>
                    <a:cubicBezTo>
                      <a:pt x="101318" y="184"/>
                      <a:pt x="100967" y="190"/>
                      <a:pt x="100536" y="190"/>
                    </a:cubicBezTo>
                    <a:cubicBezTo>
                      <a:pt x="98101" y="190"/>
                      <a:pt x="93126" y="0"/>
                      <a:pt x="88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38"/>
              <p:cNvSpPr/>
              <p:nvPr/>
            </p:nvSpPr>
            <p:spPr>
              <a:xfrm>
                <a:off x="3642125" y="5107244"/>
                <a:ext cx="551899" cy="659259"/>
              </a:xfrm>
              <a:custGeom>
                <a:avLst/>
                <a:gdLst/>
                <a:ahLst/>
                <a:cxnLst/>
                <a:rect l="l" t="t" r="r" b="b"/>
                <a:pathLst>
                  <a:path w="45099" h="53872" extrusionOk="0">
                    <a:moveTo>
                      <a:pt x="634" y="0"/>
                    </a:moveTo>
                    <a:lnTo>
                      <a:pt x="634" y="0"/>
                    </a:lnTo>
                    <a:cubicBezTo>
                      <a:pt x="634" y="2"/>
                      <a:pt x="1" y="4404"/>
                      <a:pt x="2002" y="6205"/>
                    </a:cubicBezTo>
                    <a:cubicBezTo>
                      <a:pt x="3970" y="8006"/>
                      <a:pt x="32557" y="17413"/>
                      <a:pt x="38328" y="23717"/>
                    </a:cubicBezTo>
                    <a:cubicBezTo>
                      <a:pt x="44065" y="30022"/>
                      <a:pt x="43231" y="53872"/>
                      <a:pt x="43231" y="53872"/>
                    </a:cubicBezTo>
                    <a:lnTo>
                      <a:pt x="45099" y="52705"/>
                    </a:lnTo>
                    <a:cubicBezTo>
                      <a:pt x="45099" y="52705"/>
                      <a:pt x="44566" y="40963"/>
                      <a:pt x="44866" y="34925"/>
                    </a:cubicBezTo>
                    <a:cubicBezTo>
                      <a:pt x="45099" y="28921"/>
                      <a:pt x="43998" y="22116"/>
                      <a:pt x="35859" y="17279"/>
                    </a:cubicBezTo>
                    <a:cubicBezTo>
                      <a:pt x="27720" y="12442"/>
                      <a:pt x="2502" y="4837"/>
                      <a:pt x="2502" y="4837"/>
                    </a:cubicBezTo>
                    <a:lnTo>
                      <a:pt x="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38"/>
              <p:cNvSpPr/>
              <p:nvPr/>
            </p:nvSpPr>
            <p:spPr>
              <a:xfrm>
                <a:off x="3381301" y="5053366"/>
                <a:ext cx="48766" cy="12384"/>
              </a:xfrm>
              <a:custGeom>
                <a:avLst/>
                <a:gdLst/>
                <a:ahLst/>
                <a:cxnLst/>
                <a:rect l="l" t="t" r="r" b="b"/>
                <a:pathLst>
                  <a:path w="3985" h="1012" extrusionOk="0">
                    <a:moveTo>
                      <a:pt x="667" y="0"/>
                    </a:moveTo>
                    <a:cubicBezTo>
                      <a:pt x="500" y="0"/>
                      <a:pt x="334" y="33"/>
                      <a:pt x="167" y="33"/>
                    </a:cubicBezTo>
                    <a:cubicBezTo>
                      <a:pt x="100" y="33"/>
                      <a:pt x="0" y="234"/>
                      <a:pt x="134" y="234"/>
                    </a:cubicBezTo>
                    <a:cubicBezTo>
                      <a:pt x="300" y="234"/>
                      <a:pt x="434" y="267"/>
                      <a:pt x="601" y="300"/>
                    </a:cubicBezTo>
                    <a:cubicBezTo>
                      <a:pt x="767" y="300"/>
                      <a:pt x="867" y="334"/>
                      <a:pt x="1034" y="334"/>
                    </a:cubicBezTo>
                    <a:cubicBezTo>
                      <a:pt x="1334" y="400"/>
                      <a:pt x="1635" y="434"/>
                      <a:pt x="1935" y="500"/>
                    </a:cubicBezTo>
                    <a:cubicBezTo>
                      <a:pt x="2502" y="634"/>
                      <a:pt x="3136" y="801"/>
                      <a:pt x="3669" y="1001"/>
                    </a:cubicBezTo>
                    <a:cubicBezTo>
                      <a:pt x="3688" y="1008"/>
                      <a:pt x="3706" y="1011"/>
                      <a:pt x="3724" y="1011"/>
                    </a:cubicBezTo>
                    <a:cubicBezTo>
                      <a:pt x="3869" y="1011"/>
                      <a:pt x="3985" y="793"/>
                      <a:pt x="3836" y="734"/>
                    </a:cubicBezTo>
                    <a:cubicBezTo>
                      <a:pt x="3269" y="467"/>
                      <a:pt x="2669" y="300"/>
                      <a:pt x="2035" y="167"/>
                    </a:cubicBezTo>
                    <a:cubicBezTo>
                      <a:pt x="1768" y="133"/>
                      <a:pt x="1468" y="100"/>
                      <a:pt x="1134" y="33"/>
                    </a:cubicBezTo>
                    <a:cubicBezTo>
                      <a:pt x="967" y="33"/>
                      <a:pt x="834" y="0"/>
                      <a:pt x="66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38"/>
              <p:cNvSpPr/>
              <p:nvPr/>
            </p:nvSpPr>
            <p:spPr>
              <a:xfrm>
                <a:off x="3662120" y="5028513"/>
                <a:ext cx="26641" cy="110358"/>
              </a:xfrm>
              <a:custGeom>
                <a:avLst/>
                <a:gdLst/>
                <a:ahLst/>
                <a:cxnLst/>
                <a:rect l="l" t="t" r="r" b="b"/>
                <a:pathLst>
                  <a:path w="2177" h="9018" extrusionOk="0">
                    <a:moveTo>
                      <a:pt x="827" y="0"/>
                    </a:moveTo>
                    <a:cubicBezTo>
                      <a:pt x="759" y="0"/>
                      <a:pt x="684" y="33"/>
                      <a:pt x="668" y="96"/>
                    </a:cubicBezTo>
                    <a:cubicBezTo>
                      <a:pt x="168" y="1531"/>
                      <a:pt x="1" y="3132"/>
                      <a:pt x="168" y="4666"/>
                    </a:cubicBezTo>
                    <a:cubicBezTo>
                      <a:pt x="234" y="5467"/>
                      <a:pt x="401" y="6201"/>
                      <a:pt x="701" y="6935"/>
                    </a:cubicBezTo>
                    <a:cubicBezTo>
                      <a:pt x="835" y="7301"/>
                      <a:pt x="1002" y="7668"/>
                      <a:pt x="1168" y="8002"/>
                    </a:cubicBezTo>
                    <a:cubicBezTo>
                      <a:pt x="1335" y="8336"/>
                      <a:pt x="1502" y="8702"/>
                      <a:pt x="1769" y="8969"/>
                    </a:cubicBezTo>
                    <a:cubicBezTo>
                      <a:pt x="1803" y="9003"/>
                      <a:pt x="1848" y="9018"/>
                      <a:pt x="1894" y="9018"/>
                    </a:cubicBezTo>
                    <a:cubicBezTo>
                      <a:pt x="2029" y="9018"/>
                      <a:pt x="2177" y="8894"/>
                      <a:pt x="2102" y="8769"/>
                    </a:cubicBezTo>
                    <a:cubicBezTo>
                      <a:pt x="2002" y="8436"/>
                      <a:pt x="1769" y="8102"/>
                      <a:pt x="1669" y="7802"/>
                    </a:cubicBezTo>
                    <a:cubicBezTo>
                      <a:pt x="1502" y="7468"/>
                      <a:pt x="1335" y="7135"/>
                      <a:pt x="1202" y="6768"/>
                    </a:cubicBezTo>
                    <a:cubicBezTo>
                      <a:pt x="935" y="6034"/>
                      <a:pt x="768" y="5333"/>
                      <a:pt x="668" y="4633"/>
                    </a:cubicBezTo>
                    <a:cubicBezTo>
                      <a:pt x="401" y="3132"/>
                      <a:pt x="535" y="1597"/>
                      <a:pt x="935" y="130"/>
                    </a:cubicBezTo>
                    <a:cubicBezTo>
                      <a:pt x="970" y="42"/>
                      <a:pt x="903" y="0"/>
                      <a:pt x="82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38"/>
              <p:cNvSpPr/>
              <p:nvPr/>
            </p:nvSpPr>
            <p:spPr>
              <a:xfrm>
                <a:off x="3373922" y="5053342"/>
                <a:ext cx="19225" cy="96480"/>
              </a:xfrm>
              <a:custGeom>
                <a:avLst/>
                <a:gdLst/>
                <a:ahLst/>
                <a:cxnLst/>
                <a:rect l="l" t="t" r="r" b="b"/>
                <a:pathLst>
                  <a:path w="1571" h="7884" extrusionOk="0">
                    <a:moveTo>
                      <a:pt x="1311" y="1"/>
                    </a:moveTo>
                    <a:cubicBezTo>
                      <a:pt x="1225" y="1"/>
                      <a:pt x="1137" y="60"/>
                      <a:pt x="1137" y="169"/>
                    </a:cubicBezTo>
                    <a:cubicBezTo>
                      <a:pt x="1103" y="1470"/>
                      <a:pt x="1037" y="2737"/>
                      <a:pt x="870" y="4005"/>
                    </a:cubicBezTo>
                    <a:cubicBezTo>
                      <a:pt x="770" y="4639"/>
                      <a:pt x="636" y="5206"/>
                      <a:pt x="470" y="5806"/>
                    </a:cubicBezTo>
                    <a:cubicBezTo>
                      <a:pt x="303" y="6440"/>
                      <a:pt x="103" y="7074"/>
                      <a:pt x="36" y="7674"/>
                    </a:cubicBezTo>
                    <a:cubicBezTo>
                      <a:pt x="0" y="7817"/>
                      <a:pt x="80" y="7884"/>
                      <a:pt x="176" y="7884"/>
                    </a:cubicBezTo>
                    <a:cubicBezTo>
                      <a:pt x="260" y="7884"/>
                      <a:pt x="357" y="7834"/>
                      <a:pt x="403" y="7741"/>
                    </a:cubicBezTo>
                    <a:cubicBezTo>
                      <a:pt x="703" y="7140"/>
                      <a:pt x="803" y="6473"/>
                      <a:pt x="937" y="5840"/>
                    </a:cubicBezTo>
                    <a:cubicBezTo>
                      <a:pt x="1070" y="5239"/>
                      <a:pt x="1204" y="4605"/>
                      <a:pt x="1270" y="3972"/>
                    </a:cubicBezTo>
                    <a:cubicBezTo>
                      <a:pt x="1437" y="2737"/>
                      <a:pt x="1570" y="1436"/>
                      <a:pt x="1470" y="135"/>
                    </a:cubicBezTo>
                    <a:cubicBezTo>
                      <a:pt x="1455" y="44"/>
                      <a:pt x="1384" y="1"/>
                      <a:pt x="131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38"/>
              <p:cNvSpPr/>
              <p:nvPr/>
            </p:nvSpPr>
            <p:spPr>
              <a:xfrm>
                <a:off x="3683693" y="5129845"/>
                <a:ext cx="557687" cy="636215"/>
              </a:xfrm>
              <a:custGeom>
                <a:avLst/>
                <a:gdLst/>
                <a:ahLst/>
                <a:cxnLst/>
                <a:rect l="l" t="t" r="r" b="b"/>
                <a:pathLst>
                  <a:path w="45572" h="51989" extrusionOk="0">
                    <a:moveTo>
                      <a:pt x="215" y="1"/>
                    </a:moveTo>
                    <a:cubicBezTo>
                      <a:pt x="99" y="1"/>
                      <a:pt x="1" y="226"/>
                      <a:pt x="173" y="255"/>
                    </a:cubicBezTo>
                    <a:cubicBezTo>
                      <a:pt x="5610" y="1889"/>
                      <a:pt x="10980" y="3590"/>
                      <a:pt x="16317" y="5458"/>
                    </a:cubicBezTo>
                    <a:cubicBezTo>
                      <a:pt x="20821" y="7026"/>
                      <a:pt x="25324" y="8594"/>
                      <a:pt x="29527" y="10829"/>
                    </a:cubicBezTo>
                    <a:cubicBezTo>
                      <a:pt x="33496" y="12897"/>
                      <a:pt x="37199" y="15566"/>
                      <a:pt x="39868" y="19202"/>
                    </a:cubicBezTo>
                    <a:cubicBezTo>
                      <a:pt x="42803" y="23171"/>
                      <a:pt x="44204" y="28041"/>
                      <a:pt x="44671" y="32878"/>
                    </a:cubicBezTo>
                    <a:cubicBezTo>
                      <a:pt x="45205" y="38449"/>
                      <a:pt x="44404" y="44119"/>
                      <a:pt x="43537" y="49623"/>
                    </a:cubicBezTo>
                    <a:cubicBezTo>
                      <a:pt x="43437" y="50291"/>
                      <a:pt x="43337" y="51024"/>
                      <a:pt x="43203" y="51692"/>
                    </a:cubicBezTo>
                    <a:cubicBezTo>
                      <a:pt x="43185" y="51888"/>
                      <a:pt x="43311" y="51989"/>
                      <a:pt x="43442" y="51989"/>
                    </a:cubicBezTo>
                    <a:cubicBezTo>
                      <a:pt x="43555" y="51989"/>
                      <a:pt x="43673" y="51913"/>
                      <a:pt x="43704" y="51758"/>
                    </a:cubicBezTo>
                    <a:cubicBezTo>
                      <a:pt x="44638" y="46121"/>
                      <a:pt x="45572" y="40417"/>
                      <a:pt x="45338" y="34646"/>
                    </a:cubicBezTo>
                    <a:cubicBezTo>
                      <a:pt x="45138" y="29742"/>
                      <a:pt x="44004" y="24739"/>
                      <a:pt x="41402" y="20469"/>
                    </a:cubicBezTo>
                    <a:cubicBezTo>
                      <a:pt x="39034" y="16566"/>
                      <a:pt x="35464" y="13598"/>
                      <a:pt x="31495" y="11296"/>
                    </a:cubicBezTo>
                    <a:cubicBezTo>
                      <a:pt x="27459" y="8961"/>
                      <a:pt x="23022" y="7360"/>
                      <a:pt x="18619" y="5825"/>
                    </a:cubicBezTo>
                    <a:cubicBezTo>
                      <a:pt x="13249" y="3924"/>
                      <a:pt x="7845" y="2123"/>
                      <a:pt x="2341" y="588"/>
                    </a:cubicBezTo>
                    <a:cubicBezTo>
                      <a:pt x="1640" y="388"/>
                      <a:pt x="973" y="221"/>
                      <a:pt x="273" y="21"/>
                    </a:cubicBezTo>
                    <a:cubicBezTo>
                      <a:pt x="254" y="7"/>
                      <a:pt x="234" y="1"/>
                      <a:pt x="21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38"/>
              <p:cNvSpPr/>
              <p:nvPr/>
            </p:nvSpPr>
            <p:spPr>
              <a:xfrm>
                <a:off x="2889853" y="5149253"/>
                <a:ext cx="493477" cy="360125"/>
              </a:xfrm>
              <a:custGeom>
                <a:avLst/>
                <a:gdLst/>
                <a:ahLst/>
                <a:cxnLst/>
                <a:rect l="l" t="t" r="r" b="b"/>
                <a:pathLst>
                  <a:path w="40325" h="29428" extrusionOk="0">
                    <a:moveTo>
                      <a:pt x="40161" y="0"/>
                    </a:moveTo>
                    <a:cubicBezTo>
                      <a:pt x="40151" y="0"/>
                      <a:pt x="40140" y="1"/>
                      <a:pt x="40129" y="3"/>
                    </a:cubicBezTo>
                    <a:cubicBezTo>
                      <a:pt x="36326" y="403"/>
                      <a:pt x="32590" y="1170"/>
                      <a:pt x="28954" y="2305"/>
                    </a:cubicBezTo>
                    <a:cubicBezTo>
                      <a:pt x="25285" y="3439"/>
                      <a:pt x="21749" y="4906"/>
                      <a:pt x="18313" y="6641"/>
                    </a:cubicBezTo>
                    <a:cubicBezTo>
                      <a:pt x="15311" y="8175"/>
                      <a:pt x="12476" y="9977"/>
                      <a:pt x="9840" y="12145"/>
                    </a:cubicBezTo>
                    <a:cubicBezTo>
                      <a:pt x="7339" y="14247"/>
                      <a:pt x="5104" y="16615"/>
                      <a:pt x="3336" y="19317"/>
                    </a:cubicBezTo>
                    <a:cubicBezTo>
                      <a:pt x="1635" y="21952"/>
                      <a:pt x="434" y="24954"/>
                      <a:pt x="67" y="28056"/>
                    </a:cubicBezTo>
                    <a:cubicBezTo>
                      <a:pt x="0" y="28457"/>
                      <a:pt x="0" y="28824"/>
                      <a:pt x="0" y="29257"/>
                    </a:cubicBezTo>
                    <a:cubicBezTo>
                      <a:pt x="0" y="29374"/>
                      <a:pt x="83" y="29427"/>
                      <a:pt x="180" y="29427"/>
                    </a:cubicBezTo>
                    <a:cubicBezTo>
                      <a:pt x="303" y="29427"/>
                      <a:pt x="448" y="29340"/>
                      <a:pt x="467" y="29191"/>
                    </a:cubicBezTo>
                    <a:cubicBezTo>
                      <a:pt x="601" y="28457"/>
                      <a:pt x="667" y="27656"/>
                      <a:pt x="801" y="26889"/>
                    </a:cubicBezTo>
                    <a:cubicBezTo>
                      <a:pt x="934" y="26155"/>
                      <a:pt x="1134" y="25388"/>
                      <a:pt x="1401" y="24687"/>
                    </a:cubicBezTo>
                    <a:cubicBezTo>
                      <a:pt x="1835" y="23220"/>
                      <a:pt x="2469" y="21852"/>
                      <a:pt x="3269" y="20551"/>
                    </a:cubicBezTo>
                    <a:cubicBezTo>
                      <a:pt x="4837" y="17849"/>
                      <a:pt x="6972" y="15447"/>
                      <a:pt x="9307" y="13346"/>
                    </a:cubicBezTo>
                    <a:cubicBezTo>
                      <a:pt x="11775" y="11178"/>
                      <a:pt x="14477" y="9343"/>
                      <a:pt x="17312" y="7775"/>
                    </a:cubicBezTo>
                    <a:cubicBezTo>
                      <a:pt x="20648" y="5941"/>
                      <a:pt x="24117" y="4373"/>
                      <a:pt x="27687" y="3172"/>
                    </a:cubicBezTo>
                    <a:cubicBezTo>
                      <a:pt x="31289" y="1971"/>
                      <a:pt x="34958" y="1104"/>
                      <a:pt x="38661" y="503"/>
                    </a:cubicBezTo>
                    <a:cubicBezTo>
                      <a:pt x="39128" y="437"/>
                      <a:pt x="39562" y="403"/>
                      <a:pt x="40062" y="303"/>
                    </a:cubicBezTo>
                    <a:cubicBezTo>
                      <a:pt x="40282" y="240"/>
                      <a:pt x="40324" y="0"/>
                      <a:pt x="4016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38"/>
              <p:cNvSpPr/>
              <p:nvPr/>
            </p:nvSpPr>
            <p:spPr>
              <a:xfrm>
                <a:off x="2766985" y="5503897"/>
                <a:ext cx="160850" cy="6902"/>
              </a:xfrm>
              <a:custGeom>
                <a:avLst/>
                <a:gdLst/>
                <a:ahLst/>
                <a:cxnLst/>
                <a:rect l="l" t="t" r="r" b="b"/>
                <a:pathLst>
                  <a:path w="13144" h="564" extrusionOk="0">
                    <a:moveTo>
                      <a:pt x="1106" y="0"/>
                    </a:moveTo>
                    <a:cubicBezTo>
                      <a:pt x="835" y="0"/>
                      <a:pt x="568" y="8"/>
                      <a:pt x="301" y="42"/>
                    </a:cubicBezTo>
                    <a:cubicBezTo>
                      <a:pt x="101" y="108"/>
                      <a:pt x="1" y="375"/>
                      <a:pt x="267" y="409"/>
                    </a:cubicBezTo>
                    <a:cubicBezTo>
                      <a:pt x="768" y="509"/>
                      <a:pt x="1302" y="509"/>
                      <a:pt x="1802" y="509"/>
                    </a:cubicBezTo>
                    <a:lnTo>
                      <a:pt x="3336" y="509"/>
                    </a:lnTo>
                    <a:cubicBezTo>
                      <a:pt x="4370" y="509"/>
                      <a:pt x="5471" y="509"/>
                      <a:pt x="6505" y="542"/>
                    </a:cubicBezTo>
                    <a:lnTo>
                      <a:pt x="9641" y="542"/>
                    </a:lnTo>
                    <a:cubicBezTo>
                      <a:pt x="10232" y="542"/>
                      <a:pt x="10844" y="564"/>
                      <a:pt x="11454" y="564"/>
                    </a:cubicBezTo>
                    <a:cubicBezTo>
                      <a:pt x="11911" y="564"/>
                      <a:pt x="12367" y="552"/>
                      <a:pt x="12810" y="509"/>
                    </a:cubicBezTo>
                    <a:cubicBezTo>
                      <a:pt x="13010" y="475"/>
                      <a:pt x="13143" y="209"/>
                      <a:pt x="12943" y="209"/>
                    </a:cubicBezTo>
                    <a:cubicBezTo>
                      <a:pt x="11876" y="108"/>
                      <a:pt x="10808" y="142"/>
                      <a:pt x="9708" y="108"/>
                    </a:cubicBezTo>
                    <a:cubicBezTo>
                      <a:pt x="8673" y="42"/>
                      <a:pt x="7639" y="42"/>
                      <a:pt x="6605" y="42"/>
                    </a:cubicBezTo>
                    <a:cubicBezTo>
                      <a:pt x="5538" y="42"/>
                      <a:pt x="4504" y="8"/>
                      <a:pt x="3470" y="8"/>
                    </a:cubicBezTo>
                    <a:lnTo>
                      <a:pt x="1935" y="8"/>
                    </a:lnTo>
                    <a:cubicBezTo>
                      <a:pt x="1652" y="8"/>
                      <a:pt x="1377" y="0"/>
                      <a:pt x="110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38"/>
              <p:cNvSpPr/>
              <p:nvPr/>
            </p:nvSpPr>
            <p:spPr>
              <a:xfrm>
                <a:off x="2666988" y="5473134"/>
                <a:ext cx="104508" cy="241691"/>
              </a:xfrm>
              <a:custGeom>
                <a:avLst/>
                <a:gdLst/>
                <a:ahLst/>
                <a:cxnLst/>
                <a:rect l="l" t="t" r="r" b="b"/>
                <a:pathLst>
                  <a:path w="8540" h="19750" extrusionOk="0">
                    <a:moveTo>
                      <a:pt x="4911" y="0"/>
                    </a:moveTo>
                    <a:cubicBezTo>
                      <a:pt x="3928" y="0"/>
                      <a:pt x="2938" y="142"/>
                      <a:pt x="2102" y="654"/>
                    </a:cubicBezTo>
                    <a:cubicBezTo>
                      <a:pt x="1134" y="1221"/>
                      <a:pt x="601" y="2222"/>
                      <a:pt x="300" y="3290"/>
                    </a:cubicBezTo>
                    <a:cubicBezTo>
                      <a:pt x="0" y="4390"/>
                      <a:pt x="33" y="5558"/>
                      <a:pt x="33" y="6725"/>
                    </a:cubicBezTo>
                    <a:lnTo>
                      <a:pt x="167" y="11495"/>
                    </a:lnTo>
                    <a:cubicBezTo>
                      <a:pt x="200" y="12796"/>
                      <a:pt x="167" y="14131"/>
                      <a:pt x="334" y="15465"/>
                    </a:cubicBezTo>
                    <a:cubicBezTo>
                      <a:pt x="467" y="16466"/>
                      <a:pt x="734" y="17466"/>
                      <a:pt x="1434" y="18234"/>
                    </a:cubicBezTo>
                    <a:cubicBezTo>
                      <a:pt x="2043" y="18974"/>
                      <a:pt x="2882" y="19211"/>
                      <a:pt x="3785" y="19211"/>
                    </a:cubicBezTo>
                    <a:cubicBezTo>
                      <a:pt x="4021" y="19211"/>
                      <a:pt x="4262" y="19195"/>
                      <a:pt x="4503" y="19168"/>
                    </a:cubicBezTo>
                    <a:cubicBezTo>
                      <a:pt x="4972" y="19125"/>
                      <a:pt x="5478" y="19052"/>
                      <a:pt x="5965" y="19052"/>
                    </a:cubicBezTo>
                    <a:cubicBezTo>
                      <a:pt x="6622" y="19052"/>
                      <a:pt x="7246" y="19184"/>
                      <a:pt x="7706" y="19701"/>
                    </a:cubicBezTo>
                    <a:cubicBezTo>
                      <a:pt x="7740" y="19735"/>
                      <a:pt x="7781" y="19750"/>
                      <a:pt x="7823" y="19750"/>
                    </a:cubicBezTo>
                    <a:cubicBezTo>
                      <a:pt x="7989" y="19750"/>
                      <a:pt x="8179" y="19527"/>
                      <a:pt x="8073" y="19368"/>
                    </a:cubicBezTo>
                    <a:cubicBezTo>
                      <a:pt x="7586" y="18682"/>
                      <a:pt x="6782" y="18559"/>
                      <a:pt x="5974" y="18559"/>
                    </a:cubicBezTo>
                    <a:cubicBezTo>
                      <a:pt x="5839" y="18559"/>
                      <a:pt x="5704" y="18562"/>
                      <a:pt x="5571" y="18567"/>
                    </a:cubicBezTo>
                    <a:cubicBezTo>
                      <a:pt x="5044" y="18605"/>
                      <a:pt x="4463" y="18696"/>
                      <a:pt x="3896" y="18696"/>
                    </a:cubicBezTo>
                    <a:cubicBezTo>
                      <a:pt x="3458" y="18696"/>
                      <a:pt x="3028" y="18642"/>
                      <a:pt x="2635" y="18467"/>
                    </a:cubicBezTo>
                    <a:cubicBezTo>
                      <a:pt x="1735" y="18033"/>
                      <a:pt x="1234" y="17166"/>
                      <a:pt x="1034" y="16232"/>
                    </a:cubicBezTo>
                    <a:cubicBezTo>
                      <a:pt x="801" y="15198"/>
                      <a:pt x="734" y="14164"/>
                      <a:pt x="734" y="13130"/>
                    </a:cubicBezTo>
                    <a:cubicBezTo>
                      <a:pt x="734" y="11662"/>
                      <a:pt x="701" y="10195"/>
                      <a:pt x="667" y="8727"/>
                    </a:cubicBezTo>
                    <a:cubicBezTo>
                      <a:pt x="634" y="7426"/>
                      <a:pt x="567" y="6158"/>
                      <a:pt x="634" y="4857"/>
                    </a:cubicBezTo>
                    <a:cubicBezTo>
                      <a:pt x="667" y="3823"/>
                      <a:pt x="834" y="2723"/>
                      <a:pt x="1401" y="1855"/>
                    </a:cubicBezTo>
                    <a:cubicBezTo>
                      <a:pt x="2068" y="888"/>
                      <a:pt x="3169" y="521"/>
                      <a:pt x="4303" y="454"/>
                    </a:cubicBezTo>
                    <a:cubicBezTo>
                      <a:pt x="4510" y="434"/>
                      <a:pt x="4711" y="426"/>
                      <a:pt x="4909" y="426"/>
                    </a:cubicBezTo>
                    <a:cubicBezTo>
                      <a:pt x="5349" y="426"/>
                      <a:pt x="5778" y="465"/>
                      <a:pt x="6238" y="488"/>
                    </a:cubicBezTo>
                    <a:cubicBezTo>
                      <a:pt x="6905" y="521"/>
                      <a:pt x="7639" y="621"/>
                      <a:pt x="7906" y="1322"/>
                    </a:cubicBezTo>
                    <a:cubicBezTo>
                      <a:pt x="8173" y="1955"/>
                      <a:pt x="8039" y="2656"/>
                      <a:pt x="8039" y="3290"/>
                    </a:cubicBezTo>
                    <a:cubicBezTo>
                      <a:pt x="8006" y="4057"/>
                      <a:pt x="7972" y="4857"/>
                      <a:pt x="8006" y="5625"/>
                    </a:cubicBezTo>
                    <a:cubicBezTo>
                      <a:pt x="7992" y="5681"/>
                      <a:pt x="8025" y="5702"/>
                      <a:pt x="8069" y="5702"/>
                    </a:cubicBezTo>
                    <a:cubicBezTo>
                      <a:pt x="8128" y="5702"/>
                      <a:pt x="8206" y="5663"/>
                      <a:pt x="8206" y="5625"/>
                    </a:cubicBezTo>
                    <a:cubicBezTo>
                      <a:pt x="8339" y="4857"/>
                      <a:pt x="8373" y="4057"/>
                      <a:pt x="8439" y="3256"/>
                    </a:cubicBezTo>
                    <a:cubicBezTo>
                      <a:pt x="8473" y="2656"/>
                      <a:pt x="8540" y="2022"/>
                      <a:pt x="8439" y="1455"/>
                    </a:cubicBezTo>
                    <a:cubicBezTo>
                      <a:pt x="8306" y="855"/>
                      <a:pt x="7939" y="454"/>
                      <a:pt x="7372" y="221"/>
                    </a:cubicBezTo>
                    <a:cubicBezTo>
                      <a:pt x="6838" y="54"/>
                      <a:pt x="6171" y="21"/>
                      <a:pt x="5604" y="21"/>
                    </a:cubicBezTo>
                    <a:cubicBezTo>
                      <a:pt x="5375" y="8"/>
                      <a:pt x="5143" y="0"/>
                      <a:pt x="491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38"/>
              <p:cNvSpPr/>
              <p:nvPr/>
            </p:nvSpPr>
            <p:spPr>
              <a:xfrm>
                <a:off x="2751481" y="5549148"/>
                <a:ext cx="17145" cy="166197"/>
              </a:xfrm>
              <a:custGeom>
                <a:avLst/>
                <a:gdLst/>
                <a:ahLst/>
                <a:cxnLst/>
                <a:rect l="l" t="t" r="r" b="b"/>
                <a:pathLst>
                  <a:path w="1401" h="13581" extrusionOk="0">
                    <a:moveTo>
                      <a:pt x="1158" y="0"/>
                    </a:moveTo>
                    <a:cubicBezTo>
                      <a:pt x="1084" y="0"/>
                      <a:pt x="1003" y="43"/>
                      <a:pt x="967" y="113"/>
                    </a:cubicBezTo>
                    <a:cubicBezTo>
                      <a:pt x="801" y="513"/>
                      <a:pt x="801" y="980"/>
                      <a:pt x="767" y="1447"/>
                    </a:cubicBezTo>
                    <a:lnTo>
                      <a:pt x="634" y="2815"/>
                    </a:lnTo>
                    <a:cubicBezTo>
                      <a:pt x="567" y="3716"/>
                      <a:pt x="467" y="4683"/>
                      <a:pt x="400" y="5617"/>
                    </a:cubicBezTo>
                    <a:cubicBezTo>
                      <a:pt x="234" y="7318"/>
                      <a:pt x="0" y="9019"/>
                      <a:pt x="133" y="10787"/>
                    </a:cubicBezTo>
                    <a:cubicBezTo>
                      <a:pt x="167" y="11688"/>
                      <a:pt x="334" y="12622"/>
                      <a:pt x="667" y="13489"/>
                    </a:cubicBezTo>
                    <a:cubicBezTo>
                      <a:pt x="678" y="13555"/>
                      <a:pt x="710" y="13581"/>
                      <a:pt x="747" y="13581"/>
                    </a:cubicBezTo>
                    <a:cubicBezTo>
                      <a:pt x="824" y="13581"/>
                      <a:pt x="923" y="13468"/>
                      <a:pt x="901" y="13356"/>
                    </a:cubicBezTo>
                    <a:cubicBezTo>
                      <a:pt x="434" y="11755"/>
                      <a:pt x="400" y="10120"/>
                      <a:pt x="534" y="8452"/>
                    </a:cubicBezTo>
                    <a:cubicBezTo>
                      <a:pt x="634" y="6651"/>
                      <a:pt x="901" y="4850"/>
                      <a:pt x="1067" y="3082"/>
                    </a:cubicBezTo>
                    <a:cubicBezTo>
                      <a:pt x="1101" y="2582"/>
                      <a:pt x="1134" y="2081"/>
                      <a:pt x="1234" y="1581"/>
                    </a:cubicBezTo>
                    <a:cubicBezTo>
                      <a:pt x="1268" y="1080"/>
                      <a:pt x="1401" y="580"/>
                      <a:pt x="1301" y="113"/>
                    </a:cubicBezTo>
                    <a:cubicBezTo>
                      <a:pt x="1285" y="34"/>
                      <a:pt x="1225" y="0"/>
                      <a:pt x="115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38"/>
              <p:cNvSpPr/>
              <p:nvPr/>
            </p:nvSpPr>
            <p:spPr>
              <a:xfrm>
                <a:off x="2750246" y="5699818"/>
                <a:ext cx="134319" cy="9668"/>
              </a:xfrm>
              <a:custGeom>
                <a:avLst/>
                <a:gdLst/>
                <a:ahLst/>
                <a:cxnLst/>
                <a:rect l="l" t="t" r="r" b="b"/>
                <a:pathLst>
                  <a:path w="10976" h="790" extrusionOk="0">
                    <a:moveTo>
                      <a:pt x="1565" y="1"/>
                    </a:moveTo>
                    <a:cubicBezTo>
                      <a:pt x="1127" y="1"/>
                      <a:pt x="685" y="9"/>
                      <a:pt x="234" y="42"/>
                    </a:cubicBezTo>
                    <a:cubicBezTo>
                      <a:pt x="34" y="142"/>
                      <a:pt x="1" y="342"/>
                      <a:pt x="168" y="342"/>
                    </a:cubicBezTo>
                    <a:cubicBezTo>
                      <a:pt x="724" y="431"/>
                      <a:pt x="1294" y="446"/>
                      <a:pt x="1870" y="446"/>
                    </a:cubicBezTo>
                    <a:cubicBezTo>
                      <a:pt x="2158" y="446"/>
                      <a:pt x="2447" y="442"/>
                      <a:pt x="2736" y="442"/>
                    </a:cubicBezTo>
                    <a:cubicBezTo>
                      <a:pt x="3637" y="476"/>
                      <a:pt x="4504" y="476"/>
                      <a:pt x="5371" y="509"/>
                    </a:cubicBezTo>
                    <a:cubicBezTo>
                      <a:pt x="6239" y="543"/>
                      <a:pt x="7073" y="576"/>
                      <a:pt x="7973" y="643"/>
                    </a:cubicBezTo>
                    <a:cubicBezTo>
                      <a:pt x="8374" y="676"/>
                      <a:pt x="8841" y="676"/>
                      <a:pt x="9241" y="709"/>
                    </a:cubicBezTo>
                    <a:cubicBezTo>
                      <a:pt x="9583" y="758"/>
                      <a:pt x="9925" y="789"/>
                      <a:pt x="10267" y="789"/>
                    </a:cubicBezTo>
                    <a:cubicBezTo>
                      <a:pt x="10392" y="789"/>
                      <a:pt x="10517" y="785"/>
                      <a:pt x="10642" y="776"/>
                    </a:cubicBezTo>
                    <a:cubicBezTo>
                      <a:pt x="10842" y="776"/>
                      <a:pt x="10975" y="442"/>
                      <a:pt x="10709" y="376"/>
                    </a:cubicBezTo>
                    <a:cubicBezTo>
                      <a:pt x="10308" y="276"/>
                      <a:pt x="9875" y="276"/>
                      <a:pt x="9474" y="276"/>
                    </a:cubicBezTo>
                    <a:cubicBezTo>
                      <a:pt x="9007" y="209"/>
                      <a:pt x="8574" y="209"/>
                      <a:pt x="8140" y="176"/>
                    </a:cubicBezTo>
                    <a:lnTo>
                      <a:pt x="5505" y="42"/>
                    </a:lnTo>
                    <a:cubicBezTo>
                      <a:pt x="4638" y="9"/>
                      <a:pt x="3737" y="9"/>
                      <a:pt x="2870" y="9"/>
                    </a:cubicBezTo>
                    <a:cubicBezTo>
                      <a:pt x="2436" y="9"/>
                      <a:pt x="2002" y="1"/>
                      <a:pt x="156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38"/>
              <p:cNvSpPr/>
              <p:nvPr/>
            </p:nvSpPr>
            <p:spPr>
              <a:xfrm>
                <a:off x="2881679" y="5708629"/>
                <a:ext cx="1337326" cy="216910"/>
              </a:xfrm>
              <a:custGeom>
                <a:avLst/>
                <a:gdLst/>
                <a:ahLst/>
                <a:cxnLst/>
                <a:rect l="l" t="t" r="r" b="b"/>
                <a:pathLst>
                  <a:path w="109281" h="17725" extrusionOk="0">
                    <a:moveTo>
                      <a:pt x="650" y="0"/>
                    </a:moveTo>
                    <a:cubicBezTo>
                      <a:pt x="485" y="0"/>
                      <a:pt x="301" y="94"/>
                      <a:pt x="301" y="256"/>
                    </a:cubicBezTo>
                    <a:cubicBezTo>
                      <a:pt x="1" y="3559"/>
                      <a:pt x="1669" y="6627"/>
                      <a:pt x="4104" y="8762"/>
                    </a:cubicBezTo>
                    <a:cubicBezTo>
                      <a:pt x="6806" y="11231"/>
                      <a:pt x="10408" y="12332"/>
                      <a:pt x="13911" y="13132"/>
                    </a:cubicBezTo>
                    <a:cubicBezTo>
                      <a:pt x="17814" y="13999"/>
                      <a:pt x="21817" y="14667"/>
                      <a:pt x="25786" y="15300"/>
                    </a:cubicBezTo>
                    <a:cubicBezTo>
                      <a:pt x="29922" y="15934"/>
                      <a:pt x="34025" y="16468"/>
                      <a:pt x="38195" y="16901"/>
                    </a:cubicBezTo>
                    <a:cubicBezTo>
                      <a:pt x="43756" y="17419"/>
                      <a:pt x="49318" y="17724"/>
                      <a:pt x="54889" y="17724"/>
                    </a:cubicBezTo>
                    <a:cubicBezTo>
                      <a:pt x="57572" y="17724"/>
                      <a:pt x="60257" y="17654"/>
                      <a:pt x="62946" y="17502"/>
                    </a:cubicBezTo>
                    <a:cubicBezTo>
                      <a:pt x="70485" y="17102"/>
                      <a:pt x="78023" y="16068"/>
                      <a:pt x="85362" y="14266"/>
                    </a:cubicBezTo>
                    <a:cubicBezTo>
                      <a:pt x="92701" y="12465"/>
                      <a:pt x="99872" y="9930"/>
                      <a:pt x="106577" y="6461"/>
                    </a:cubicBezTo>
                    <a:cubicBezTo>
                      <a:pt x="107411" y="6060"/>
                      <a:pt x="108245" y="5593"/>
                      <a:pt x="109079" y="5126"/>
                    </a:cubicBezTo>
                    <a:cubicBezTo>
                      <a:pt x="109280" y="5011"/>
                      <a:pt x="109209" y="4846"/>
                      <a:pt x="109056" y="4846"/>
                    </a:cubicBezTo>
                    <a:cubicBezTo>
                      <a:pt x="109032" y="4846"/>
                      <a:pt x="109006" y="4850"/>
                      <a:pt x="108979" y="4860"/>
                    </a:cubicBezTo>
                    <a:cubicBezTo>
                      <a:pt x="102341" y="8329"/>
                      <a:pt x="95336" y="11097"/>
                      <a:pt x="88131" y="13065"/>
                    </a:cubicBezTo>
                    <a:cubicBezTo>
                      <a:pt x="80659" y="15067"/>
                      <a:pt x="73020" y="16301"/>
                      <a:pt x="65314" y="16835"/>
                    </a:cubicBezTo>
                    <a:cubicBezTo>
                      <a:pt x="61919" y="17088"/>
                      <a:pt x="58512" y="17205"/>
                      <a:pt x="55103" y="17205"/>
                    </a:cubicBezTo>
                    <a:cubicBezTo>
                      <a:pt x="50441" y="17205"/>
                      <a:pt x="45774" y="16987"/>
                      <a:pt x="41130" y="16601"/>
                    </a:cubicBezTo>
                    <a:cubicBezTo>
                      <a:pt x="33125" y="15934"/>
                      <a:pt x="25152" y="14767"/>
                      <a:pt x="17280" y="13266"/>
                    </a:cubicBezTo>
                    <a:cubicBezTo>
                      <a:pt x="13744" y="12598"/>
                      <a:pt x="10075" y="11898"/>
                      <a:pt x="6839" y="10063"/>
                    </a:cubicBezTo>
                    <a:cubicBezTo>
                      <a:pt x="4004" y="8429"/>
                      <a:pt x="1569" y="5760"/>
                      <a:pt x="968" y="2458"/>
                    </a:cubicBezTo>
                    <a:cubicBezTo>
                      <a:pt x="835" y="1724"/>
                      <a:pt x="802" y="957"/>
                      <a:pt x="902" y="223"/>
                    </a:cubicBezTo>
                    <a:cubicBezTo>
                      <a:pt x="917" y="69"/>
                      <a:pt x="791" y="0"/>
                      <a:pt x="6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38"/>
              <p:cNvSpPr/>
              <p:nvPr/>
            </p:nvSpPr>
            <p:spPr>
              <a:xfrm>
                <a:off x="3380787" y="5065554"/>
                <a:ext cx="293835" cy="38120"/>
              </a:xfrm>
              <a:custGeom>
                <a:avLst/>
                <a:gdLst/>
                <a:ahLst/>
                <a:cxnLst/>
                <a:rect l="l" t="t" r="r" b="b"/>
                <a:pathLst>
                  <a:path w="24011" h="3115" extrusionOk="0">
                    <a:moveTo>
                      <a:pt x="23893" y="0"/>
                    </a:moveTo>
                    <a:cubicBezTo>
                      <a:pt x="23883" y="0"/>
                      <a:pt x="23871" y="2"/>
                      <a:pt x="23859" y="5"/>
                    </a:cubicBezTo>
                    <a:cubicBezTo>
                      <a:pt x="23059" y="238"/>
                      <a:pt x="22325" y="505"/>
                      <a:pt x="21558" y="772"/>
                    </a:cubicBezTo>
                    <a:cubicBezTo>
                      <a:pt x="20757" y="1005"/>
                      <a:pt x="20023" y="1239"/>
                      <a:pt x="19223" y="1439"/>
                    </a:cubicBezTo>
                    <a:cubicBezTo>
                      <a:pt x="17655" y="1839"/>
                      <a:pt x="16054" y="2140"/>
                      <a:pt x="14419" y="2340"/>
                    </a:cubicBezTo>
                    <a:cubicBezTo>
                      <a:pt x="12831" y="2553"/>
                      <a:pt x="11219" y="2661"/>
                      <a:pt x="9599" y="2661"/>
                    </a:cubicBezTo>
                    <a:cubicBezTo>
                      <a:pt x="7918" y="2661"/>
                      <a:pt x="6227" y="2544"/>
                      <a:pt x="4545" y="2306"/>
                    </a:cubicBezTo>
                    <a:cubicBezTo>
                      <a:pt x="3745" y="2173"/>
                      <a:pt x="3011" y="2106"/>
                      <a:pt x="2244" y="1839"/>
                    </a:cubicBezTo>
                    <a:cubicBezTo>
                      <a:pt x="1543" y="1606"/>
                      <a:pt x="909" y="1172"/>
                      <a:pt x="376" y="672"/>
                    </a:cubicBezTo>
                    <a:cubicBezTo>
                      <a:pt x="342" y="638"/>
                      <a:pt x="299" y="623"/>
                      <a:pt x="256" y="623"/>
                    </a:cubicBezTo>
                    <a:cubicBezTo>
                      <a:pt x="130" y="623"/>
                      <a:pt x="1" y="748"/>
                      <a:pt x="75" y="872"/>
                    </a:cubicBezTo>
                    <a:cubicBezTo>
                      <a:pt x="743" y="2106"/>
                      <a:pt x="2377" y="2440"/>
                      <a:pt x="3578" y="2640"/>
                    </a:cubicBezTo>
                    <a:cubicBezTo>
                      <a:pt x="5246" y="2940"/>
                      <a:pt x="6914" y="3040"/>
                      <a:pt x="8582" y="3107"/>
                    </a:cubicBezTo>
                    <a:cubicBezTo>
                      <a:pt x="8837" y="3112"/>
                      <a:pt x="9094" y="3115"/>
                      <a:pt x="9350" y="3115"/>
                    </a:cubicBezTo>
                    <a:cubicBezTo>
                      <a:pt x="12438" y="3115"/>
                      <a:pt x="15568" y="2743"/>
                      <a:pt x="18555" y="1973"/>
                    </a:cubicBezTo>
                    <a:cubicBezTo>
                      <a:pt x="19456" y="1773"/>
                      <a:pt x="20357" y="1472"/>
                      <a:pt x="21224" y="1172"/>
                    </a:cubicBezTo>
                    <a:cubicBezTo>
                      <a:pt x="22091" y="905"/>
                      <a:pt x="23025" y="572"/>
                      <a:pt x="23859" y="138"/>
                    </a:cubicBezTo>
                    <a:cubicBezTo>
                      <a:pt x="24011" y="138"/>
                      <a:pt x="23997" y="0"/>
                      <a:pt x="238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38"/>
              <p:cNvSpPr/>
              <p:nvPr/>
            </p:nvSpPr>
            <p:spPr>
              <a:xfrm>
                <a:off x="3389463" y="5022701"/>
                <a:ext cx="281487" cy="41289"/>
              </a:xfrm>
              <a:custGeom>
                <a:avLst/>
                <a:gdLst/>
                <a:ahLst/>
                <a:cxnLst/>
                <a:rect l="l" t="t" r="r" b="b"/>
                <a:pathLst>
                  <a:path w="23002" h="3374" extrusionOk="0">
                    <a:moveTo>
                      <a:pt x="22879" y="0"/>
                    </a:moveTo>
                    <a:cubicBezTo>
                      <a:pt x="22870" y="0"/>
                      <a:pt x="22860" y="2"/>
                      <a:pt x="22850" y="4"/>
                    </a:cubicBezTo>
                    <a:cubicBezTo>
                      <a:pt x="20015" y="838"/>
                      <a:pt x="17146" y="1605"/>
                      <a:pt x="14210" y="2106"/>
                    </a:cubicBezTo>
                    <a:cubicBezTo>
                      <a:pt x="11308" y="2606"/>
                      <a:pt x="8373" y="2840"/>
                      <a:pt x="5438" y="2940"/>
                    </a:cubicBezTo>
                    <a:cubicBezTo>
                      <a:pt x="5021" y="2956"/>
                      <a:pt x="4612" y="2965"/>
                      <a:pt x="4203" y="2965"/>
                    </a:cubicBezTo>
                    <a:cubicBezTo>
                      <a:pt x="3795" y="2965"/>
                      <a:pt x="3386" y="2956"/>
                      <a:pt x="2969" y="2940"/>
                    </a:cubicBezTo>
                    <a:cubicBezTo>
                      <a:pt x="2338" y="2940"/>
                      <a:pt x="1672" y="2869"/>
                      <a:pt x="1022" y="2869"/>
                    </a:cubicBezTo>
                    <a:cubicBezTo>
                      <a:pt x="779" y="2869"/>
                      <a:pt x="537" y="2879"/>
                      <a:pt x="300" y="2906"/>
                    </a:cubicBezTo>
                    <a:cubicBezTo>
                      <a:pt x="134" y="2906"/>
                      <a:pt x="0" y="3173"/>
                      <a:pt x="200" y="3240"/>
                    </a:cubicBezTo>
                    <a:cubicBezTo>
                      <a:pt x="934" y="3373"/>
                      <a:pt x="1701" y="3340"/>
                      <a:pt x="2435" y="3373"/>
                    </a:cubicBezTo>
                    <a:lnTo>
                      <a:pt x="4670" y="3373"/>
                    </a:lnTo>
                    <a:cubicBezTo>
                      <a:pt x="6171" y="3340"/>
                      <a:pt x="7639" y="3273"/>
                      <a:pt x="9140" y="3140"/>
                    </a:cubicBezTo>
                    <a:cubicBezTo>
                      <a:pt x="12109" y="2840"/>
                      <a:pt x="15044" y="2339"/>
                      <a:pt x="17946" y="1639"/>
                    </a:cubicBezTo>
                    <a:cubicBezTo>
                      <a:pt x="19548" y="1205"/>
                      <a:pt x="21215" y="771"/>
                      <a:pt x="22817" y="171"/>
                    </a:cubicBezTo>
                    <a:cubicBezTo>
                      <a:pt x="23001" y="171"/>
                      <a:pt x="22987" y="0"/>
                      <a:pt x="2287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38"/>
              <p:cNvSpPr/>
              <p:nvPr/>
            </p:nvSpPr>
            <p:spPr>
              <a:xfrm>
                <a:off x="2891199" y="5653759"/>
                <a:ext cx="1340435" cy="97643"/>
              </a:xfrm>
              <a:custGeom>
                <a:avLst/>
                <a:gdLst/>
                <a:ahLst/>
                <a:cxnLst/>
                <a:rect l="l" t="t" r="r" b="b"/>
                <a:pathLst>
                  <a:path w="109535" h="7979" extrusionOk="0">
                    <a:moveTo>
                      <a:pt x="83672" y="1"/>
                    </a:moveTo>
                    <a:cubicBezTo>
                      <a:pt x="82210" y="1"/>
                      <a:pt x="80748" y="17"/>
                      <a:pt x="79280" y="70"/>
                    </a:cubicBezTo>
                    <a:cubicBezTo>
                      <a:pt x="77546" y="104"/>
                      <a:pt x="75778" y="270"/>
                      <a:pt x="74076" y="604"/>
                    </a:cubicBezTo>
                    <a:cubicBezTo>
                      <a:pt x="72442" y="937"/>
                      <a:pt x="70874" y="1538"/>
                      <a:pt x="69273" y="2072"/>
                    </a:cubicBezTo>
                    <a:cubicBezTo>
                      <a:pt x="67572" y="2705"/>
                      <a:pt x="65837" y="3206"/>
                      <a:pt x="64003" y="3473"/>
                    </a:cubicBezTo>
                    <a:cubicBezTo>
                      <a:pt x="62201" y="3773"/>
                      <a:pt x="60400" y="3873"/>
                      <a:pt x="58599" y="3873"/>
                    </a:cubicBezTo>
                    <a:cubicBezTo>
                      <a:pt x="58331" y="3875"/>
                      <a:pt x="58064" y="3877"/>
                      <a:pt x="57796" y="3877"/>
                    </a:cubicBezTo>
                    <a:cubicBezTo>
                      <a:pt x="54452" y="3877"/>
                      <a:pt x="51057" y="3691"/>
                      <a:pt x="47691" y="3506"/>
                    </a:cubicBezTo>
                    <a:cubicBezTo>
                      <a:pt x="40252" y="3139"/>
                      <a:pt x="32847" y="2439"/>
                      <a:pt x="25408" y="1905"/>
                    </a:cubicBezTo>
                    <a:cubicBezTo>
                      <a:pt x="22792" y="1713"/>
                      <a:pt x="20172" y="1603"/>
                      <a:pt x="17553" y="1603"/>
                    </a:cubicBezTo>
                    <a:cubicBezTo>
                      <a:pt x="12893" y="1603"/>
                      <a:pt x="8239" y="1951"/>
                      <a:pt x="3626" y="2805"/>
                    </a:cubicBezTo>
                    <a:cubicBezTo>
                      <a:pt x="2725" y="2972"/>
                      <a:pt x="1825" y="3139"/>
                      <a:pt x="958" y="3373"/>
                    </a:cubicBezTo>
                    <a:cubicBezTo>
                      <a:pt x="582" y="3435"/>
                      <a:pt x="676" y="3879"/>
                      <a:pt x="992" y="3879"/>
                    </a:cubicBezTo>
                    <a:cubicBezTo>
                      <a:pt x="1013" y="3879"/>
                      <a:pt x="1035" y="3877"/>
                      <a:pt x="1058" y="3873"/>
                    </a:cubicBezTo>
                    <a:cubicBezTo>
                      <a:pt x="6598" y="2636"/>
                      <a:pt x="12217" y="2056"/>
                      <a:pt x="17871" y="2056"/>
                    </a:cubicBezTo>
                    <a:cubicBezTo>
                      <a:pt x="19536" y="2056"/>
                      <a:pt x="21204" y="2106"/>
                      <a:pt x="22873" y="2205"/>
                    </a:cubicBezTo>
                    <a:cubicBezTo>
                      <a:pt x="26509" y="2405"/>
                      <a:pt x="30145" y="2772"/>
                      <a:pt x="33748" y="3072"/>
                    </a:cubicBezTo>
                    <a:cubicBezTo>
                      <a:pt x="37384" y="3373"/>
                      <a:pt x="40986" y="3606"/>
                      <a:pt x="44589" y="3806"/>
                    </a:cubicBezTo>
                    <a:cubicBezTo>
                      <a:pt x="48225" y="4040"/>
                      <a:pt x="51827" y="4140"/>
                      <a:pt x="55430" y="4273"/>
                    </a:cubicBezTo>
                    <a:cubicBezTo>
                      <a:pt x="56417" y="4302"/>
                      <a:pt x="57404" y="4325"/>
                      <a:pt x="58389" y="4325"/>
                    </a:cubicBezTo>
                    <a:cubicBezTo>
                      <a:pt x="60865" y="4325"/>
                      <a:pt x="63327" y="4179"/>
                      <a:pt x="65737" y="3606"/>
                    </a:cubicBezTo>
                    <a:cubicBezTo>
                      <a:pt x="69106" y="2805"/>
                      <a:pt x="72242" y="1271"/>
                      <a:pt x="75711" y="771"/>
                    </a:cubicBezTo>
                    <a:cubicBezTo>
                      <a:pt x="77832" y="470"/>
                      <a:pt x="79990" y="410"/>
                      <a:pt x="82148" y="410"/>
                    </a:cubicBezTo>
                    <a:cubicBezTo>
                      <a:pt x="83586" y="410"/>
                      <a:pt x="85024" y="437"/>
                      <a:pt x="86452" y="437"/>
                    </a:cubicBezTo>
                    <a:lnTo>
                      <a:pt x="97393" y="437"/>
                    </a:lnTo>
                    <a:cubicBezTo>
                      <a:pt x="99228" y="437"/>
                      <a:pt x="101062" y="437"/>
                      <a:pt x="102897" y="470"/>
                    </a:cubicBezTo>
                    <a:cubicBezTo>
                      <a:pt x="103223" y="470"/>
                      <a:pt x="103553" y="467"/>
                      <a:pt x="103883" y="467"/>
                    </a:cubicBezTo>
                    <a:cubicBezTo>
                      <a:pt x="105040" y="467"/>
                      <a:pt x="106210" y="508"/>
                      <a:pt x="107300" y="871"/>
                    </a:cubicBezTo>
                    <a:cubicBezTo>
                      <a:pt x="107891" y="1048"/>
                      <a:pt x="108429" y="1356"/>
                      <a:pt x="108823" y="1794"/>
                    </a:cubicBezTo>
                    <a:lnTo>
                      <a:pt x="108823" y="1794"/>
                    </a:lnTo>
                    <a:cubicBezTo>
                      <a:pt x="107584" y="2665"/>
                      <a:pt x="106157" y="2940"/>
                      <a:pt x="104687" y="2940"/>
                    </a:cubicBezTo>
                    <a:cubicBezTo>
                      <a:pt x="103218" y="2940"/>
                      <a:pt x="101705" y="2665"/>
                      <a:pt x="100295" y="2439"/>
                    </a:cubicBezTo>
                    <a:cubicBezTo>
                      <a:pt x="98861" y="2172"/>
                      <a:pt x="97360" y="1972"/>
                      <a:pt x="95859" y="1972"/>
                    </a:cubicBezTo>
                    <a:cubicBezTo>
                      <a:pt x="94224" y="2005"/>
                      <a:pt x="92590" y="2305"/>
                      <a:pt x="91022" y="2739"/>
                    </a:cubicBezTo>
                    <a:cubicBezTo>
                      <a:pt x="87619" y="3606"/>
                      <a:pt x="84417" y="4940"/>
                      <a:pt x="80948" y="5574"/>
                    </a:cubicBezTo>
                    <a:cubicBezTo>
                      <a:pt x="77279" y="6175"/>
                      <a:pt x="73543" y="6308"/>
                      <a:pt x="69840" y="6508"/>
                    </a:cubicBezTo>
                    <a:cubicBezTo>
                      <a:pt x="66071" y="6675"/>
                      <a:pt x="62368" y="6908"/>
                      <a:pt x="58599" y="7075"/>
                    </a:cubicBezTo>
                    <a:cubicBezTo>
                      <a:pt x="54896" y="7242"/>
                      <a:pt x="51193" y="7476"/>
                      <a:pt x="47491" y="7542"/>
                    </a:cubicBezTo>
                    <a:cubicBezTo>
                      <a:pt x="45556" y="7542"/>
                      <a:pt x="43688" y="7476"/>
                      <a:pt x="41820" y="7275"/>
                    </a:cubicBezTo>
                    <a:cubicBezTo>
                      <a:pt x="40019" y="7075"/>
                      <a:pt x="38251" y="6742"/>
                      <a:pt x="36516" y="6408"/>
                    </a:cubicBezTo>
                    <a:cubicBezTo>
                      <a:pt x="34682" y="6075"/>
                      <a:pt x="32880" y="5774"/>
                      <a:pt x="31046" y="5674"/>
                    </a:cubicBezTo>
                    <a:cubicBezTo>
                      <a:pt x="30284" y="5646"/>
                      <a:pt x="29529" y="5636"/>
                      <a:pt x="28775" y="5636"/>
                    </a:cubicBezTo>
                    <a:cubicBezTo>
                      <a:pt x="27744" y="5636"/>
                      <a:pt x="26715" y="5655"/>
                      <a:pt x="25675" y="5674"/>
                    </a:cubicBezTo>
                    <a:cubicBezTo>
                      <a:pt x="24772" y="5694"/>
                      <a:pt x="23870" y="5703"/>
                      <a:pt x="22969" y="5703"/>
                    </a:cubicBezTo>
                    <a:cubicBezTo>
                      <a:pt x="16287" y="5703"/>
                      <a:pt x="9669" y="5183"/>
                      <a:pt x="3026" y="4507"/>
                    </a:cubicBezTo>
                    <a:cubicBezTo>
                      <a:pt x="2125" y="4440"/>
                      <a:pt x="1158" y="4340"/>
                      <a:pt x="224" y="4273"/>
                    </a:cubicBezTo>
                    <a:cubicBezTo>
                      <a:pt x="218" y="4271"/>
                      <a:pt x="213" y="4271"/>
                      <a:pt x="208" y="4271"/>
                    </a:cubicBezTo>
                    <a:cubicBezTo>
                      <a:pt x="111" y="4271"/>
                      <a:pt x="1" y="4540"/>
                      <a:pt x="190" y="4540"/>
                    </a:cubicBezTo>
                    <a:cubicBezTo>
                      <a:pt x="7829" y="5374"/>
                      <a:pt x="15468" y="6141"/>
                      <a:pt x="23140" y="6141"/>
                    </a:cubicBezTo>
                    <a:cubicBezTo>
                      <a:pt x="24868" y="6141"/>
                      <a:pt x="26596" y="6090"/>
                      <a:pt x="28324" y="6090"/>
                    </a:cubicBezTo>
                    <a:cubicBezTo>
                      <a:pt x="30299" y="6090"/>
                      <a:pt x="32273" y="6157"/>
                      <a:pt x="34248" y="6441"/>
                    </a:cubicBezTo>
                    <a:cubicBezTo>
                      <a:pt x="36049" y="6742"/>
                      <a:pt x="37851" y="7142"/>
                      <a:pt x="39685" y="7442"/>
                    </a:cubicBezTo>
                    <a:cubicBezTo>
                      <a:pt x="41486" y="7742"/>
                      <a:pt x="43254" y="7909"/>
                      <a:pt x="45089" y="7943"/>
                    </a:cubicBezTo>
                    <a:cubicBezTo>
                      <a:pt x="45801" y="7968"/>
                      <a:pt x="46515" y="7979"/>
                      <a:pt x="47229" y="7979"/>
                    </a:cubicBezTo>
                    <a:cubicBezTo>
                      <a:pt x="50293" y="7979"/>
                      <a:pt x="53367" y="7778"/>
                      <a:pt x="56397" y="7642"/>
                    </a:cubicBezTo>
                    <a:cubicBezTo>
                      <a:pt x="60200" y="7476"/>
                      <a:pt x="64036" y="7275"/>
                      <a:pt x="67839" y="7109"/>
                    </a:cubicBezTo>
                    <a:cubicBezTo>
                      <a:pt x="71508" y="6942"/>
                      <a:pt x="75177" y="6808"/>
                      <a:pt x="78780" y="6408"/>
                    </a:cubicBezTo>
                    <a:cubicBezTo>
                      <a:pt x="80581" y="6175"/>
                      <a:pt x="82382" y="5841"/>
                      <a:pt x="84117" y="5407"/>
                    </a:cubicBezTo>
                    <a:cubicBezTo>
                      <a:pt x="85785" y="4940"/>
                      <a:pt x="87453" y="4340"/>
                      <a:pt x="89087" y="3873"/>
                    </a:cubicBezTo>
                    <a:cubicBezTo>
                      <a:pt x="90722" y="3373"/>
                      <a:pt x="92390" y="2872"/>
                      <a:pt x="94091" y="2639"/>
                    </a:cubicBezTo>
                    <a:cubicBezTo>
                      <a:pt x="94711" y="2564"/>
                      <a:pt x="95326" y="2531"/>
                      <a:pt x="95939" y="2531"/>
                    </a:cubicBezTo>
                    <a:cubicBezTo>
                      <a:pt x="96974" y="2531"/>
                      <a:pt x="98001" y="2625"/>
                      <a:pt x="99028" y="2772"/>
                    </a:cubicBezTo>
                    <a:cubicBezTo>
                      <a:pt x="100840" y="3056"/>
                      <a:pt x="102781" y="3511"/>
                      <a:pt x="104682" y="3511"/>
                    </a:cubicBezTo>
                    <a:cubicBezTo>
                      <a:pt x="105685" y="3511"/>
                      <a:pt x="106677" y="3385"/>
                      <a:pt x="107634" y="3039"/>
                    </a:cubicBezTo>
                    <a:cubicBezTo>
                      <a:pt x="108268" y="2805"/>
                      <a:pt x="108868" y="2472"/>
                      <a:pt x="109402" y="2072"/>
                    </a:cubicBezTo>
                    <a:cubicBezTo>
                      <a:pt x="109535" y="1972"/>
                      <a:pt x="109535" y="1871"/>
                      <a:pt x="109435" y="1738"/>
                    </a:cubicBezTo>
                    <a:cubicBezTo>
                      <a:pt x="108601" y="771"/>
                      <a:pt x="107400" y="370"/>
                      <a:pt x="106199" y="204"/>
                    </a:cubicBezTo>
                    <a:cubicBezTo>
                      <a:pt x="105337" y="78"/>
                      <a:pt x="104465" y="49"/>
                      <a:pt x="103600" y="49"/>
                    </a:cubicBezTo>
                    <a:cubicBezTo>
                      <a:pt x="102857" y="49"/>
                      <a:pt x="102120" y="70"/>
                      <a:pt x="101396" y="70"/>
                    </a:cubicBezTo>
                    <a:cubicBezTo>
                      <a:pt x="97693" y="70"/>
                      <a:pt x="93957" y="37"/>
                      <a:pt x="90255" y="37"/>
                    </a:cubicBezTo>
                    <a:cubicBezTo>
                      <a:pt x="88053" y="37"/>
                      <a:pt x="85864" y="1"/>
                      <a:pt x="836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38"/>
              <p:cNvSpPr/>
              <p:nvPr/>
            </p:nvSpPr>
            <p:spPr>
              <a:xfrm>
                <a:off x="3870302" y="5779394"/>
                <a:ext cx="21636" cy="30337"/>
              </a:xfrm>
              <a:custGeom>
                <a:avLst/>
                <a:gdLst/>
                <a:ahLst/>
                <a:cxnLst/>
                <a:rect l="l" t="t" r="r" b="b"/>
                <a:pathLst>
                  <a:path w="1768" h="2479" extrusionOk="0">
                    <a:moveTo>
                      <a:pt x="931" y="1"/>
                    </a:moveTo>
                    <a:cubicBezTo>
                      <a:pt x="899" y="1"/>
                      <a:pt x="867" y="4"/>
                      <a:pt x="834" y="11"/>
                    </a:cubicBezTo>
                    <a:cubicBezTo>
                      <a:pt x="600" y="44"/>
                      <a:pt x="434" y="277"/>
                      <a:pt x="334" y="411"/>
                    </a:cubicBezTo>
                    <a:cubicBezTo>
                      <a:pt x="200" y="578"/>
                      <a:pt x="100" y="811"/>
                      <a:pt x="67" y="978"/>
                    </a:cubicBezTo>
                    <a:cubicBezTo>
                      <a:pt x="0" y="1345"/>
                      <a:pt x="33" y="1745"/>
                      <a:pt x="200" y="2079"/>
                    </a:cubicBezTo>
                    <a:cubicBezTo>
                      <a:pt x="234" y="2179"/>
                      <a:pt x="334" y="2245"/>
                      <a:pt x="367" y="2346"/>
                    </a:cubicBezTo>
                    <a:lnTo>
                      <a:pt x="434" y="2412"/>
                    </a:lnTo>
                    <a:cubicBezTo>
                      <a:pt x="534" y="2479"/>
                      <a:pt x="600" y="2479"/>
                      <a:pt x="701" y="2479"/>
                    </a:cubicBezTo>
                    <a:cubicBezTo>
                      <a:pt x="901" y="2412"/>
                      <a:pt x="1101" y="2346"/>
                      <a:pt x="1268" y="2179"/>
                    </a:cubicBezTo>
                    <a:cubicBezTo>
                      <a:pt x="1601" y="1845"/>
                      <a:pt x="1768" y="1345"/>
                      <a:pt x="1601" y="945"/>
                    </a:cubicBezTo>
                    <a:cubicBezTo>
                      <a:pt x="1594" y="930"/>
                      <a:pt x="1579" y="923"/>
                      <a:pt x="1559" y="923"/>
                    </a:cubicBezTo>
                    <a:cubicBezTo>
                      <a:pt x="1490" y="923"/>
                      <a:pt x="1368" y="1007"/>
                      <a:pt x="1368" y="1111"/>
                    </a:cubicBezTo>
                    <a:cubicBezTo>
                      <a:pt x="1496" y="1529"/>
                      <a:pt x="1223" y="2132"/>
                      <a:pt x="726" y="2176"/>
                    </a:cubicBezTo>
                    <a:lnTo>
                      <a:pt x="726" y="2176"/>
                    </a:lnTo>
                    <a:cubicBezTo>
                      <a:pt x="428" y="1897"/>
                      <a:pt x="374" y="1361"/>
                      <a:pt x="534" y="978"/>
                    </a:cubicBezTo>
                    <a:cubicBezTo>
                      <a:pt x="567" y="844"/>
                      <a:pt x="600" y="778"/>
                      <a:pt x="701" y="678"/>
                    </a:cubicBezTo>
                    <a:lnTo>
                      <a:pt x="734" y="644"/>
                    </a:lnTo>
                    <a:lnTo>
                      <a:pt x="767" y="611"/>
                    </a:lnTo>
                    <a:lnTo>
                      <a:pt x="892" y="486"/>
                    </a:lnTo>
                    <a:lnTo>
                      <a:pt x="892" y="486"/>
                    </a:lnTo>
                    <a:cubicBezTo>
                      <a:pt x="904" y="496"/>
                      <a:pt x="912" y="511"/>
                      <a:pt x="934" y="511"/>
                    </a:cubicBezTo>
                    <a:cubicBezTo>
                      <a:pt x="1001" y="544"/>
                      <a:pt x="1001" y="611"/>
                      <a:pt x="1001" y="644"/>
                    </a:cubicBezTo>
                    <a:lnTo>
                      <a:pt x="1001" y="711"/>
                    </a:lnTo>
                    <a:cubicBezTo>
                      <a:pt x="934" y="811"/>
                      <a:pt x="1001" y="878"/>
                      <a:pt x="1034" y="945"/>
                    </a:cubicBezTo>
                    <a:cubicBezTo>
                      <a:pt x="1059" y="957"/>
                      <a:pt x="1087" y="964"/>
                      <a:pt x="1117" y="964"/>
                    </a:cubicBezTo>
                    <a:cubicBezTo>
                      <a:pt x="1170" y="964"/>
                      <a:pt x="1225" y="941"/>
                      <a:pt x="1268" y="878"/>
                    </a:cubicBezTo>
                    <a:cubicBezTo>
                      <a:pt x="1673" y="629"/>
                      <a:pt x="1379" y="1"/>
                      <a:pt x="93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38"/>
              <p:cNvSpPr/>
              <p:nvPr/>
            </p:nvSpPr>
            <p:spPr>
              <a:xfrm>
                <a:off x="3704997" y="5814599"/>
                <a:ext cx="18772" cy="20608"/>
              </a:xfrm>
              <a:custGeom>
                <a:avLst/>
                <a:gdLst/>
                <a:ahLst/>
                <a:cxnLst/>
                <a:rect l="l" t="t" r="r" b="b"/>
                <a:pathLst>
                  <a:path w="1534" h="1684" extrusionOk="0">
                    <a:moveTo>
                      <a:pt x="791" y="1"/>
                    </a:moveTo>
                    <a:cubicBezTo>
                      <a:pt x="253" y="1"/>
                      <a:pt x="0" y="614"/>
                      <a:pt x="33" y="1036"/>
                    </a:cubicBezTo>
                    <a:cubicBezTo>
                      <a:pt x="66" y="1270"/>
                      <a:pt x="166" y="1503"/>
                      <a:pt x="366" y="1603"/>
                    </a:cubicBezTo>
                    <a:cubicBezTo>
                      <a:pt x="400" y="1637"/>
                      <a:pt x="500" y="1637"/>
                      <a:pt x="533" y="1670"/>
                    </a:cubicBezTo>
                    <a:cubicBezTo>
                      <a:pt x="569" y="1679"/>
                      <a:pt x="600" y="1683"/>
                      <a:pt x="628" y="1683"/>
                    </a:cubicBezTo>
                    <a:cubicBezTo>
                      <a:pt x="705" y="1683"/>
                      <a:pt x="760" y="1652"/>
                      <a:pt x="833" y="1603"/>
                    </a:cubicBezTo>
                    <a:cubicBezTo>
                      <a:pt x="967" y="1503"/>
                      <a:pt x="1100" y="1370"/>
                      <a:pt x="1200" y="1270"/>
                    </a:cubicBezTo>
                    <a:cubicBezTo>
                      <a:pt x="1400" y="970"/>
                      <a:pt x="1534" y="603"/>
                      <a:pt x="1467" y="202"/>
                    </a:cubicBezTo>
                    <a:cubicBezTo>
                      <a:pt x="1467" y="169"/>
                      <a:pt x="1400" y="136"/>
                      <a:pt x="1367" y="136"/>
                    </a:cubicBezTo>
                    <a:cubicBezTo>
                      <a:pt x="1359" y="127"/>
                      <a:pt x="1348" y="123"/>
                      <a:pt x="1337" y="123"/>
                    </a:cubicBezTo>
                    <a:cubicBezTo>
                      <a:pt x="1304" y="123"/>
                      <a:pt x="1267" y="161"/>
                      <a:pt x="1267" y="236"/>
                    </a:cubicBezTo>
                    <a:cubicBezTo>
                      <a:pt x="1267" y="469"/>
                      <a:pt x="1200" y="669"/>
                      <a:pt x="1067" y="903"/>
                    </a:cubicBezTo>
                    <a:cubicBezTo>
                      <a:pt x="953" y="1074"/>
                      <a:pt x="814" y="1196"/>
                      <a:pt x="652" y="1270"/>
                    </a:cubicBezTo>
                    <a:lnTo>
                      <a:pt x="600" y="1270"/>
                    </a:lnTo>
                    <a:lnTo>
                      <a:pt x="566" y="1203"/>
                    </a:lnTo>
                    <a:lnTo>
                      <a:pt x="533" y="1170"/>
                    </a:lnTo>
                    <a:cubicBezTo>
                      <a:pt x="533" y="1136"/>
                      <a:pt x="466" y="1136"/>
                      <a:pt x="466" y="1103"/>
                    </a:cubicBezTo>
                    <a:lnTo>
                      <a:pt x="466" y="1036"/>
                    </a:lnTo>
                    <a:cubicBezTo>
                      <a:pt x="466" y="1003"/>
                      <a:pt x="433" y="936"/>
                      <a:pt x="433" y="870"/>
                    </a:cubicBezTo>
                    <a:lnTo>
                      <a:pt x="433" y="836"/>
                    </a:lnTo>
                    <a:lnTo>
                      <a:pt x="433" y="769"/>
                    </a:lnTo>
                    <a:lnTo>
                      <a:pt x="433" y="669"/>
                    </a:lnTo>
                    <a:lnTo>
                      <a:pt x="433" y="636"/>
                    </a:lnTo>
                    <a:cubicBezTo>
                      <a:pt x="433" y="603"/>
                      <a:pt x="466" y="536"/>
                      <a:pt x="533" y="469"/>
                    </a:cubicBezTo>
                    <a:cubicBezTo>
                      <a:pt x="533" y="469"/>
                      <a:pt x="533" y="436"/>
                      <a:pt x="566" y="436"/>
                    </a:cubicBezTo>
                    <a:lnTo>
                      <a:pt x="600" y="369"/>
                    </a:lnTo>
                    <a:cubicBezTo>
                      <a:pt x="631" y="369"/>
                      <a:pt x="633" y="340"/>
                      <a:pt x="687" y="336"/>
                    </a:cubicBezTo>
                    <a:lnTo>
                      <a:pt x="687" y="336"/>
                    </a:lnTo>
                    <a:cubicBezTo>
                      <a:pt x="680" y="341"/>
                      <a:pt x="674" y="345"/>
                      <a:pt x="677" y="345"/>
                    </a:cubicBezTo>
                    <a:cubicBezTo>
                      <a:pt x="679" y="345"/>
                      <a:pt x="686" y="343"/>
                      <a:pt x="700" y="336"/>
                    </a:cubicBezTo>
                    <a:lnTo>
                      <a:pt x="700" y="336"/>
                    </a:lnTo>
                    <a:cubicBezTo>
                      <a:pt x="700" y="336"/>
                      <a:pt x="700" y="336"/>
                      <a:pt x="700" y="336"/>
                    </a:cubicBezTo>
                    <a:cubicBezTo>
                      <a:pt x="700" y="336"/>
                      <a:pt x="733" y="336"/>
                      <a:pt x="733" y="302"/>
                    </a:cubicBezTo>
                    <a:cubicBezTo>
                      <a:pt x="733" y="302"/>
                      <a:pt x="748" y="288"/>
                      <a:pt x="758" y="288"/>
                    </a:cubicBezTo>
                    <a:cubicBezTo>
                      <a:pt x="763" y="288"/>
                      <a:pt x="767" y="291"/>
                      <a:pt x="767" y="302"/>
                    </a:cubicBezTo>
                    <a:lnTo>
                      <a:pt x="833" y="302"/>
                    </a:lnTo>
                    <a:cubicBezTo>
                      <a:pt x="900" y="302"/>
                      <a:pt x="967" y="202"/>
                      <a:pt x="967" y="136"/>
                    </a:cubicBezTo>
                    <a:cubicBezTo>
                      <a:pt x="967" y="36"/>
                      <a:pt x="900" y="2"/>
                      <a:pt x="833" y="2"/>
                    </a:cubicBezTo>
                    <a:cubicBezTo>
                      <a:pt x="819" y="1"/>
                      <a:pt x="805" y="1"/>
                      <a:pt x="79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38"/>
              <p:cNvSpPr/>
              <p:nvPr/>
            </p:nvSpPr>
            <p:spPr>
              <a:xfrm>
                <a:off x="3502933" y="5815847"/>
                <a:ext cx="26543" cy="21758"/>
              </a:xfrm>
              <a:custGeom>
                <a:avLst/>
                <a:gdLst/>
                <a:ahLst/>
                <a:cxnLst/>
                <a:rect l="l" t="t" r="r" b="b"/>
                <a:pathLst>
                  <a:path w="2169" h="1778" extrusionOk="0">
                    <a:moveTo>
                      <a:pt x="901" y="0"/>
                    </a:moveTo>
                    <a:cubicBezTo>
                      <a:pt x="568" y="34"/>
                      <a:pt x="234" y="234"/>
                      <a:pt x="101" y="534"/>
                    </a:cubicBezTo>
                    <a:cubicBezTo>
                      <a:pt x="1" y="868"/>
                      <a:pt x="101" y="1301"/>
                      <a:pt x="401" y="1535"/>
                    </a:cubicBezTo>
                    <a:cubicBezTo>
                      <a:pt x="589" y="1702"/>
                      <a:pt x="804" y="1778"/>
                      <a:pt x="1020" y="1778"/>
                    </a:cubicBezTo>
                    <a:cubicBezTo>
                      <a:pt x="1149" y="1778"/>
                      <a:pt x="1277" y="1751"/>
                      <a:pt x="1402" y="1702"/>
                    </a:cubicBezTo>
                    <a:cubicBezTo>
                      <a:pt x="1835" y="1535"/>
                      <a:pt x="2102" y="1134"/>
                      <a:pt x="2169" y="701"/>
                    </a:cubicBezTo>
                    <a:cubicBezTo>
                      <a:pt x="2142" y="647"/>
                      <a:pt x="2083" y="626"/>
                      <a:pt x="2023" y="626"/>
                    </a:cubicBezTo>
                    <a:cubicBezTo>
                      <a:pt x="1931" y="626"/>
                      <a:pt x="1835" y="674"/>
                      <a:pt x="1835" y="734"/>
                    </a:cubicBezTo>
                    <a:cubicBezTo>
                      <a:pt x="1769" y="1001"/>
                      <a:pt x="1602" y="1235"/>
                      <a:pt x="1368" y="1401"/>
                    </a:cubicBezTo>
                    <a:cubicBezTo>
                      <a:pt x="1258" y="1464"/>
                      <a:pt x="1148" y="1498"/>
                      <a:pt x="1041" y="1498"/>
                    </a:cubicBezTo>
                    <a:cubicBezTo>
                      <a:pt x="922" y="1498"/>
                      <a:pt x="807" y="1456"/>
                      <a:pt x="701" y="1368"/>
                    </a:cubicBezTo>
                    <a:cubicBezTo>
                      <a:pt x="601" y="1301"/>
                      <a:pt x="534" y="1201"/>
                      <a:pt x="468" y="1068"/>
                    </a:cubicBezTo>
                    <a:cubicBezTo>
                      <a:pt x="434" y="1034"/>
                      <a:pt x="434" y="968"/>
                      <a:pt x="434" y="901"/>
                    </a:cubicBezTo>
                    <a:lnTo>
                      <a:pt x="434" y="834"/>
                    </a:lnTo>
                    <a:lnTo>
                      <a:pt x="434" y="801"/>
                    </a:lnTo>
                    <a:lnTo>
                      <a:pt x="434" y="734"/>
                    </a:lnTo>
                    <a:cubicBezTo>
                      <a:pt x="434" y="701"/>
                      <a:pt x="434" y="701"/>
                      <a:pt x="468" y="667"/>
                    </a:cubicBezTo>
                    <a:cubicBezTo>
                      <a:pt x="468" y="667"/>
                      <a:pt x="468" y="634"/>
                      <a:pt x="534" y="634"/>
                    </a:cubicBezTo>
                    <a:lnTo>
                      <a:pt x="568" y="567"/>
                    </a:lnTo>
                    <a:lnTo>
                      <a:pt x="601" y="534"/>
                    </a:lnTo>
                    <a:lnTo>
                      <a:pt x="601" y="534"/>
                    </a:lnTo>
                    <a:cubicBezTo>
                      <a:pt x="594" y="541"/>
                      <a:pt x="593" y="544"/>
                      <a:pt x="595" y="544"/>
                    </a:cubicBezTo>
                    <a:cubicBezTo>
                      <a:pt x="600" y="544"/>
                      <a:pt x="629" y="524"/>
                      <a:pt x="624" y="524"/>
                    </a:cubicBezTo>
                    <a:lnTo>
                      <a:pt x="624" y="524"/>
                    </a:lnTo>
                    <a:cubicBezTo>
                      <a:pt x="622" y="524"/>
                      <a:pt x="615" y="527"/>
                      <a:pt x="601" y="534"/>
                    </a:cubicBezTo>
                    <a:lnTo>
                      <a:pt x="668" y="501"/>
                    </a:lnTo>
                    <a:lnTo>
                      <a:pt x="701" y="501"/>
                    </a:lnTo>
                    <a:cubicBezTo>
                      <a:pt x="734" y="501"/>
                      <a:pt x="734" y="501"/>
                      <a:pt x="768" y="434"/>
                    </a:cubicBezTo>
                    <a:lnTo>
                      <a:pt x="1001" y="434"/>
                    </a:lnTo>
                    <a:cubicBezTo>
                      <a:pt x="1035" y="434"/>
                      <a:pt x="1035" y="434"/>
                      <a:pt x="1068" y="501"/>
                    </a:cubicBezTo>
                    <a:lnTo>
                      <a:pt x="1101" y="501"/>
                    </a:lnTo>
                    <a:cubicBezTo>
                      <a:pt x="1168" y="501"/>
                      <a:pt x="1168" y="534"/>
                      <a:pt x="1201" y="534"/>
                    </a:cubicBezTo>
                    <a:cubicBezTo>
                      <a:pt x="1235" y="534"/>
                      <a:pt x="1235" y="567"/>
                      <a:pt x="1268" y="567"/>
                    </a:cubicBezTo>
                    <a:lnTo>
                      <a:pt x="1335" y="634"/>
                    </a:lnTo>
                    <a:cubicBezTo>
                      <a:pt x="1363" y="672"/>
                      <a:pt x="1406" y="689"/>
                      <a:pt x="1451" y="689"/>
                    </a:cubicBezTo>
                    <a:cubicBezTo>
                      <a:pt x="1563" y="689"/>
                      <a:pt x="1692" y="586"/>
                      <a:pt x="1668" y="467"/>
                    </a:cubicBezTo>
                    <a:cubicBezTo>
                      <a:pt x="1602" y="301"/>
                      <a:pt x="1535" y="167"/>
                      <a:pt x="1368" y="67"/>
                    </a:cubicBezTo>
                    <a:cubicBezTo>
                      <a:pt x="1235" y="0"/>
                      <a:pt x="1068" y="0"/>
                      <a:pt x="90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38"/>
              <p:cNvSpPr/>
              <p:nvPr/>
            </p:nvSpPr>
            <p:spPr>
              <a:xfrm>
                <a:off x="3319665" y="5779920"/>
                <a:ext cx="19861" cy="19923"/>
              </a:xfrm>
              <a:custGeom>
                <a:avLst/>
                <a:gdLst/>
                <a:ahLst/>
                <a:cxnLst/>
                <a:rect l="l" t="t" r="r" b="b"/>
                <a:pathLst>
                  <a:path w="1623" h="1628" extrusionOk="0">
                    <a:moveTo>
                      <a:pt x="944" y="535"/>
                    </a:moveTo>
                    <a:cubicBezTo>
                      <a:pt x="952" y="560"/>
                      <a:pt x="970" y="583"/>
                      <a:pt x="1001" y="601"/>
                    </a:cubicBezTo>
                    <a:lnTo>
                      <a:pt x="1034" y="635"/>
                    </a:lnTo>
                    <a:cubicBezTo>
                      <a:pt x="1034" y="635"/>
                      <a:pt x="1068" y="668"/>
                      <a:pt x="1068" y="735"/>
                    </a:cubicBezTo>
                    <a:lnTo>
                      <a:pt x="1068" y="768"/>
                    </a:lnTo>
                    <a:lnTo>
                      <a:pt x="1068" y="801"/>
                    </a:lnTo>
                    <a:lnTo>
                      <a:pt x="1068" y="835"/>
                    </a:lnTo>
                    <a:lnTo>
                      <a:pt x="1068" y="935"/>
                    </a:lnTo>
                    <a:lnTo>
                      <a:pt x="1068" y="968"/>
                    </a:lnTo>
                    <a:lnTo>
                      <a:pt x="1068" y="1002"/>
                    </a:lnTo>
                    <a:lnTo>
                      <a:pt x="1068" y="1102"/>
                    </a:lnTo>
                    <a:lnTo>
                      <a:pt x="1068" y="1135"/>
                    </a:lnTo>
                    <a:lnTo>
                      <a:pt x="1068" y="1168"/>
                    </a:lnTo>
                    <a:cubicBezTo>
                      <a:pt x="1068" y="1235"/>
                      <a:pt x="1068" y="1235"/>
                      <a:pt x="1034" y="1268"/>
                    </a:cubicBezTo>
                    <a:lnTo>
                      <a:pt x="1034" y="1302"/>
                    </a:lnTo>
                    <a:cubicBezTo>
                      <a:pt x="1034" y="1333"/>
                      <a:pt x="1005" y="1335"/>
                      <a:pt x="1001" y="1389"/>
                    </a:cubicBezTo>
                    <a:lnTo>
                      <a:pt x="1001" y="1389"/>
                    </a:lnTo>
                    <a:cubicBezTo>
                      <a:pt x="1005" y="1383"/>
                      <a:pt x="1009" y="1378"/>
                      <a:pt x="1010" y="1378"/>
                    </a:cubicBezTo>
                    <a:lnTo>
                      <a:pt x="1010" y="1378"/>
                    </a:lnTo>
                    <a:cubicBezTo>
                      <a:pt x="1012" y="1378"/>
                      <a:pt x="1010" y="1384"/>
                      <a:pt x="1001" y="1402"/>
                    </a:cubicBezTo>
                    <a:cubicBezTo>
                      <a:pt x="1001" y="1397"/>
                      <a:pt x="1001" y="1393"/>
                      <a:pt x="1001" y="1389"/>
                    </a:cubicBezTo>
                    <a:lnTo>
                      <a:pt x="1001" y="1389"/>
                    </a:lnTo>
                    <a:cubicBezTo>
                      <a:pt x="998" y="1393"/>
                      <a:pt x="995" y="1399"/>
                      <a:pt x="993" y="1403"/>
                    </a:cubicBezTo>
                    <a:lnTo>
                      <a:pt x="993" y="1403"/>
                    </a:lnTo>
                    <a:cubicBezTo>
                      <a:pt x="998" y="1402"/>
                      <a:pt x="1001" y="1402"/>
                      <a:pt x="1001" y="1402"/>
                    </a:cubicBezTo>
                    <a:lnTo>
                      <a:pt x="1001" y="1402"/>
                    </a:lnTo>
                    <a:cubicBezTo>
                      <a:pt x="996" y="1407"/>
                      <a:pt x="993" y="1409"/>
                      <a:pt x="992" y="1409"/>
                    </a:cubicBezTo>
                    <a:cubicBezTo>
                      <a:pt x="991" y="1409"/>
                      <a:pt x="991" y="1406"/>
                      <a:pt x="993" y="1403"/>
                    </a:cubicBezTo>
                    <a:lnTo>
                      <a:pt x="993" y="1403"/>
                    </a:lnTo>
                    <a:cubicBezTo>
                      <a:pt x="983" y="1405"/>
                      <a:pt x="968" y="1412"/>
                      <a:pt x="968" y="1435"/>
                    </a:cubicBezTo>
                    <a:lnTo>
                      <a:pt x="767" y="1435"/>
                    </a:lnTo>
                    <a:cubicBezTo>
                      <a:pt x="734" y="1435"/>
                      <a:pt x="734" y="1435"/>
                      <a:pt x="701" y="1402"/>
                    </a:cubicBezTo>
                    <a:cubicBezTo>
                      <a:pt x="701" y="1402"/>
                      <a:pt x="667" y="1402"/>
                      <a:pt x="667" y="1335"/>
                    </a:cubicBezTo>
                    <a:cubicBezTo>
                      <a:pt x="601" y="1335"/>
                      <a:pt x="601" y="1302"/>
                      <a:pt x="567" y="1302"/>
                    </a:cubicBezTo>
                    <a:lnTo>
                      <a:pt x="534" y="1268"/>
                    </a:lnTo>
                    <a:cubicBezTo>
                      <a:pt x="534" y="1235"/>
                      <a:pt x="501" y="1235"/>
                      <a:pt x="501" y="1168"/>
                    </a:cubicBezTo>
                    <a:lnTo>
                      <a:pt x="501" y="1135"/>
                    </a:lnTo>
                    <a:cubicBezTo>
                      <a:pt x="501" y="1135"/>
                      <a:pt x="501" y="1102"/>
                      <a:pt x="434" y="1102"/>
                    </a:cubicBezTo>
                    <a:cubicBezTo>
                      <a:pt x="434" y="1068"/>
                      <a:pt x="400" y="1068"/>
                      <a:pt x="400" y="1002"/>
                    </a:cubicBezTo>
                    <a:lnTo>
                      <a:pt x="400" y="968"/>
                    </a:lnTo>
                    <a:lnTo>
                      <a:pt x="400" y="935"/>
                    </a:lnTo>
                    <a:lnTo>
                      <a:pt x="400" y="835"/>
                    </a:lnTo>
                    <a:lnTo>
                      <a:pt x="400" y="801"/>
                    </a:lnTo>
                    <a:lnTo>
                      <a:pt x="400" y="768"/>
                    </a:lnTo>
                    <a:cubicBezTo>
                      <a:pt x="400" y="768"/>
                      <a:pt x="400" y="713"/>
                      <a:pt x="426" y="703"/>
                    </a:cubicBezTo>
                    <a:lnTo>
                      <a:pt x="426" y="703"/>
                    </a:lnTo>
                    <a:cubicBezTo>
                      <a:pt x="421" y="712"/>
                      <a:pt x="418" y="725"/>
                      <a:pt x="420" y="725"/>
                    </a:cubicBezTo>
                    <a:cubicBezTo>
                      <a:pt x="421" y="725"/>
                      <a:pt x="425" y="719"/>
                      <a:pt x="434" y="701"/>
                    </a:cubicBezTo>
                    <a:lnTo>
                      <a:pt x="434" y="701"/>
                    </a:lnTo>
                    <a:cubicBezTo>
                      <a:pt x="434" y="701"/>
                      <a:pt x="434" y="701"/>
                      <a:pt x="434" y="701"/>
                    </a:cubicBezTo>
                    <a:lnTo>
                      <a:pt x="434" y="668"/>
                    </a:lnTo>
                    <a:cubicBezTo>
                      <a:pt x="434" y="668"/>
                      <a:pt x="434" y="639"/>
                      <a:pt x="487" y="635"/>
                    </a:cubicBezTo>
                    <a:lnTo>
                      <a:pt x="487" y="635"/>
                    </a:lnTo>
                    <a:cubicBezTo>
                      <a:pt x="480" y="640"/>
                      <a:pt x="475" y="644"/>
                      <a:pt x="478" y="644"/>
                    </a:cubicBezTo>
                    <a:cubicBezTo>
                      <a:pt x="480" y="644"/>
                      <a:pt x="486" y="642"/>
                      <a:pt x="501" y="635"/>
                    </a:cubicBezTo>
                    <a:lnTo>
                      <a:pt x="534" y="601"/>
                    </a:lnTo>
                    <a:cubicBezTo>
                      <a:pt x="534" y="601"/>
                      <a:pt x="549" y="572"/>
                      <a:pt x="559" y="572"/>
                    </a:cubicBezTo>
                    <a:cubicBezTo>
                      <a:pt x="564" y="572"/>
                      <a:pt x="567" y="579"/>
                      <a:pt x="567" y="601"/>
                    </a:cubicBezTo>
                    <a:lnTo>
                      <a:pt x="701" y="601"/>
                    </a:lnTo>
                    <a:cubicBezTo>
                      <a:pt x="734" y="601"/>
                      <a:pt x="767" y="601"/>
                      <a:pt x="834" y="535"/>
                    </a:cubicBezTo>
                    <a:close/>
                    <a:moveTo>
                      <a:pt x="701" y="1"/>
                    </a:moveTo>
                    <a:cubicBezTo>
                      <a:pt x="334" y="101"/>
                      <a:pt x="0" y="368"/>
                      <a:pt x="0" y="801"/>
                    </a:cubicBezTo>
                    <a:cubicBezTo>
                      <a:pt x="0" y="1135"/>
                      <a:pt x="234" y="1502"/>
                      <a:pt x="567" y="1602"/>
                    </a:cubicBezTo>
                    <a:cubicBezTo>
                      <a:pt x="637" y="1620"/>
                      <a:pt x="705" y="1628"/>
                      <a:pt x="771" y="1628"/>
                    </a:cubicBezTo>
                    <a:cubicBezTo>
                      <a:pt x="1079" y="1628"/>
                      <a:pt x="1330" y="1444"/>
                      <a:pt x="1468" y="1168"/>
                    </a:cubicBezTo>
                    <a:cubicBezTo>
                      <a:pt x="1561" y="1001"/>
                      <a:pt x="1581" y="793"/>
                      <a:pt x="1524" y="612"/>
                    </a:cubicBezTo>
                    <a:lnTo>
                      <a:pt x="1524" y="612"/>
                    </a:lnTo>
                    <a:cubicBezTo>
                      <a:pt x="1564" y="567"/>
                      <a:pt x="1623" y="490"/>
                      <a:pt x="1568" y="435"/>
                    </a:cubicBezTo>
                    <a:cubicBezTo>
                      <a:pt x="1501" y="268"/>
                      <a:pt x="1368" y="168"/>
                      <a:pt x="1234" y="101"/>
                    </a:cubicBezTo>
                    <a:cubicBezTo>
                      <a:pt x="1068" y="1"/>
                      <a:pt x="867" y="1"/>
                      <a:pt x="7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38"/>
              <p:cNvSpPr/>
              <p:nvPr/>
            </p:nvSpPr>
            <p:spPr>
              <a:xfrm>
                <a:off x="3214357" y="5809557"/>
                <a:ext cx="24414" cy="18956"/>
              </a:xfrm>
              <a:custGeom>
                <a:avLst/>
                <a:gdLst/>
                <a:ahLst/>
                <a:cxnLst/>
                <a:rect l="l" t="t" r="r" b="b"/>
                <a:pathLst>
                  <a:path w="1995" h="1549" extrusionOk="0">
                    <a:moveTo>
                      <a:pt x="467" y="714"/>
                    </a:moveTo>
                    <a:cubicBezTo>
                      <a:pt x="467" y="731"/>
                      <a:pt x="459" y="739"/>
                      <a:pt x="455" y="739"/>
                    </a:cubicBezTo>
                    <a:cubicBezTo>
                      <a:pt x="450" y="739"/>
                      <a:pt x="450" y="731"/>
                      <a:pt x="467" y="714"/>
                    </a:cubicBezTo>
                    <a:close/>
                    <a:moveTo>
                      <a:pt x="334" y="1081"/>
                    </a:moveTo>
                    <a:cubicBezTo>
                      <a:pt x="350" y="1098"/>
                      <a:pt x="363" y="1113"/>
                      <a:pt x="373" y="1126"/>
                    </a:cubicBezTo>
                    <a:lnTo>
                      <a:pt x="373" y="1126"/>
                    </a:lnTo>
                    <a:cubicBezTo>
                      <a:pt x="357" y="1116"/>
                      <a:pt x="344" y="1102"/>
                      <a:pt x="334" y="1081"/>
                    </a:cubicBezTo>
                    <a:close/>
                    <a:moveTo>
                      <a:pt x="1301" y="348"/>
                    </a:moveTo>
                    <a:cubicBezTo>
                      <a:pt x="1334" y="348"/>
                      <a:pt x="1401" y="348"/>
                      <a:pt x="1434" y="381"/>
                    </a:cubicBezTo>
                    <a:cubicBezTo>
                      <a:pt x="1401" y="481"/>
                      <a:pt x="1401" y="481"/>
                      <a:pt x="1434" y="481"/>
                    </a:cubicBezTo>
                    <a:cubicBezTo>
                      <a:pt x="1434" y="581"/>
                      <a:pt x="1334" y="681"/>
                      <a:pt x="1301" y="815"/>
                    </a:cubicBezTo>
                    <a:cubicBezTo>
                      <a:pt x="1234" y="881"/>
                      <a:pt x="1134" y="981"/>
                      <a:pt x="1034" y="1015"/>
                    </a:cubicBezTo>
                    <a:cubicBezTo>
                      <a:pt x="967" y="1048"/>
                      <a:pt x="834" y="1081"/>
                      <a:pt x="701" y="1148"/>
                    </a:cubicBezTo>
                    <a:lnTo>
                      <a:pt x="500" y="1148"/>
                    </a:lnTo>
                    <a:cubicBezTo>
                      <a:pt x="478" y="1148"/>
                      <a:pt x="455" y="1148"/>
                      <a:pt x="434" y="1145"/>
                    </a:cubicBezTo>
                    <a:lnTo>
                      <a:pt x="434" y="1145"/>
                    </a:lnTo>
                    <a:lnTo>
                      <a:pt x="434" y="1081"/>
                    </a:lnTo>
                    <a:lnTo>
                      <a:pt x="434" y="1015"/>
                    </a:lnTo>
                    <a:lnTo>
                      <a:pt x="434" y="981"/>
                    </a:lnTo>
                    <a:lnTo>
                      <a:pt x="434" y="881"/>
                    </a:lnTo>
                    <a:cubicBezTo>
                      <a:pt x="434" y="848"/>
                      <a:pt x="467" y="815"/>
                      <a:pt x="467" y="748"/>
                    </a:cubicBezTo>
                    <a:lnTo>
                      <a:pt x="467" y="714"/>
                    </a:lnTo>
                    <a:lnTo>
                      <a:pt x="500" y="681"/>
                    </a:lnTo>
                    <a:lnTo>
                      <a:pt x="600" y="581"/>
                    </a:lnTo>
                    <a:cubicBezTo>
                      <a:pt x="667" y="514"/>
                      <a:pt x="767" y="514"/>
                      <a:pt x="834" y="414"/>
                    </a:cubicBezTo>
                    <a:lnTo>
                      <a:pt x="901" y="414"/>
                    </a:lnTo>
                    <a:cubicBezTo>
                      <a:pt x="934" y="414"/>
                      <a:pt x="934" y="414"/>
                      <a:pt x="967" y="381"/>
                    </a:cubicBezTo>
                    <a:cubicBezTo>
                      <a:pt x="1001" y="381"/>
                      <a:pt x="1067" y="348"/>
                      <a:pt x="1101" y="348"/>
                    </a:cubicBezTo>
                    <a:close/>
                    <a:moveTo>
                      <a:pt x="1293" y="0"/>
                    </a:moveTo>
                    <a:cubicBezTo>
                      <a:pt x="1249" y="0"/>
                      <a:pt x="1207" y="4"/>
                      <a:pt x="1168" y="14"/>
                    </a:cubicBezTo>
                    <a:cubicBezTo>
                      <a:pt x="834" y="47"/>
                      <a:pt x="567" y="214"/>
                      <a:pt x="334" y="414"/>
                    </a:cubicBezTo>
                    <a:cubicBezTo>
                      <a:pt x="133" y="681"/>
                      <a:pt x="0" y="981"/>
                      <a:pt x="67" y="1315"/>
                    </a:cubicBezTo>
                    <a:cubicBezTo>
                      <a:pt x="67" y="1382"/>
                      <a:pt x="100" y="1415"/>
                      <a:pt x="133" y="1482"/>
                    </a:cubicBezTo>
                    <a:cubicBezTo>
                      <a:pt x="167" y="1515"/>
                      <a:pt x="234" y="1515"/>
                      <a:pt x="267" y="1515"/>
                    </a:cubicBezTo>
                    <a:cubicBezTo>
                      <a:pt x="334" y="1548"/>
                      <a:pt x="467" y="1548"/>
                      <a:pt x="567" y="1548"/>
                    </a:cubicBezTo>
                    <a:cubicBezTo>
                      <a:pt x="734" y="1548"/>
                      <a:pt x="934" y="1482"/>
                      <a:pt x="1101" y="1382"/>
                    </a:cubicBezTo>
                    <a:cubicBezTo>
                      <a:pt x="1396" y="1234"/>
                      <a:pt x="1665" y="930"/>
                      <a:pt x="1746" y="607"/>
                    </a:cubicBezTo>
                    <a:lnTo>
                      <a:pt x="1746" y="607"/>
                    </a:lnTo>
                    <a:cubicBezTo>
                      <a:pt x="1751" y="608"/>
                      <a:pt x="1756" y="608"/>
                      <a:pt x="1761" y="608"/>
                    </a:cubicBezTo>
                    <a:cubicBezTo>
                      <a:pt x="1890" y="608"/>
                      <a:pt x="1995" y="456"/>
                      <a:pt x="1968" y="348"/>
                    </a:cubicBezTo>
                    <a:cubicBezTo>
                      <a:pt x="1935" y="247"/>
                      <a:pt x="1901" y="181"/>
                      <a:pt x="1801" y="147"/>
                    </a:cubicBezTo>
                    <a:cubicBezTo>
                      <a:pt x="1768" y="81"/>
                      <a:pt x="1668" y="47"/>
                      <a:pt x="1635" y="47"/>
                    </a:cubicBezTo>
                    <a:cubicBezTo>
                      <a:pt x="1517" y="24"/>
                      <a:pt x="1399" y="0"/>
                      <a:pt x="12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0" name="Google Shape;1811;p37"/>
          <p:cNvSpPr txBox="1">
            <a:spLocks noGrp="1"/>
          </p:cNvSpPr>
          <p:nvPr>
            <p:ph type="title"/>
          </p:nvPr>
        </p:nvSpPr>
        <p:spPr>
          <a:xfrm>
            <a:off x="2124868" y="8358"/>
            <a:ext cx="6993075" cy="5143500"/>
          </a:xfrm>
          <a:prstGeom prst="rect">
            <a:avLst/>
          </a:prstGeom>
        </p:spPr>
        <p:txBody>
          <a:bodyPr spcFirstLastPara="1" wrap="square" lIns="91425" tIns="91425" rIns="91425" bIns="91425" anchor="ctr" anchorCtr="0">
            <a:noAutofit/>
          </a:bodyPr>
          <a:lstStyle/>
          <a:p>
            <a:pPr marL="0" marR="0" algn="l">
              <a:spcBef>
                <a:spcPts val="0"/>
              </a:spcBef>
              <a:spcAft>
                <a:spcPts val="1000"/>
              </a:spcAft>
              <a:tabLst>
                <a:tab pos="180340" algn="l"/>
                <a:tab pos="360045" algn="l"/>
                <a:tab pos="540385" algn="l"/>
              </a:tabLst>
            </a:pP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Hoàn</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a:t>
            </a: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thành</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a:t>
            </a: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bài</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1, 2 </a:t>
            </a: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trong</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SGK/tr13</a:t>
            </a:r>
            <a:b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br>
            <a:br>
              <a:rPr lang="en-US" sz="2200" dirty="0">
                <a:effectLst/>
                <a:latin typeface="Fira Sans Extra Condensed Medium" panose="020B0604020202020204" charset="0"/>
                <a:ea typeface="Calibri" panose="020F0502020204030204" pitchFamily="34" charset="0"/>
                <a:cs typeface="Times New Roman" panose="02020603050405020304" pitchFamily="18" charset="0"/>
              </a:rPr>
            </a:br>
            <a:r>
              <a:rPr lang="en-US" sz="2200" b="1" u="sng" dirty="0" err="1">
                <a:latin typeface="Fira Sans Extra Condensed Medium" panose="020B0604020202020204" charset="0"/>
                <a:ea typeface="Calibri" panose="020F0502020204030204" pitchFamily="34" charset="0"/>
                <a:cs typeface="Times New Roman" panose="02020603050405020304" pitchFamily="18" charset="0"/>
              </a:rPr>
              <a:t>Bài</a:t>
            </a:r>
            <a:r>
              <a:rPr lang="en-US" sz="2200" b="1" u="sng" dirty="0">
                <a:latin typeface="Fira Sans Extra Condensed Medium" panose="020B0604020202020204" charset="0"/>
                <a:ea typeface="Calibri" panose="020F0502020204030204" pitchFamily="34" charset="0"/>
                <a:cs typeface="Times New Roman" panose="02020603050405020304" pitchFamily="18" charset="0"/>
              </a:rPr>
              <a:t> 1: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Kĩ</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quan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sát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và</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kĩ</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dự</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đoán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được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hiện</a:t>
            </a:r>
            <a:r>
              <a:rPr lang="en-US" sz="2200" dirty="0">
                <a:latin typeface="Fira Sans Extra Condensed Medium" panose="020B0604020202020204" charset="0"/>
                <a:ea typeface="Calibri" panose="020F0502020204030204" pitchFamily="34" charset="0"/>
                <a:cs typeface="Times New Roman" panose="02020603050405020304" pitchFamily="18" charset="0"/>
              </a:rPr>
              <a:t> qua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ý</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nào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trường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hợp</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sau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đây</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a)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Gió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mạnh</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dần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mây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đen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kéo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đến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trời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sắp</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mưa</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b)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Người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câu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thấy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cần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câu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bị</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uốn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và</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dây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bị</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kéo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lẽ</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một</a:t>
            </a:r>
            <a:r>
              <a:rPr lang="en-US" sz="2200" dirty="0">
                <a:latin typeface="Fira Sans Extra Condensed Medium" panose="020B0604020202020204" charset="0"/>
                <a:ea typeface="Calibri" panose="020F0502020204030204" pitchFamily="34" charset="0"/>
                <a:cs typeface="Times New Roman" panose="02020603050405020304" pitchFamily="18" charset="0"/>
              </a:rPr>
              <a:t> con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a:t>
            </a:r>
            <a:r>
              <a:rPr lang="en-US" sz="2200" dirty="0">
                <a:latin typeface="Fira Sans Extra Condensed Medium" panose="020B0604020202020204" charset="0"/>
                <a:ea typeface="Calibri" panose="020F0502020204030204" pitchFamily="34" charset="0"/>
                <a:cs typeface="Times New Roman" panose="02020603050405020304" pitchFamily="18" charset="0"/>
              </a:rPr>
              <a:t> to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đã</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cắn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câu</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b="1" u="sng" dirty="0" err="1">
                <a:latin typeface="Fira Sans Extra Condensed Medium" panose="020B0604020202020204" charset="0"/>
                <a:ea typeface="Calibri" panose="020F0502020204030204" pitchFamily="34" charset="0"/>
                <a:cs typeface="Times New Roman" panose="02020603050405020304" pitchFamily="18" charset="0"/>
              </a:rPr>
              <a:t>Bài</a:t>
            </a:r>
            <a:r>
              <a:rPr lang="en-US" sz="2200" b="1" u="sng" dirty="0">
                <a:latin typeface="Fira Sans Extra Condensed Medium" panose="020B0604020202020204" charset="0"/>
                <a:ea typeface="Calibri" panose="020F0502020204030204" pitchFamily="34" charset="0"/>
                <a:cs typeface="Times New Roman" panose="02020603050405020304" pitchFamily="18" charset="0"/>
              </a:rPr>
              <a:t> 2:</a:t>
            </a:r>
            <a:r>
              <a:rPr lang="en-US" sz="2200" dirty="0">
                <a:latin typeface="Fira Sans Extra Condensed Medium" panose="020B0604020202020204" charset="0"/>
                <a:ea typeface="Calibri" panose="020F0502020204030204" pitchFamily="34" charset="0"/>
                <a:cs typeface="Times New Roman" panose="02020603050405020304" pitchFamily="18" charset="0"/>
              </a:rPr>
              <a:t> Cho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một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cốc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ấm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điều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kiện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phòng</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a)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Em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hãy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lựa</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chọn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dụng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cụ</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thiết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bị</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phù</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hợp</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phòng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thí</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nghiệm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xác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định</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nhiệt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độ</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khối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lượng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và</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tích</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của</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cốc</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b) Sau 10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phút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nhiệt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độ</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của</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cốc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thay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đổi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như</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thế</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nào</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c)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Em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đã</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sử</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dụng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kĩ</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nào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giải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quyết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vấn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đề</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trên</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endParaRPr sz="2200" dirty="0">
              <a:latin typeface="Fira Sans Extra Condensed Medium" panose="020B06040202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 name="Google Shape;1605;p35"/>
          <p:cNvGrpSpPr/>
          <p:nvPr/>
        </p:nvGrpSpPr>
        <p:grpSpPr>
          <a:xfrm>
            <a:off x="5350953" y="1037410"/>
            <a:ext cx="3671871" cy="3643389"/>
            <a:chOff x="4572024" y="1150300"/>
            <a:chExt cx="3671871" cy="3643389"/>
          </a:xfrm>
        </p:grpSpPr>
        <p:sp>
          <p:nvSpPr>
            <p:cNvPr id="28" name="Google Shape;1606;p35"/>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7;p35"/>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08;p35"/>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09;p35"/>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610;p35"/>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611;p35"/>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612;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613;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614;p35"/>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615;p35"/>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616;p35"/>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617;p35"/>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618;p35"/>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619;p35"/>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620;p35"/>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621;p35"/>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622;p35"/>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623;p35"/>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624;p35"/>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625;p35"/>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626;p35"/>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627;p35"/>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628;p35"/>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629;p35"/>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630;p35"/>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631;p35"/>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632;p35"/>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633;p35"/>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634;p35"/>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635;p35"/>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636;p35"/>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637;p35"/>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638;p35"/>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639;p35"/>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640;p35"/>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641;p35"/>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642;p35"/>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643;p35"/>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644;p35"/>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645;p35"/>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646;p35"/>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647;p35"/>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648;p35"/>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649;p35"/>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650;p35"/>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651;p35"/>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652;p35"/>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653;p35"/>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654;p35"/>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655;p35"/>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656;p35"/>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657;p35"/>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658;p35"/>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659;p35"/>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660;p35"/>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661;p35"/>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662;p35"/>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663;p35"/>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664;p35"/>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665;p35"/>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666;p35"/>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667;p35"/>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668;p35"/>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669;p35"/>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670;p35"/>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671;p35"/>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672;p35"/>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673;p35"/>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674;p35"/>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675;p35"/>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676;p35"/>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677;p35"/>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678;p35"/>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679;p35"/>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811;p37"/>
          <p:cNvSpPr txBox="1"/>
          <p:nvPr/>
        </p:nvSpPr>
        <p:spPr>
          <a:xfrm>
            <a:off x="1111361" y="2220484"/>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vi-VN" sz="3200" dirty="0">
                <a:latin typeface="Fira Sans Extra Condensed Medium" panose="020B0604020202020204" charset="0"/>
              </a:rPr>
              <a:t>Làm bài 1.1 đến 1.8 trong SBT/tr3 + 4</a:t>
            </a:r>
            <a:endParaRPr lang="vi-VN" sz="3200" dirty="0">
              <a:latin typeface="Fira Sans Extra Condensed Medium" panose="020B06040202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sp>
        <p:nvSpPr>
          <p:cNvPr id="2628" name="Google Shape;2628;p46"/>
          <p:cNvSpPr/>
          <p:nvPr/>
        </p:nvSpPr>
        <p:spPr>
          <a:xfrm>
            <a:off x="6328576" y="1281200"/>
            <a:ext cx="2615371" cy="2531798"/>
          </a:xfrm>
          <a:custGeom>
            <a:avLst/>
            <a:gdLst/>
            <a:ahLst/>
            <a:cxnLst/>
            <a:rect l="l" t="t" r="r" b="b"/>
            <a:pathLst>
              <a:path w="126825" h="254919" extrusionOk="0">
                <a:moveTo>
                  <a:pt x="62126" y="1"/>
                </a:moveTo>
                <a:cubicBezTo>
                  <a:pt x="55462" y="1"/>
                  <a:pt x="48360" y="1003"/>
                  <a:pt x="41630" y="3172"/>
                </a:cubicBezTo>
                <a:cubicBezTo>
                  <a:pt x="36193" y="4973"/>
                  <a:pt x="30922" y="7508"/>
                  <a:pt x="26419" y="10977"/>
                </a:cubicBezTo>
                <a:cubicBezTo>
                  <a:pt x="14544" y="20818"/>
                  <a:pt x="8940" y="37430"/>
                  <a:pt x="13076" y="55342"/>
                </a:cubicBezTo>
                <a:cubicBezTo>
                  <a:pt x="18680" y="77225"/>
                  <a:pt x="48035" y="91869"/>
                  <a:pt x="29755" y="112150"/>
                </a:cubicBezTo>
                <a:cubicBezTo>
                  <a:pt x="14678" y="129996"/>
                  <a:pt x="0" y="151078"/>
                  <a:pt x="20615" y="172960"/>
                </a:cubicBezTo>
                <a:cubicBezTo>
                  <a:pt x="32524" y="185936"/>
                  <a:pt x="46400" y="185936"/>
                  <a:pt x="39262" y="205416"/>
                </a:cubicBezTo>
                <a:cubicBezTo>
                  <a:pt x="32123" y="226498"/>
                  <a:pt x="37694" y="232970"/>
                  <a:pt x="54373" y="246779"/>
                </a:cubicBezTo>
                <a:cubicBezTo>
                  <a:pt x="54373" y="246779"/>
                  <a:pt x="58642" y="249815"/>
                  <a:pt x="61945" y="254919"/>
                </a:cubicBezTo>
                <a:lnTo>
                  <a:pt x="69917" y="254919"/>
                </a:lnTo>
                <a:cubicBezTo>
                  <a:pt x="70517" y="250982"/>
                  <a:pt x="72686" y="248080"/>
                  <a:pt x="78156" y="243577"/>
                </a:cubicBezTo>
                <a:cubicBezTo>
                  <a:pt x="84761" y="238140"/>
                  <a:pt x="88230" y="230001"/>
                  <a:pt x="88230" y="216491"/>
                </a:cubicBezTo>
                <a:cubicBezTo>
                  <a:pt x="88230" y="205650"/>
                  <a:pt x="84261" y="200780"/>
                  <a:pt x="91132" y="191607"/>
                </a:cubicBezTo>
                <a:cubicBezTo>
                  <a:pt x="99071" y="181299"/>
                  <a:pt x="107544" y="171859"/>
                  <a:pt x="104909" y="157249"/>
                </a:cubicBezTo>
                <a:cubicBezTo>
                  <a:pt x="101740" y="142105"/>
                  <a:pt x="91432" y="132097"/>
                  <a:pt x="88230" y="117520"/>
                </a:cubicBezTo>
                <a:cubicBezTo>
                  <a:pt x="85061" y="103977"/>
                  <a:pt x="95102" y="97506"/>
                  <a:pt x="103007" y="88833"/>
                </a:cubicBezTo>
                <a:cubicBezTo>
                  <a:pt x="126824" y="61814"/>
                  <a:pt x="112014" y="16348"/>
                  <a:pt x="81325" y="3372"/>
                </a:cubicBezTo>
                <a:cubicBezTo>
                  <a:pt x="76154" y="1196"/>
                  <a:pt x="69402" y="1"/>
                  <a:pt x="62126" y="1"/>
                </a:cubicBezTo>
                <a:close/>
              </a:path>
            </a:pathLst>
          </a:custGeom>
          <a:solidFill>
            <a:srgbClr val="F7B47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9" name="Google Shape;2629;p46"/>
          <p:cNvSpPr/>
          <p:nvPr/>
        </p:nvSpPr>
        <p:spPr>
          <a:xfrm>
            <a:off x="4768676" y="1312967"/>
            <a:ext cx="2615371" cy="2547083"/>
          </a:xfrm>
          <a:custGeom>
            <a:avLst/>
            <a:gdLst/>
            <a:ahLst/>
            <a:cxnLst/>
            <a:rect l="l" t="t" r="r" b="b"/>
            <a:pathLst>
              <a:path w="126825" h="256458" extrusionOk="0">
                <a:moveTo>
                  <a:pt x="62098" y="0"/>
                </a:moveTo>
                <a:cubicBezTo>
                  <a:pt x="55442" y="0"/>
                  <a:pt x="48350" y="1012"/>
                  <a:pt x="41630" y="3209"/>
                </a:cubicBezTo>
                <a:cubicBezTo>
                  <a:pt x="36193" y="4977"/>
                  <a:pt x="30923" y="7579"/>
                  <a:pt x="26419" y="11048"/>
                </a:cubicBezTo>
                <a:cubicBezTo>
                  <a:pt x="14544" y="20922"/>
                  <a:pt x="8974" y="37601"/>
                  <a:pt x="13076" y="55647"/>
                </a:cubicBezTo>
                <a:cubicBezTo>
                  <a:pt x="18680" y="77663"/>
                  <a:pt x="48035" y="92373"/>
                  <a:pt x="29755" y="112788"/>
                </a:cubicBezTo>
                <a:cubicBezTo>
                  <a:pt x="14678" y="130701"/>
                  <a:pt x="0" y="151916"/>
                  <a:pt x="20649" y="173998"/>
                </a:cubicBezTo>
                <a:cubicBezTo>
                  <a:pt x="32524" y="187041"/>
                  <a:pt x="46400" y="187041"/>
                  <a:pt x="39262" y="206622"/>
                </a:cubicBezTo>
                <a:cubicBezTo>
                  <a:pt x="32123" y="227904"/>
                  <a:pt x="37694" y="234408"/>
                  <a:pt x="54373" y="248285"/>
                </a:cubicBezTo>
                <a:cubicBezTo>
                  <a:pt x="54373" y="248285"/>
                  <a:pt x="58642" y="251320"/>
                  <a:pt x="61945" y="256457"/>
                </a:cubicBezTo>
                <a:lnTo>
                  <a:pt x="69917" y="256457"/>
                </a:lnTo>
                <a:cubicBezTo>
                  <a:pt x="70517" y="252488"/>
                  <a:pt x="72686" y="249586"/>
                  <a:pt x="78190" y="245049"/>
                </a:cubicBezTo>
                <a:cubicBezTo>
                  <a:pt x="84761" y="239579"/>
                  <a:pt x="88230" y="231406"/>
                  <a:pt x="88230" y="217796"/>
                </a:cubicBezTo>
                <a:cubicBezTo>
                  <a:pt x="88230" y="206922"/>
                  <a:pt x="84261" y="202052"/>
                  <a:pt x="91132" y="192778"/>
                </a:cubicBezTo>
                <a:cubicBezTo>
                  <a:pt x="99071" y="182438"/>
                  <a:pt x="107544" y="172898"/>
                  <a:pt x="104909" y="158220"/>
                </a:cubicBezTo>
                <a:cubicBezTo>
                  <a:pt x="101740" y="142976"/>
                  <a:pt x="91399" y="132902"/>
                  <a:pt x="88230" y="118225"/>
                </a:cubicBezTo>
                <a:cubicBezTo>
                  <a:pt x="85061" y="104649"/>
                  <a:pt x="95102" y="98111"/>
                  <a:pt x="103007" y="89371"/>
                </a:cubicBezTo>
                <a:cubicBezTo>
                  <a:pt x="126824" y="62185"/>
                  <a:pt x="112014" y="16452"/>
                  <a:pt x="81325" y="3410"/>
                </a:cubicBezTo>
                <a:cubicBezTo>
                  <a:pt x="76147" y="1213"/>
                  <a:pt x="69384" y="0"/>
                  <a:pt x="62098" y="0"/>
                </a:cubicBezTo>
                <a:close/>
              </a:path>
            </a:pathLst>
          </a:custGeom>
          <a:solidFill>
            <a:srgbClr val="FB9C30">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0" name="Google Shape;2630;p46"/>
          <p:cNvSpPr/>
          <p:nvPr/>
        </p:nvSpPr>
        <p:spPr>
          <a:xfrm>
            <a:off x="3260483" y="1318559"/>
            <a:ext cx="2616051" cy="2508031"/>
          </a:xfrm>
          <a:custGeom>
            <a:avLst/>
            <a:gdLst/>
            <a:ahLst/>
            <a:cxnLst/>
            <a:rect l="l" t="t" r="r" b="b"/>
            <a:pathLst>
              <a:path w="126858" h="252526" extrusionOk="0">
                <a:moveTo>
                  <a:pt x="62128" y="1"/>
                </a:moveTo>
                <a:cubicBezTo>
                  <a:pt x="55467" y="1"/>
                  <a:pt x="48375" y="995"/>
                  <a:pt x="41664" y="3147"/>
                </a:cubicBezTo>
                <a:cubicBezTo>
                  <a:pt x="36193" y="4881"/>
                  <a:pt x="30956" y="7416"/>
                  <a:pt x="26453" y="10852"/>
                </a:cubicBezTo>
                <a:cubicBezTo>
                  <a:pt x="14545" y="20593"/>
                  <a:pt x="8974" y="37038"/>
                  <a:pt x="13110" y="54784"/>
                </a:cubicBezTo>
                <a:cubicBezTo>
                  <a:pt x="18681" y="76466"/>
                  <a:pt x="48035" y="90943"/>
                  <a:pt x="29789" y="111057"/>
                </a:cubicBezTo>
                <a:cubicBezTo>
                  <a:pt x="14678" y="128737"/>
                  <a:pt x="1" y="149652"/>
                  <a:pt x="20649" y="171334"/>
                </a:cubicBezTo>
                <a:cubicBezTo>
                  <a:pt x="32524" y="184176"/>
                  <a:pt x="46434" y="184176"/>
                  <a:pt x="39296" y="203490"/>
                </a:cubicBezTo>
                <a:cubicBezTo>
                  <a:pt x="32157" y="224372"/>
                  <a:pt x="37695" y="230810"/>
                  <a:pt x="54373" y="244486"/>
                </a:cubicBezTo>
                <a:cubicBezTo>
                  <a:pt x="54373" y="244486"/>
                  <a:pt x="58676" y="247488"/>
                  <a:pt x="61979" y="252525"/>
                </a:cubicBezTo>
                <a:lnTo>
                  <a:pt x="69918" y="252525"/>
                </a:lnTo>
                <a:cubicBezTo>
                  <a:pt x="70518" y="248656"/>
                  <a:pt x="72686" y="245720"/>
                  <a:pt x="78190" y="241251"/>
                </a:cubicBezTo>
                <a:cubicBezTo>
                  <a:pt x="84795" y="235913"/>
                  <a:pt x="88231" y="227874"/>
                  <a:pt x="88231" y="214498"/>
                </a:cubicBezTo>
                <a:cubicBezTo>
                  <a:pt x="88231" y="203790"/>
                  <a:pt x="84294" y="198954"/>
                  <a:pt x="91166" y="189847"/>
                </a:cubicBezTo>
                <a:cubicBezTo>
                  <a:pt x="99072" y="179673"/>
                  <a:pt x="107544" y="170300"/>
                  <a:pt x="104909" y="155823"/>
                </a:cubicBezTo>
                <a:cubicBezTo>
                  <a:pt x="101740" y="140812"/>
                  <a:pt x="91466" y="130905"/>
                  <a:pt x="88231" y="116394"/>
                </a:cubicBezTo>
                <a:cubicBezTo>
                  <a:pt x="85062" y="102985"/>
                  <a:pt x="95102" y="96580"/>
                  <a:pt x="103041" y="87974"/>
                </a:cubicBezTo>
                <a:cubicBezTo>
                  <a:pt x="126858" y="61222"/>
                  <a:pt x="112048" y="16189"/>
                  <a:pt x="81359" y="3347"/>
                </a:cubicBezTo>
                <a:cubicBezTo>
                  <a:pt x="76169" y="1187"/>
                  <a:pt x="69406" y="1"/>
                  <a:pt x="62128" y="1"/>
                </a:cubicBezTo>
                <a:close/>
              </a:path>
            </a:pathLst>
          </a:custGeom>
          <a:solidFill>
            <a:srgbClr val="EDCC3E">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1" name="Google Shape;2631;p46"/>
          <p:cNvSpPr/>
          <p:nvPr/>
        </p:nvSpPr>
        <p:spPr>
          <a:xfrm>
            <a:off x="1725460" y="1299636"/>
            <a:ext cx="2642880" cy="2295044"/>
          </a:xfrm>
          <a:custGeom>
            <a:avLst/>
            <a:gdLst/>
            <a:ahLst/>
            <a:cxnLst/>
            <a:rect l="l" t="t" r="r" b="b"/>
            <a:pathLst>
              <a:path w="128159" h="231081" extrusionOk="0">
                <a:moveTo>
                  <a:pt x="62705" y="0"/>
                </a:moveTo>
                <a:cubicBezTo>
                  <a:pt x="55982" y="0"/>
                  <a:pt x="48826" y="911"/>
                  <a:pt x="42064" y="2884"/>
                </a:cubicBezTo>
                <a:cubicBezTo>
                  <a:pt x="36526" y="4451"/>
                  <a:pt x="31222" y="6786"/>
                  <a:pt x="26686" y="9922"/>
                </a:cubicBezTo>
                <a:cubicBezTo>
                  <a:pt x="14711" y="18828"/>
                  <a:pt x="9040" y="33839"/>
                  <a:pt x="13210" y="50117"/>
                </a:cubicBezTo>
                <a:cubicBezTo>
                  <a:pt x="18847" y="69998"/>
                  <a:pt x="48468" y="83208"/>
                  <a:pt x="30055" y="101621"/>
                </a:cubicBezTo>
                <a:cubicBezTo>
                  <a:pt x="14844" y="117799"/>
                  <a:pt x="0" y="136913"/>
                  <a:pt x="20848" y="156760"/>
                </a:cubicBezTo>
                <a:cubicBezTo>
                  <a:pt x="32890" y="168569"/>
                  <a:pt x="46900" y="168569"/>
                  <a:pt x="39695" y="186215"/>
                </a:cubicBezTo>
                <a:cubicBezTo>
                  <a:pt x="32457" y="205362"/>
                  <a:pt x="38061" y="211233"/>
                  <a:pt x="54906" y="223742"/>
                </a:cubicBezTo>
                <a:cubicBezTo>
                  <a:pt x="54906" y="223742"/>
                  <a:pt x="59242" y="226444"/>
                  <a:pt x="62578" y="231080"/>
                </a:cubicBezTo>
                <a:lnTo>
                  <a:pt x="70617" y="231080"/>
                </a:lnTo>
                <a:cubicBezTo>
                  <a:pt x="71218" y="227544"/>
                  <a:pt x="73419" y="224842"/>
                  <a:pt x="78957" y="220773"/>
                </a:cubicBezTo>
                <a:cubicBezTo>
                  <a:pt x="85661" y="215869"/>
                  <a:pt x="89131" y="208531"/>
                  <a:pt x="89131" y="196255"/>
                </a:cubicBezTo>
                <a:cubicBezTo>
                  <a:pt x="89131" y="186448"/>
                  <a:pt x="85094" y="182045"/>
                  <a:pt x="92066" y="173706"/>
                </a:cubicBezTo>
                <a:cubicBezTo>
                  <a:pt x="100072" y="164366"/>
                  <a:pt x="108611" y="155826"/>
                  <a:pt x="105943" y="142550"/>
                </a:cubicBezTo>
                <a:cubicBezTo>
                  <a:pt x="102740" y="128840"/>
                  <a:pt x="92299" y="119734"/>
                  <a:pt x="89131" y="106524"/>
                </a:cubicBezTo>
                <a:cubicBezTo>
                  <a:pt x="85928" y="94282"/>
                  <a:pt x="96102" y="88378"/>
                  <a:pt x="104108" y="80539"/>
                </a:cubicBezTo>
                <a:cubicBezTo>
                  <a:pt x="128158" y="56022"/>
                  <a:pt x="113181" y="14825"/>
                  <a:pt x="82159" y="3084"/>
                </a:cubicBezTo>
                <a:cubicBezTo>
                  <a:pt x="76925" y="1095"/>
                  <a:pt x="70076" y="0"/>
                  <a:pt x="62705" y="0"/>
                </a:cubicBezTo>
                <a:close/>
              </a:path>
            </a:pathLst>
          </a:custGeom>
          <a:solidFill>
            <a:srgbClr val="348E99">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2" name="Google Shape;2632;p46"/>
          <p:cNvSpPr/>
          <p:nvPr/>
        </p:nvSpPr>
        <p:spPr>
          <a:xfrm>
            <a:off x="217947" y="1304682"/>
            <a:ext cx="2615371" cy="2476180"/>
          </a:xfrm>
          <a:custGeom>
            <a:avLst/>
            <a:gdLst/>
            <a:ahLst/>
            <a:cxnLst/>
            <a:rect l="l" t="t" r="r" b="b"/>
            <a:pathLst>
              <a:path w="126825" h="249319" extrusionOk="0">
                <a:moveTo>
                  <a:pt x="62056" y="0"/>
                </a:moveTo>
                <a:cubicBezTo>
                  <a:pt x="55405" y="0"/>
                  <a:pt x="48324" y="979"/>
                  <a:pt x="41630" y="3109"/>
                </a:cubicBezTo>
                <a:cubicBezTo>
                  <a:pt x="36160" y="4877"/>
                  <a:pt x="30923" y="7379"/>
                  <a:pt x="26420" y="10748"/>
                </a:cubicBezTo>
                <a:cubicBezTo>
                  <a:pt x="14544" y="20388"/>
                  <a:pt x="8940" y="36600"/>
                  <a:pt x="13077" y="54146"/>
                </a:cubicBezTo>
                <a:cubicBezTo>
                  <a:pt x="18647" y="75595"/>
                  <a:pt x="48002" y="89838"/>
                  <a:pt x="29755" y="109686"/>
                </a:cubicBezTo>
                <a:cubicBezTo>
                  <a:pt x="14645" y="127131"/>
                  <a:pt x="1" y="147746"/>
                  <a:pt x="20615" y="169195"/>
                </a:cubicBezTo>
                <a:cubicBezTo>
                  <a:pt x="32524" y="181871"/>
                  <a:pt x="46401" y="181871"/>
                  <a:pt x="39262" y="200918"/>
                </a:cubicBezTo>
                <a:cubicBezTo>
                  <a:pt x="32124" y="221566"/>
                  <a:pt x="37661" y="227904"/>
                  <a:pt x="54340" y="241413"/>
                </a:cubicBezTo>
                <a:cubicBezTo>
                  <a:pt x="54340" y="241413"/>
                  <a:pt x="58643" y="244349"/>
                  <a:pt x="61945" y="249319"/>
                </a:cubicBezTo>
                <a:lnTo>
                  <a:pt x="69917" y="249319"/>
                </a:lnTo>
                <a:cubicBezTo>
                  <a:pt x="70484" y="245483"/>
                  <a:pt x="72653" y="242648"/>
                  <a:pt x="78157" y="238244"/>
                </a:cubicBezTo>
                <a:cubicBezTo>
                  <a:pt x="84761" y="232941"/>
                  <a:pt x="88230" y="225035"/>
                  <a:pt x="88230" y="211792"/>
                </a:cubicBezTo>
                <a:cubicBezTo>
                  <a:pt x="88230" y="201218"/>
                  <a:pt x="84261" y="196448"/>
                  <a:pt x="91132" y="187441"/>
                </a:cubicBezTo>
                <a:cubicBezTo>
                  <a:pt x="99071" y="177401"/>
                  <a:pt x="107511" y="168161"/>
                  <a:pt x="104909" y="153851"/>
                </a:cubicBezTo>
                <a:cubicBezTo>
                  <a:pt x="101740" y="139040"/>
                  <a:pt x="91399" y="129233"/>
                  <a:pt x="88197" y="114989"/>
                </a:cubicBezTo>
                <a:cubicBezTo>
                  <a:pt x="85028" y="101713"/>
                  <a:pt x="95102" y="95375"/>
                  <a:pt x="103008" y="86936"/>
                </a:cubicBezTo>
                <a:cubicBezTo>
                  <a:pt x="126825" y="60450"/>
                  <a:pt x="112014" y="16052"/>
                  <a:pt x="81325" y="3310"/>
                </a:cubicBezTo>
                <a:cubicBezTo>
                  <a:pt x="76141" y="1180"/>
                  <a:pt x="69357" y="0"/>
                  <a:pt x="62056" y="0"/>
                </a:cubicBezTo>
                <a:close/>
              </a:path>
            </a:pathLst>
          </a:custGeom>
          <a:solidFill>
            <a:srgbClr val="037280">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34" name="Google Shape;2634;p46"/>
          <p:cNvGrpSpPr/>
          <p:nvPr/>
        </p:nvGrpSpPr>
        <p:grpSpPr>
          <a:xfrm>
            <a:off x="1185943" y="3782217"/>
            <a:ext cx="755588" cy="938524"/>
            <a:chOff x="721605" y="3782217"/>
            <a:chExt cx="755588" cy="938524"/>
          </a:xfrm>
        </p:grpSpPr>
        <p:sp>
          <p:nvSpPr>
            <p:cNvPr id="2635" name="Google Shape;2635;p46"/>
            <p:cNvSpPr/>
            <p:nvPr/>
          </p:nvSpPr>
          <p:spPr>
            <a:xfrm>
              <a:off x="721605" y="3817801"/>
              <a:ext cx="755588" cy="902578"/>
            </a:xfrm>
            <a:custGeom>
              <a:avLst/>
              <a:gdLst/>
              <a:ahLst/>
              <a:cxnLst/>
              <a:rect l="l" t="t" r="r" b="b"/>
              <a:pathLst>
                <a:path w="77219" h="92241" extrusionOk="0">
                  <a:moveTo>
                    <a:pt x="31488" y="1"/>
                  </a:moveTo>
                  <a:cubicBezTo>
                    <a:pt x="32288" y="13010"/>
                    <a:pt x="27818" y="28955"/>
                    <a:pt x="22782" y="37895"/>
                  </a:cubicBezTo>
                  <a:cubicBezTo>
                    <a:pt x="14876" y="51971"/>
                    <a:pt x="4569" y="61512"/>
                    <a:pt x="2133" y="73687"/>
                  </a:cubicBezTo>
                  <a:cubicBezTo>
                    <a:pt x="1" y="84416"/>
                    <a:pt x="7711" y="92240"/>
                    <a:pt x="19519" y="92240"/>
                  </a:cubicBezTo>
                  <a:cubicBezTo>
                    <a:pt x="19716" y="92240"/>
                    <a:pt x="19914" y="92238"/>
                    <a:pt x="20113" y="92234"/>
                  </a:cubicBezTo>
                  <a:lnTo>
                    <a:pt x="57073" y="92234"/>
                  </a:lnTo>
                  <a:cubicBezTo>
                    <a:pt x="57272" y="92238"/>
                    <a:pt x="57470" y="92240"/>
                    <a:pt x="57666" y="92240"/>
                  </a:cubicBezTo>
                  <a:cubicBezTo>
                    <a:pt x="69507" y="92240"/>
                    <a:pt x="77218" y="84384"/>
                    <a:pt x="75086" y="73687"/>
                  </a:cubicBezTo>
                  <a:cubicBezTo>
                    <a:pt x="72650" y="61512"/>
                    <a:pt x="62343" y="51971"/>
                    <a:pt x="54437" y="37895"/>
                  </a:cubicBezTo>
                  <a:cubicBezTo>
                    <a:pt x="49367" y="28955"/>
                    <a:pt x="44931" y="12977"/>
                    <a:pt x="45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6" name="Google Shape;2636;p46"/>
            <p:cNvSpPr/>
            <p:nvPr/>
          </p:nvSpPr>
          <p:spPr>
            <a:xfrm>
              <a:off x="722261" y="4339804"/>
              <a:ext cx="754932" cy="380656"/>
            </a:xfrm>
            <a:custGeom>
              <a:avLst/>
              <a:gdLst/>
              <a:ahLst/>
              <a:cxnLst/>
              <a:rect l="l" t="t" r="r" b="b"/>
              <a:pathLst>
                <a:path w="77152" h="38902" extrusionOk="0">
                  <a:moveTo>
                    <a:pt x="64711" y="0"/>
                  </a:moveTo>
                  <a:cubicBezTo>
                    <a:pt x="60441" y="3069"/>
                    <a:pt x="51101" y="5204"/>
                    <a:pt x="41194" y="5237"/>
                  </a:cubicBezTo>
                  <a:cubicBezTo>
                    <a:pt x="40881" y="5239"/>
                    <a:pt x="40571" y="5240"/>
                    <a:pt x="40265" y="5240"/>
                  </a:cubicBezTo>
                  <a:cubicBezTo>
                    <a:pt x="21949" y="5240"/>
                    <a:pt x="15067" y="2330"/>
                    <a:pt x="12541" y="33"/>
                  </a:cubicBezTo>
                  <a:cubicBezTo>
                    <a:pt x="7704" y="6872"/>
                    <a:pt x="3534" y="13109"/>
                    <a:pt x="2133" y="20348"/>
                  </a:cubicBezTo>
                  <a:cubicBezTo>
                    <a:pt x="1" y="31077"/>
                    <a:pt x="7646" y="38901"/>
                    <a:pt x="19483" y="38901"/>
                  </a:cubicBezTo>
                  <a:cubicBezTo>
                    <a:pt x="19681" y="38901"/>
                    <a:pt x="19880" y="38899"/>
                    <a:pt x="20079" y="38895"/>
                  </a:cubicBezTo>
                  <a:lnTo>
                    <a:pt x="57039" y="38895"/>
                  </a:lnTo>
                  <a:cubicBezTo>
                    <a:pt x="57238" y="38899"/>
                    <a:pt x="57435" y="38901"/>
                    <a:pt x="57631" y="38901"/>
                  </a:cubicBezTo>
                  <a:cubicBezTo>
                    <a:pt x="69440" y="38901"/>
                    <a:pt x="77152" y="31045"/>
                    <a:pt x="75052" y="20381"/>
                  </a:cubicBezTo>
                  <a:cubicBezTo>
                    <a:pt x="73751" y="13977"/>
                    <a:pt x="68948" y="6171"/>
                    <a:pt x="64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7" name="Google Shape;2637;p46"/>
            <p:cNvSpPr/>
            <p:nvPr/>
          </p:nvSpPr>
          <p:spPr>
            <a:xfrm>
              <a:off x="1004288" y="3782217"/>
              <a:ext cx="191933" cy="35265"/>
            </a:xfrm>
            <a:custGeom>
              <a:avLst/>
              <a:gdLst/>
              <a:ahLst/>
              <a:cxnLst/>
              <a:rect l="l" t="t" r="r" b="b"/>
              <a:pathLst>
                <a:path w="19615" h="3604" extrusionOk="0">
                  <a:moveTo>
                    <a:pt x="1769" y="1"/>
                  </a:moveTo>
                  <a:cubicBezTo>
                    <a:pt x="768" y="1"/>
                    <a:pt x="1" y="802"/>
                    <a:pt x="1" y="1802"/>
                  </a:cubicBezTo>
                  <a:cubicBezTo>
                    <a:pt x="1" y="2803"/>
                    <a:pt x="768" y="3604"/>
                    <a:pt x="1769" y="3604"/>
                  </a:cubicBezTo>
                  <a:lnTo>
                    <a:pt x="17847" y="3604"/>
                  </a:lnTo>
                  <a:cubicBezTo>
                    <a:pt x="18848" y="3604"/>
                    <a:pt x="19615" y="2803"/>
                    <a:pt x="19615" y="1802"/>
                  </a:cubicBezTo>
                  <a:cubicBezTo>
                    <a:pt x="19615" y="835"/>
                    <a:pt x="18848" y="1"/>
                    <a:pt x="17847"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8" name="Google Shape;2638;p46"/>
            <p:cNvSpPr/>
            <p:nvPr/>
          </p:nvSpPr>
          <p:spPr>
            <a:xfrm>
              <a:off x="844661" y="4300365"/>
              <a:ext cx="510493" cy="94093"/>
            </a:xfrm>
            <a:custGeom>
              <a:avLst/>
              <a:gdLst/>
              <a:ahLst/>
              <a:cxnLst/>
              <a:rect l="l" t="t" r="r" b="b"/>
              <a:pathLst>
                <a:path w="52171" h="9616" extrusionOk="0">
                  <a:moveTo>
                    <a:pt x="27613" y="1"/>
                  </a:moveTo>
                  <a:cubicBezTo>
                    <a:pt x="27224" y="1"/>
                    <a:pt x="26848" y="3"/>
                    <a:pt x="26486" y="8"/>
                  </a:cubicBezTo>
                  <a:cubicBezTo>
                    <a:pt x="4237" y="408"/>
                    <a:pt x="1868" y="3177"/>
                    <a:pt x="0" y="4411"/>
                  </a:cubicBezTo>
                  <a:cubicBezTo>
                    <a:pt x="2540" y="6720"/>
                    <a:pt x="9483" y="9616"/>
                    <a:pt x="28020" y="9616"/>
                  </a:cubicBezTo>
                  <a:cubicBezTo>
                    <a:pt x="28230" y="9616"/>
                    <a:pt x="28441" y="9616"/>
                    <a:pt x="28654" y="9615"/>
                  </a:cubicBezTo>
                  <a:cubicBezTo>
                    <a:pt x="38528" y="9581"/>
                    <a:pt x="47901" y="7447"/>
                    <a:pt x="52171" y="4378"/>
                  </a:cubicBezTo>
                  <a:lnTo>
                    <a:pt x="51670" y="3610"/>
                  </a:lnTo>
                  <a:cubicBezTo>
                    <a:pt x="47324" y="946"/>
                    <a:pt x="35163" y="1"/>
                    <a:pt x="27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9" name="Google Shape;2639;p46"/>
            <p:cNvSpPr/>
            <p:nvPr/>
          </p:nvSpPr>
          <p:spPr>
            <a:xfrm>
              <a:off x="1208582" y="4273540"/>
              <a:ext cx="180572" cy="257717"/>
            </a:xfrm>
            <a:custGeom>
              <a:avLst/>
              <a:gdLst/>
              <a:ahLst/>
              <a:cxnLst/>
              <a:rect l="l" t="t" r="r" b="b"/>
              <a:pathLst>
                <a:path w="18454" h="26338" extrusionOk="0">
                  <a:moveTo>
                    <a:pt x="2140" y="1"/>
                  </a:moveTo>
                  <a:cubicBezTo>
                    <a:pt x="466" y="1"/>
                    <a:pt x="0" y="2927"/>
                    <a:pt x="1642" y="5670"/>
                  </a:cubicBezTo>
                  <a:cubicBezTo>
                    <a:pt x="6279" y="13509"/>
                    <a:pt x="11182" y="22082"/>
                    <a:pt x="13651" y="25017"/>
                  </a:cubicBezTo>
                  <a:cubicBezTo>
                    <a:pt x="14296" y="25837"/>
                    <a:pt x="15243" y="26338"/>
                    <a:pt x="16104" y="26338"/>
                  </a:cubicBezTo>
                  <a:cubicBezTo>
                    <a:pt x="16889" y="26338"/>
                    <a:pt x="17604" y="25921"/>
                    <a:pt x="17954" y="24951"/>
                  </a:cubicBezTo>
                  <a:cubicBezTo>
                    <a:pt x="18454" y="23583"/>
                    <a:pt x="17253" y="22015"/>
                    <a:pt x="16653" y="20848"/>
                  </a:cubicBezTo>
                  <a:cubicBezTo>
                    <a:pt x="15118" y="17979"/>
                    <a:pt x="13083" y="15077"/>
                    <a:pt x="11416" y="12308"/>
                  </a:cubicBezTo>
                  <a:cubicBezTo>
                    <a:pt x="8714" y="7905"/>
                    <a:pt x="7746" y="5737"/>
                    <a:pt x="5311" y="2401"/>
                  </a:cubicBezTo>
                  <a:cubicBezTo>
                    <a:pt x="4040" y="684"/>
                    <a:pt x="2949" y="1"/>
                    <a:pt x="214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0" name="Google Shape;2640;p46"/>
            <p:cNvSpPr/>
            <p:nvPr/>
          </p:nvSpPr>
          <p:spPr>
            <a:xfrm>
              <a:off x="1146946" y="4128376"/>
              <a:ext cx="75266" cy="118907"/>
            </a:xfrm>
            <a:custGeom>
              <a:avLst/>
              <a:gdLst/>
              <a:ahLst/>
              <a:cxnLst/>
              <a:rect l="l" t="t" r="r" b="b"/>
              <a:pathLst>
                <a:path w="7692" h="12152" extrusionOk="0">
                  <a:moveTo>
                    <a:pt x="2280" y="1"/>
                  </a:moveTo>
                  <a:cubicBezTo>
                    <a:pt x="1836" y="1"/>
                    <a:pt x="1420" y="165"/>
                    <a:pt x="1102" y="456"/>
                  </a:cubicBezTo>
                  <a:cubicBezTo>
                    <a:pt x="868" y="622"/>
                    <a:pt x="701" y="823"/>
                    <a:pt x="635" y="1056"/>
                  </a:cubicBezTo>
                  <a:cubicBezTo>
                    <a:pt x="1" y="2457"/>
                    <a:pt x="835" y="4892"/>
                    <a:pt x="1269" y="6260"/>
                  </a:cubicBezTo>
                  <a:cubicBezTo>
                    <a:pt x="1802" y="7961"/>
                    <a:pt x="2469" y="10963"/>
                    <a:pt x="4204" y="11897"/>
                  </a:cubicBezTo>
                  <a:cubicBezTo>
                    <a:pt x="4553" y="12068"/>
                    <a:pt x="4927" y="12151"/>
                    <a:pt x="5290" y="12151"/>
                  </a:cubicBezTo>
                  <a:cubicBezTo>
                    <a:pt x="6557" y="12151"/>
                    <a:pt x="7691" y="11136"/>
                    <a:pt x="7173" y="9295"/>
                  </a:cubicBezTo>
                  <a:cubicBezTo>
                    <a:pt x="6439" y="6827"/>
                    <a:pt x="5605" y="3424"/>
                    <a:pt x="4137" y="1089"/>
                  </a:cubicBezTo>
                  <a:cubicBezTo>
                    <a:pt x="3591" y="328"/>
                    <a:pt x="2907" y="1"/>
                    <a:pt x="228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1" name="Google Shape;2641;p46"/>
            <p:cNvSpPr/>
            <p:nvPr/>
          </p:nvSpPr>
          <p:spPr>
            <a:xfrm>
              <a:off x="1004288" y="3782217"/>
              <a:ext cx="191933" cy="35265"/>
            </a:xfrm>
            <a:custGeom>
              <a:avLst/>
              <a:gdLst/>
              <a:ahLst/>
              <a:cxnLst/>
              <a:rect l="l" t="t" r="r" b="b"/>
              <a:pathLst>
                <a:path w="19615" h="3604" extrusionOk="0">
                  <a:moveTo>
                    <a:pt x="1769" y="1"/>
                  </a:moveTo>
                  <a:cubicBezTo>
                    <a:pt x="1268" y="1"/>
                    <a:pt x="868" y="234"/>
                    <a:pt x="535" y="568"/>
                  </a:cubicBezTo>
                  <a:cubicBezTo>
                    <a:pt x="201" y="902"/>
                    <a:pt x="1" y="1302"/>
                    <a:pt x="1" y="1802"/>
                  </a:cubicBezTo>
                  <a:cubicBezTo>
                    <a:pt x="1" y="2803"/>
                    <a:pt x="768" y="3604"/>
                    <a:pt x="1769" y="3604"/>
                  </a:cubicBezTo>
                  <a:lnTo>
                    <a:pt x="17847" y="3604"/>
                  </a:lnTo>
                  <a:cubicBezTo>
                    <a:pt x="18848" y="3604"/>
                    <a:pt x="19615" y="2803"/>
                    <a:pt x="19615" y="1802"/>
                  </a:cubicBezTo>
                  <a:cubicBezTo>
                    <a:pt x="19615" y="835"/>
                    <a:pt x="18848" y="1"/>
                    <a:pt x="17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2" name="Google Shape;2642;p46"/>
            <p:cNvSpPr/>
            <p:nvPr/>
          </p:nvSpPr>
          <p:spPr>
            <a:xfrm>
              <a:off x="721605" y="3818134"/>
              <a:ext cx="646916" cy="902608"/>
            </a:xfrm>
            <a:custGeom>
              <a:avLst/>
              <a:gdLst/>
              <a:ahLst/>
              <a:cxnLst/>
              <a:rect l="l" t="t" r="r" b="b"/>
              <a:pathLst>
                <a:path w="66113" h="92244" extrusionOk="0">
                  <a:moveTo>
                    <a:pt x="31488" y="0"/>
                  </a:moveTo>
                  <a:cubicBezTo>
                    <a:pt x="32288" y="13010"/>
                    <a:pt x="27818" y="28954"/>
                    <a:pt x="22782" y="37927"/>
                  </a:cubicBezTo>
                  <a:cubicBezTo>
                    <a:pt x="14843" y="51971"/>
                    <a:pt x="4569" y="61511"/>
                    <a:pt x="2133" y="73686"/>
                  </a:cubicBezTo>
                  <a:cubicBezTo>
                    <a:pt x="1" y="84447"/>
                    <a:pt x="7710" y="92240"/>
                    <a:pt x="19516" y="92240"/>
                  </a:cubicBezTo>
                  <a:cubicBezTo>
                    <a:pt x="19714" y="92240"/>
                    <a:pt x="19913" y="92237"/>
                    <a:pt x="20113" y="92233"/>
                  </a:cubicBezTo>
                  <a:lnTo>
                    <a:pt x="57073" y="92233"/>
                  </a:lnTo>
                  <a:cubicBezTo>
                    <a:pt x="57316" y="92240"/>
                    <a:pt x="57558" y="92244"/>
                    <a:pt x="57798" y="92244"/>
                  </a:cubicBezTo>
                  <a:cubicBezTo>
                    <a:pt x="60879" y="92244"/>
                    <a:pt x="63668" y="91655"/>
                    <a:pt x="66112" y="90665"/>
                  </a:cubicBezTo>
                  <a:cubicBezTo>
                    <a:pt x="65979" y="88330"/>
                    <a:pt x="65746" y="86729"/>
                    <a:pt x="62510" y="85528"/>
                  </a:cubicBezTo>
                  <a:cubicBezTo>
                    <a:pt x="57910" y="83759"/>
                    <a:pt x="51067" y="82563"/>
                    <a:pt x="45763" y="82563"/>
                  </a:cubicBezTo>
                  <a:cubicBezTo>
                    <a:pt x="45067" y="82563"/>
                    <a:pt x="44397" y="82584"/>
                    <a:pt x="43763" y="82626"/>
                  </a:cubicBezTo>
                  <a:cubicBezTo>
                    <a:pt x="39127" y="82893"/>
                    <a:pt x="33256" y="83460"/>
                    <a:pt x="28652" y="84194"/>
                  </a:cubicBezTo>
                  <a:cubicBezTo>
                    <a:pt x="24216" y="84961"/>
                    <a:pt x="23115" y="85862"/>
                    <a:pt x="18612" y="86329"/>
                  </a:cubicBezTo>
                  <a:cubicBezTo>
                    <a:pt x="17087" y="86476"/>
                    <a:pt x="15658" y="86674"/>
                    <a:pt x="14348" y="86674"/>
                  </a:cubicBezTo>
                  <a:cubicBezTo>
                    <a:pt x="12106" y="86674"/>
                    <a:pt x="10216" y="86094"/>
                    <a:pt x="8805" y="83693"/>
                  </a:cubicBezTo>
                  <a:cubicBezTo>
                    <a:pt x="6437" y="79591"/>
                    <a:pt x="6103" y="74120"/>
                    <a:pt x="7604" y="69850"/>
                  </a:cubicBezTo>
                  <a:cubicBezTo>
                    <a:pt x="12975" y="54706"/>
                    <a:pt x="24149" y="46433"/>
                    <a:pt x="29653" y="27520"/>
                  </a:cubicBezTo>
                  <a:cubicBezTo>
                    <a:pt x="30987" y="22983"/>
                    <a:pt x="32322" y="18447"/>
                    <a:pt x="32955" y="13777"/>
                  </a:cubicBezTo>
                  <a:cubicBezTo>
                    <a:pt x="33289" y="11408"/>
                    <a:pt x="33589" y="8973"/>
                    <a:pt x="33589" y="6605"/>
                  </a:cubicBezTo>
                  <a:cubicBezTo>
                    <a:pt x="33589" y="5086"/>
                    <a:pt x="33785" y="1901"/>
                    <a:pt x="35213" y="1901"/>
                  </a:cubicBezTo>
                  <a:cubicBezTo>
                    <a:pt x="35227" y="1901"/>
                    <a:pt x="35242" y="1901"/>
                    <a:pt x="35257" y="1902"/>
                  </a:cubicBezTo>
                  <a:lnTo>
                    <a:pt x="45631" y="2002"/>
                  </a:lnTo>
                  <a:cubicBezTo>
                    <a:pt x="45631" y="1335"/>
                    <a:pt x="45665" y="667"/>
                    <a:pt x="45698" y="0"/>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43" name="Google Shape;2643;p46"/>
          <p:cNvGrpSpPr/>
          <p:nvPr/>
        </p:nvGrpSpPr>
        <p:grpSpPr>
          <a:xfrm>
            <a:off x="2833313" y="3597780"/>
            <a:ext cx="543792" cy="1124256"/>
            <a:chOff x="2241726" y="3597780"/>
            <a:chExt cx="543792" cy="1124256"/>
          </a:xfrm>
        </p:grpSpPr>
        <p:sp>
          <p:nvSpPr>
            <p:cNvPr id="2644" name="Google Shape;2644;p46"/>
            <p:cNvSpPr/>
            <p:nvPr/>
          </p:nvSpPr>
          <p:spPr>
            <a:xfrm>
              <a:off x="2241726" y="3633031"/>
              <a:ext cx="543792" cy="1088885"/>
            </a:xfrm>
            <a:custGeom>
              <a:avLst/>
              <a:gdLst/>
              <a:ahLst/>
              <a:cxnLst/>
              <a:rect l="l" t="t" r="r" b="b"/>
              <a:pathLst>
                <a:path w="55574" h="111281" extrusionOk="0">
                  <a:moveTo>
                    <a:pt x="20615" y="1"/>
                  </a:moveTo>
                  <a:cubicBezTo>
                    <a:pt x="20615" y="1"/>
                    <a:pt x="23718" y="45433"/>
                    <a:pt x="15078" y="56675"/>
                  </a:cubicBezTo>
                  <a:cubicBezTo>
                    <a:pt x="7573" y="66415"/>
                    <a:pt x="1" y="70618"/>
                    <a:pt x="1" y="83527"/>
                  </a:cubicBezTo>
                  <a:cubicBezTo>
                    <a:pt x="1" y="98871"/>
                    <a:pt x="12409" y="111280"/>
                    <a:pt x="27754" y="111280"/>
                  </a:cubicBezTo>
                  <a:cubicBezTo>
                    <a:pt x="43098" y="111280"/>
                    <a:pt x="55540" y="98871"/>
                    <a:pt x="55540" y="83527"/>
                  </a:cubicBezTo>
                  <a:cubicBezTo>
                    <a:pt x="55574" y="70218"/>
                    <a:pt x="47301" y="66348"/>
                    <a:pt x="39262" y="56408"/>
                  </a:cubicBezTo>
                  <a:cubicBezTo>
                    <a:pt x="30422" y="45433"/>
                    <a:pt x="33725" y="1"/>
                    <a:pt x="33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46"/>
            <p:cNvSpPr/>
            <p:nvPr/>
          </p:nvSpPr>
          <p:spPr>
            <a:xfrm>
              <a:off x="2425194" y="3597780"/>
              <a:ext cx="161903" cy="35255"/>
            </a:xfrm>
            <a:custGeom>
              <a:avLst/>
              <a:gdLst/>
              <a:ahLst/>
              <a:cxnLst/>
              <a:rect l="l" t="t" r="r" b="b"/>
              <a:pathLst>
                <a:path w="16546" h="3603" extrusionOk="0">
                  <a:moveTo>
                    <a:pt x="1501" y="0"/>
                  </a:moveTo>
                  <a:cubicBezTo>
                    <a:pt x="667" y="0"/>
                    <a:pt x="0" y="801"/>
                    <a:pt x="0" y="1801"/>
                  </a:cubicBezTo>
                  <a:cubicBezTo>
                    <a:pt x="0" y="2802"/>
                    <a:pt x="667" y="3603"/>
                    <a:pt x="1501" y="3603"/>
                  </a:cubicBezTo>
                  <a:lnTo>
                    <a:pt x="15044" y="3603"/>
                  </a:lnTo>
                  <a:cubicBezTo>
                    <a:pt x="15878" y="3603"/>
                    <a:pt x="16545" y="2802"/>
                    <a:pt x="16545" y="1801"/>
                  </a:cubicBezTo>
                  <a:cubicBezTo>
                    <a:pt x="16545" y="834"/>
                    <a:pt x="15845" y="0"/>
                    <a:pt x="15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46"/>
            <p:cNvSpPr/>
            <p:nvPr/>
          </p:nvSpPr>
          <p:spPr>
            <a:xfrm>
              <a:off x="2244339" y="4360924"/>
              <a:ext cx="538243" cy="72566"/>
            </a:xfrm>
            <a:custGeom>
              <a:avLst/>
              <a:gdLst/>
              <a:ahLst/>
              <a:cxnLst/>
              <a:rect l="l" t="t" r="r" b="b"/>
              <a:pathLst>
                <a:path w="55007" h="7416" extrusionOk="0">
                  <a:moveTo>
                    <a:pt x="28402" y="0"/>
                  </a:moveTo>
                  <a:cubicBezTo>
                    <a:pt x="27884" y="0"/>
                    <a:pt x="27356" y="3"/>
                    <a:pt x="26820" y="10"/>
                  </a:cubicBezTo>
                  <a:cubicBezTo>
                    <a:pt x="4404" y="310"/>
                    <a:pt x="0" y="4480"/>
                    <a:pt x="101" y="4580"/>
                  </a:cubicBezTo>
                  <a:cubicBezTo>
                    <a:pt x="6633" y="6165"/>
                    <a:pt x="19060" y="7185"/>
                    <a:pt x="25405" y="7185"/>
                  </a:cubicBezTo>
                  <a:cubicBezTo>
                    <a:pt x="25605" y="7185"/>
                    <a:pt x="25798" y="7184"/>
                    <a:pt x="25986" y="7182"/>
                  </a:cubicBezTo>
                  <a:cubicBezTo>
                    <a:pt x="32457" y="7082"/>
                    <a:pt x="46534" y="7416"/>
                    <a:pt x="55006" y="5214"/>
                  </a:cubicBezTo>
                  <a:cubicBezTo>
                    <a:pt x="54844" y="4824"/>
                    <a:pt x="48126" y="0"/>
                    <a:pt x="28402"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46"/>
            <p:cNvSpPr/>
            <p:nvPr/>
          </p:nvSpPr>
          <p:spPr>
            <a:xfrm>
              <a:off x="2242049" y="4405746"/>
              <a:ext cx="543469" cy="316290"/>
            </a:xfrm>
            <a:custGeom>
              <a:avLst/>
              <a:gdLst/>
              <a:ahLst/>
              <a:cxnLst/>
              <a:rect l="l" t="t" r="r" b="b"/>
              <a:pathLst>
                <a:path w="55541" h="32324" extrusionOk="0">
                  <a:moveTo>
                    <a:pt x="368" y="0"/>
                  </a:moveTo>
                  <a:cubicBezTo>
                    <a:pt x="101" y="1401"/>
                    <a:pt x="1" y="2936"/>
                    <a:pt x="1" y="4570"/>
                  </a:cubicBezTo>
                  <a:cubicBezTo>
                    <a:pt x="1" y="19914"/>
                    <a:pt x="12410" y="32323"/>
                    <a:pt x="27754" y="32323"/>
                  </a:cubicBezTo>
                  <a:cubicBezTo>
                    <a:pt x="43098" y="32323"/>
                    <a:pt x="55541" y="19914"/>
                    <a:pt x="55541" y="4570"/>
                  </a:cubicBezTo>
                  <a:cubicBezTo>
                    <a:pt x="55541" y="3169"/>
                    <a:pt x="55407" y="1835"/>
                    <a:pt x="55274" y="634"/>
                  </a:cubicBezTo>
                  <a:cubicBezTo>
                    <a:pt x="46801" y="2836"/>
                    <a:pt x="32724" y="2502"/>
                    <a:pt x="26253" y="2602"/>
                  </a:cubicBezTo>
                  <a:cubicBezTo>
                    <a:pt x="26066" y="2604"/>
                    <a:pt x="25872" y="2605"/>
                    <a:pt x="25672" y="2605"/>
                  </a:cubicBezTo>
                  <a:cubicBezTo>
                    <a:pt x="19327" y="2605"/>
                    <a:pt x="6900" y="1585"/>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46"/>
            <p:cNvSpPr/>
            <p:nvPr/>
          </p:nvSpPr>
          <p:spPr>
            <a:xfrm>
              <a:off x="2535859" y="4445724"/>
              <a:ext cx="179848" cy="218108"/>
            </a:xfrm>
            <a:custGeom>
              <a:avLst/>
              <a:gdLst/>
              <a:ahLst/>
              <a:cxnLst/>
              <a:rect l="l" t="t" r="r" b="b"/>
              <a:pathLst>
                <a:path w="18380" h="22290" extrusionOk="0">
                  <a:moveTo>
                    <a:pt x="16107" y="1"/>
                  </a:moveTo>
                  <a:cubicBezTo>
                    <a:pt x="16064" y="1"/>
                    <a:pt x="16021" y="7"/>
                    <a:pt x="15979" y="18"/>
                  </a:cubicBezTo>
                  <a:cubicBezTo>
                    <a:pt x="15578" y="85"/>
                    <a:pt x="15311" y="552"/>
                    <a:pt x="15078" y="1352"/>
                  </a:cubicBezTo>
                  <a:cubicBezTo>
                    <a:pt x="15011" y="1719"/>
                    <a:pt x="14911" y="2153"/>
                    <a:pt x="14744" y="2653"/>
                  </a:cubicBezTo>
                  <a:cubicBezTo>
                    <a:pt x="14611" y="3154"/>
                    <a:pt x="14578" y="3687"/>
                    <a:pt x="14377" y="4255"/>
                  </a:cubicBezTo>
                  <a:cubicBezTo>
                    <a:pt x="14277" y="4555"/>
                    <a:pt x="14211" y="4855"/>
                    <a:pt x="14111" y="5189"/>
                  </a:cubicBezTo>
                  <a:cubicBezTo>
                    <a:pt x="14044" y="5522"/>
                    <a:pt x="13877" y="5822"/>
                    <a:pt x="13777" y="6156"/>
                  </a:cubicBezTo>
                  <a:cubicBezTo>
                    <a:pt x="13577" y="6823"/>
                    <a:pt x="13277" y="7490"/>
                    <a:pt x="13010" y="8191"/>
                  </a:cubicBezTo>
                  <a:cubicBezTo>
                    <a:pt x="12376" y="9558"/>
                    <a:pt x="11542" y="11026"/>
                    <a:pt x="10508" y="12394"/>
                  </a:cubicBezTo>
                  <a:cubicBezTo>
                    <a:pt x="8340" y="15162"/>
                    <a:pt x="5671" y="17064"/>
                    <a:pt x="3570" y="18398"/>
                  </a:cubicBezTo>
                  <a:cubicBezTo>
                    <a:pt x="3336" y="18565"/>
                    <a:pt x="3069" y="18732"/>
                    <a:pt x="2836" y="18865"/>
                  </a:cubicBezTo>
                  <a:cubicBezTo>
                    <a:pt x="2569" y="18998"/>
                    <a:pt x="2335" y="19165"/>
                    <a:pt x="2102" y="19265"/>
                  </a:cubicBezTo>
                  <a:cubicBezTo>
                    <a:pt x="1702" y="19565"/>
                    <a:pt x="1335" y="19766"/>
                    <a:pt x="1001" y="20032"/>
                  </a:cubicBezTo>
                  <a:cubicBezTo>
                    <a:pt x="334" y="20499"/>
                    <a:pt x="0" y="20933"/>
                    <a:pt x="34" y="21333"/>
                  </a:cubicBezTo>
                  <a:cubicBezTo>
                    <a:pt x="67" y="21700"/>
                    <a:pt x="567" y="22001"/>
                    <a:pt x="1401" y="22167"/>
                  </a:cubicBezTo>
                  <a:cubicBezTo>
                    <a:pt x="1734" y="22219"/>
                    <a:pt x="2126" y="22289"/>
                    <a:pt x="2547" y="22289"/>
                  </a:cubicBezTo>
                  <a:cubicBezTo>
                    <a:pt x="2674" y="22289"/>
                    <a:pt x="2804" y="22283"/>
                    <a:pt x="2936" y="22267"/>
                  </a:cubicBezTo>
                  <a:cubicBezTo>
                    <a:pt x="3236" y="22267"/>
                    <a:pt x="3570" y="22267"/>
                    <a:pt x="3903" y="22234"/>
                  </a:cubicBezTo>
                  <a:cubicBezTo>
                    <a:pt x="4237" y="22201"/>
                    <a:pt x="4570" y="22167"/>
                    <a:pt x="4937" y="22067"/>
                  </a:cubicBezTo>
                  <a:cubicBezTo>
                    <a:pt x="5671" y="21900"/>
                    <a:pt x="6505" y="21734"/>
                    <a:pt x="7339" y="21400"/>
                  </a:cubicBezTo>
                  <a:cubicBezTo>
                    <a:pt x="7739" y="21233"/>
                    <a:pt x="8206" y="21067"/>
                    <a:pt x="8607" y="20866"/>
                  </a:cubicBezTo>
                  <a:cubicBezTo>
                    <a:pt x="9040" y="20666"/>
                    <a:pt x="9440" y="20399"/>
                    <a:pt x="9907" y="20166"/>
                  </a:cubicBezTo>
                  <a:cubicBezTo>
                    <a:pt x="11675" y="19098"/>
                    <a:pt x="13410" y="17697"/>
                    <a:pt x="14878" y="15763"/>
                  </a:cubicBezTo>
                  <a:cubicBezTo>
                    <a:pt x="16345" y="13895"/>
                    <a:pt x="17279" y="11827"/>
                    <a:pt x="17847" y="9825"/>
                  </a:cubicBezTo>
                  <a:cubicBezTo>
                    <a:pt x="18047" y="8824"/>
                    <a:pt x="18247" y="7857"/>
                    <a:pt x="18314" y="6923"/>
                  </a:cubicBezTo>
                  <a:cubicBezTo>
                    <a:pt x="18314" y="6489"/>
                    <a:pt x="18380" y="6056"/>
                    <a:pt x="18347" y="5656"/>
                  </a:cubicBezTo>
                  <a:cubicBezTo>
                    <a:pt x="18347" y="5222"/>
                    <a:pt x="18314" y="4822"/>
                    <a:pt x="18247" y="4421"/>
                  </a:cubicBezTo>
                  <a:cubicBezTo>
                    <a:pt x="18213" y="3687"/>
                    <a:pt x="18013" y="3020"/>
                    <a:pt x="17847" y="2420"/>
                  </a:cubicBezTo>
                  <a:cubicBezTo>
                    <a:pt x="17680" y="1853"/>
                    <a:pt x="17480" y="1386"/>
                    <a:pt x="17213" y="1019"/>
                  </a:cubicBezTo>
                  <a:cubicBezTo>
                    <a:pt x="16800" y="340"/>
                    <a:pt x="16439" y="1"/>
                    <a:pt x="16107"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46"/>
            <p:cNvSpPr/>
            <p:nvPr/>
          </p:nvSpPr>
          <p:spPr>
            <a:xfrm>
              <a:off x="2678194" y="4338914"/>
              <a:ext cx="58426" cy="64630"/>
            </a:xfrm>
            <a:custGeom>
              <a:avLst/>
              <a:gdLst/>
              <a:ahLst/>
              <a:cxnLst/>
              <a:rect l="l" t="t" r="r" b="b"/>
              <a:pathLst>
                <a:path w="5971" h="6605" extrusionOk="0">
                  <a:moveTo>
                    <a:pt x="1977" y="0"/>
                  </a:moveTo>
                  <a:cubicBezTo>
                    <a:pt x="1400" y="0"/>
                    <a:pt x="919" y="224"/>
                    <a:pt x="601" y="591"/>
                  </a:cubicBezTo>
                  <a:cubicBezTo>
                    <a:pt x="134" y="1092"/>
                    <a:pt x="0" y="1826"/>
                    <a:pt x="100" y="2559"/>
                  </a:cubicBezTo>
                  <a:cubicBezTo>
                    <a:pt x="167" y="3293"/>
                    <a:pt x="467" y="3994"/>
                    <a:pt x="867" y="4661"/>
                  </a:cubicBezTo>
                  <a:cubicBezTo>
                    <a:pt x="1301" y="5328"/>
                    <a:pt x="1835" y="5762"/>
                    <a:pt x="2369" y="6095"/>
                  </a:cubicBezTo>
                  <a:cubicBezTo>
                    <a:pt x="2502" y="6162"/>
                    <a:pt x="2669" y="6229"/>
                    <a:pt x="2802" y="6296"/>
                  </a:cubicBezTo>
                  <a:cubicBezTo>
                    <a:pt x="2936" y="6329"/>
                    <a:pt x="3102" y="6429"/>
                    <a:pt x="3269" y="6462"/>
                  </a:cubicBezTo>
                  <a:cubicBezTo>
                    <a:pt x="3544" y="6545"/>
                    <a:pt x="3818" y="6604"/>
                    <a:pt x="4093" y="6604"/>
                  </a:cubicBezTo>
                  <a:cubicBezTo>
                    <a:pt x="4152" y="6604"/>
                    <a:pt x="4211" y="6602"/>
                    <a:pt x="4270" y="6596"/>
                  </a:cubicBezTo>
                  <a:cubicBezTo>
                    <a:pt x="4603" y="6529"/>
                    <a:pt x="4937" y="6429"/>
                    <a:pt x="5204" y="6195"/>
                  </a:cubicBezTo>
                  <a:cubicBezTo>
                    <a:pt x="5337" y="6062"/>
                    <a:pt x="5471" y="5929"/>
                    <a:pt x="5537" y="5695"/>
                  </a:cubicBezTo>
                  <a:cubicBezTo>
                    <a:pt x="5638" y="5528"/>
                    <a:pt x="5704" y="5295"/>
                    <a:pt x="5771" y="5095"/>
                  </a:cubicBezTo>
                  <a:cubicBezTo>
                    <a:pt x="5971" y="4127"/>
                    <a:pt x="5704" y="2960"/>
                    <a:pt x="5037" y="1926"/>
                  </a:cubicBezTo>
                  <a:cubicBezTo>
                    <a:pt x="4370" y="925"/>
                    <a:pt x="3469" y="291"/>
                    <a:pt x="2635" y="91"/>
                  </a:cubicBezTo>
                  <a:cubicBezTo>
                    <a:pt x="2405" y="29"/>
                    <a:pt x="2185" y="0"/>
                    <a:pt x="1977"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46"/>
            <p:cNvSpPr/>
            <p:nvPr/>
          </p:nvSpPr>
          <p:spPr>
            <a:xfrm>
              <a:off x="2241726" y="3632708"/>
              <a:ext cx="423025" cy="1088875"/>
            </a:xfrm>
            <a:custGeom>
              <a:avLst/>
              <a:gdLst/>
              <a:ahLst/>
              <a:cxnLst/>
              <a:rect l="l" t="t" r="r" b="b"/>
              <a:pathLst>
                <a:path w="43232" h="111280" extrusionOk="0">
                  <a:moveTo>
                    <a:pt x="20615" y="0"/>
                  </a:moveTo>
                  <a:cubicBezTo>
                    <a:pt x="20615" y="0"/>
                    <a:pt x="23718" y="45433"/>
                    <a:pt x="15078" y="56641"/>
                  </a:cubicBezTo>
                  <a:cubicBezTo>
                    <a:pt x="7573" y="66415"/>
                    <a:pt x="1" y="70618"/>
                    <a:pt x="1" y="83493"/>
                  </a:cubicBezTo>
                  <a:cubicBezTo>
                    <a:pt x="1" y="98838"/>
                    <a:pt x="12409" y="111280"/>
                    <a:pt x="27754" y="111280"/>
                  </a:cubicBezTo>
                  <a:cubicBezTo>
                    <a:pt x="32957" y="111280"/>
                    <a:pt x="37894" y="109812"/>
                    <a:pt x="42064" y="107310"/>
                  </a:cubicBezTo>
                  <a:cubicBezTo>
                    <a:pt x="43031" y="106310"/>
                    <a:pt x="43232" y="105276"/>
                    <a:pt x="41263" y="104675"/>
                  </a:cubicBezTo>
                  <a:cubicBezTo>
                    <a:pt x="39821" y="104277"/>
                    <a:pt x="38304" y="104148"/>
                    <a:pt x="36784" y="104148"/>
                  </a:cubicBezTo>
                  <a:cubicBezTo>
                    <a:pt x="35632" y="104148"/>
                    <a:pt x="34480" y="104222"/>
                    <a:pt x="33358" y="104308"/>
                  </a:cubicBezTo>
                  <a:cubicBezTo>
                    <a:pt x="29474" y="104627"/>
                    <a:pt x="25464" y="105399"/>
                    <a:pt x="21547" y="105399"/>
                  </a:cubicBezTo>
                  <a:cubicBezTo>
                    <a:pt x="20956" y="105399"/>
                    <a:pt x="20367" y="105382"/>
                    <a:pt x="19781" y="105342"/>
                  </a:cubicBezTo>
                  <a:cubicBezTo>
                    <a:pt x="8173" y="104508"/>
                    <a:pt x="2669" y="92266"/>
                    <a:pt x="3570" y="82326"/>
                  </a:cubicBezTo>
                  <a:cubicBezTo>
                    <a:pt x="4104" y="76789"/>
                    <a:pt x="6372" y="71985"/>
                    <a:pt x="9407" y="67248"/>
                  </a:cubicBezTo>
                  <a:cubicBezTo>
                    <a:pt x="12510" y="62412"/>
                    <a:pt x="18080" y="58209"/>
                    <a:pt x="20115" y="52304"/>
                  </a:cubicBezTo>
                  <a:cubicBezTo>
                    <a:pt x="22216" y="46267"/>
                    <a:pt x="22717" y="39762"/>
                    <a:pt x="22917" y="33424"/>
                  </a:cubicBezTo>
                  <a:cubicBezTo>
                    <a:pt x="23050" y="29121"/>
                    <a:pt x="22884" y="24851"/>
                    <a:pt x="22750" y="20548"/>
                  </a:cubicBezTo>
                  <a:cubicBezTo>
                    <a:pt x="22583" y="15712"/>
                    <a:pt x="22617" y="10908"/>
                    <a:pt x="22784" y="6071"/>
                  </a:cubicBezTo>
                  <a:cubicBezTo>
                    <a:pt x="22884" y="4103"/>
                    <a:pt x="22550" y="1868"/>
                    <a:pt x="24918" y="1601"/>
                  </a:cubicBezTo>
                  <a:cubicBezTo>
                    <a:pt x="25878" y="1506"/>
                    <a:pt x="26937" y="1470"/>
                    <a:pt x="28021" y="1470"/>
                  </a:cubicBezTo>
                  <a:cubicBezTo>
                    <a:pt x="29950" y="1470"/>
                    <a:pt x="31958" y="1583"/>
                    <a:pt x="33625" y="1668"/>
                  </a:cubicBezTo>
                  <a:cubicBezTo>
                    <a:pt x="33691" y="701"/>
                    <a:pt x="33725" y="0"/>
                    <a:pt x="33725" y="0"/>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51" name="Google Shape;2651;p46"/>
          <p:cNvGrpSpPr/>
          <p:nvPr/>
        </p:nvGrpSpPr>
        <p:grpSpPr>
          <a:xfrm>
            <a:off x="4500244" y="3828576"/>
            <a:ext cx="460230" cy="897740"/>
            <a:chOff x="3611927" y="3828576"/>
            <a:chExt cx="460230" cy="897740"/>
          </a:xfrm>
        </p:grpSpPr>
        <p:sp>
          <p:nvSpPr>
            <p:cNvPr id="2652" name="Google Shape;2652;p46"/>
            <p:cNvSpPr/>
            <p:nvPr/>
          </p:nvSpPr>
          <p:spPr>
            <a:xfrm>
              <a:off x="3630208" y="3863181"/>
              <a:ext cx="159613" cy="762477"/>
            </a:xfrm>
            <a:custGeom>
              <a:avLst/>
              <a:gdLst/>
              <a:ahLst/>
              <a:cxnLst/>
              <a:rect l="l" t="t" r="r" b="b"/>
              <a:pathLst>
                <a:path w="16312" h="77923" extrusionOk="0">
                  <a:moveTo>
                    <a:pt x="267" y="1"/>
                  </a:moveTo>
                  <a:cubicBezTo>
                    <a:pt x="267" y="30256"/>
                    <a:pt x="0" y="55007"/>
                    <a:pt x="267" y="68917"/>
                  </a:cubicBezTo>
                  <a:cubicBezTo>
                    <a:pt x="334" y="74587"/>
                    <a:pt x="3703" y="77790"/>
                    <a:pt x="7839" y="77923"/>
                  </a:cubicBezTo>
                  <a:cubicBezTo>
                    <a:pt x="8607" y="77923"/>
                    <a:pt x="15545" y="77890"/>
                    <a:pt x="15845" y="68917"/>
                  </a:cubicBezTo>
                  <a:cubicBezTo>
                    <a:pt x="16312" y="55007"/>
                    <a:pt x="15845" y="30256"/>
                    <a:pt x="15845" y="1"/>
                  </a:cubicBezTo>
                  <a:cubicBezTo>
                    <a:pt x="15778" y="17"/>
                    <a:pt x="11909" y="26"/>
                    <a:pt x="8044" y="26"/>
                  </a:cubicBezTo>
                  <a:cubicBezTo>
                    <a:pt x="4178" y="26"/>
                    <a:pt x="317" y="17"/>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46"/>
            <p:cNvSpPr/>
            <p:nvPr/>
          </p:nvSpPr>
          <p:spPr>
            <a:xfrm>
              <a:off x="3632166" y="4205337"/>
              <a:ext cx="152441" cy="27290"/>
            </a:xfrm>
            <a:custGeom>
              <a:avLst/>
              <a:gdLst/>
              <a:ahLst/>
              <a:cxnLst/>
              <a:rect l="l" t="t" r="r" b="b"/>
              <a:pathLst>
                <a:path w="15579" h="2789" extrusionOk="0">
                  <a:moveTo>
                    <a:pt x="7640" y="0"/>
                  </a:moveTo>
                  <a:cubicBezTo>
                    <a:pt x="4979" y="0"/>
                    <a:pt x="2318" y="466"/>
                    <a:pt x="1" y="1331"/>
                  </a:cubicBezTo>
                  <a:lnTo>
                    <a:pt x="1" y="1431"/>
                  </a:lnTo>
                  <a:cubicBezTo>
                    <a:pt x="1651" y="2055"/>
                    <a:pt x="4321" y="2788"/>
                    <a:pt x="7784" y="2788"/>
                  </a:cubicBezTo>
                  <a:cubicBezTo>
                    <a:pt x="10061" y="2788"/>
                    <a:pt x="12680" y="2471"/>
                    <a:pt x="15578" y="1598"/>
                  </a:cubicBezTo>
                  <a:cubicBezTo>
                    <a:pt x="13193" y="508"/>
                    <a:pt x="10417" y="0"/>
                    <a:pt x="7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46"/>
            <p:cNvSpPr/>
            <p:nvPr/>
          </p:nvSpPr>
          <p:spPr>
            <a:xfrm>
              <a:off x="3631510" y="4219342"/>
              <a:ext cx="156355" cy="406371"/>
            </a:xfrm>
            <a:custGeom>
              <a:avLst/>
              <a:gdLst/>
              <a:ahLst/>
              <a:cxnLst/>
              <a:rect l="l" t="t" r="r" b="b"/>
              <a:pathLst>
                <a:path w="15979" h="41530" extrusionOk="0">
                  <a:moveTo>
                    <a:pt x="34" y="0"/>
                  </a:moveTo>
                  <a:lnTo>
                    <a:pt x="34" y="0"/>
                  </a:lnTo>
                  <a:cubicBezTo>
                    <a:pt x="1" y="13577"/>
                    <a:pt x="1" y="24785"/>
                    <a:pt x="134" y="32524"/>
                  </a:cubicBezTo>
                  <a:cubicBezTo>
                    <a:pt x="201" y="38194"/>
                    <a:pt x="3637" y="41463"/>
                    <a:pt x="7706" y="41530"/>
                  </a:cubicBezTo>
                  <a:cubicBezTo>
                    <a:pt x="8474" y="41530"/>
                    <a:pt x="15412" y="41463"/>
                    <a:pt x="15712" y="32524"/>
                  </a:cubicBezTo>
                  <a:cubicBezTo>
                    <a:pt x="15979" y="24818"/>
                    <a:pt x="15812" y="13643"/>
                    <a:pt x="15712" y="200"/>
                  </a:cubicBezTo>
                  <a:cubicBezTo>
                    <a:pt x="15679" y="200"/>
                    <a:pt x="15645" y="167"/>
                    <a:pt x="15579" y="167"/>
                  </a:cubicBezTo>
                  <a:cubicBezTo>
                    <a:pt x="12694" y="1040"/>
                    <a:pt x="10077" y="1357"/>
                    <a:pt x="7801" y="1357"/>
                  </a:cubicBezTo>
                  <a:cubicBezTo>
                    <a:pt x="4339" y="1357"/>
                    <a:pt x="1664" y="624"/>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46"/>
            <p:cNvSpPr/>
            <p:nvPr/>
          </p:nvSpPr>
          <p:spPr>
            <a:xfrm>
              <a:off x="3615842" y="3828576"/>
              <a:ext cx="188997" cy="34932"/>
            </a:xfrm>
            <a:custGeom>
              <a:avLst/>
              <a:gdLst/>
              <a:ahLst/>
              <a:cxnLst/>
              <a:rect l="l" t="t" r="r" b="b"/>
              <a:pathLst>
                <a:path w="19315" h="3570" extrusionOk="0">
                  <a:moveTo>
                    <a:pt x="1769" y="1"/>
                  </a:moveTo>
                  <a:cubicBezTo>
                    <a:pt x="1268" y="1"/>
                    <a:pt x="835" y="201"/>
                    <a:pt x="501" y="534"/>
                  </a:cubicBezTo>
                  <a:cubicBezTo>
                    <a:pt x="234" y="835"/>
                    <a:pt x="1" y="1268"/>
                    <a:pt x="1" y="1769"/>
                  </a:cubicBezTo>
                  <a:cubicBezTo>
                    <a:pt x="1" y="2669"/>
                    <a:pt x="601" y="3370"/>
                    <a:pt x="1402" y="3537"/>
                  </a:cubicBezTo>
                  <a:cubicBezTo>
                    <a:pt x="1502" y="3570"/>
                    <a:pt x="1635" y="3570"/>
                    <a:pt x="1769" y="3570"/>
                  </a:cubicBezTo>
                  <a:lnTo>
                    <a:pt x="17580" y="3570"/>
                  </a:lnTo>
                  <a:cubicBezTo>
                    <a:pt x="18514" y="3570"/>
                    <a:pt x="19314" y="2769"/>
                    <a:pt x="19314" y="1769"/>
                  </a:cubicBezTo>
                  <a:cubicBezTo>
                    <a:pt x="19314" y="768"/>
                    <a:pt x="18514" y="1"/>
                    <a:pt x="17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46"/>
            <p:cNvSpPr/>
            <p:nvPr/>
          </p:nvSpPr>
          <p:spPr>
            <a:xfrm>
              <a:off x="3737234" y="4328853"/>
              <a:ext cx="28455" cy="240163"/>
            </a:xfrm>
            <a:custGeom>
              <a:avLst/>
              <a:gdLst/>
              <a:ahLst/>
              <a:cxnLst/>
              <a:rect l="l" t="t" r="r" b="b"/>
              <a:pathLst>
                <a:path w="2908" h="24544" extrusionOk="0">
                  <a:moveTo>
                    <a:pt x="1417" y="0"/>
                  </a:moveTo>
                  <a:cubicBezTo>
                    <a:pt x="710" y="0"/>
                    <a:pt x="1" y="777"/>
                    <a:pt x="72" y="1953"/>
                  </a:cubicBezTo>
                  <a:cubicBezTo>
                    <a:pt x="106" y="2787"/>
                    <a:pt x="6" y="12194"/>
                    <a:pt x="39" y="14228"/>
                  </a:cubicBezTo>
                  <a:cubicBezTo>
                    <a:pt x="72" y="17664"/>
                    <a:pt x="106" y="22134"/>
                    <a:pt x="72" y="22634"/>
                  </a:cubicBezTo>
                  <a:cubicBezTo>
                    <a:pt x="37" y="23787"/>
                    <a:pt x="737" y="24544"/>
                    <a:pt x="1430" y="24544"/>
                  </a:cubicBezTo>
                  <a:cubicBezTo>
                    <a:pt x="2041" y="24544"/>
                    <a:pt x="2647" y="23956"/>
                    <a:pt x="2741" y="22534"/>
                  </a:cubicBezTo>
                  <a:cubicBezTo>
                    <a:pt x="2908" y="19866"/>
                    <a:pt x="2908" y="4655"/>
                    <a:pt x="2741" y="2020"/>
                  </a:cubicBezTo>
                  <a:cubicBezTo>
                    <a:pt x="2648" y="590"/>
                    <a:pt x="2033" y="0"/>
                    <a:pt x="1417"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46"/>
            <p:cNvSpPr/>
            <p:nvPr/>
          </p:nvSpPr>
          <p:spPr>
            <a:xfrm>
              <a:off x="3736627" y="4257304"/>
              <a:ext cx="31997" cy="49630"/>
            </a:xfrm>
            <a:custGeom>
              <a:avLst/>
              <a:gdLst/>
              <a:ahLst/>
              <a:cxnLst/>
              <a:rect l="l" t="t" r="r" b="b"/>
              <a:pathLst>
                <a:path w="3270" h="5072" extrusionOk="0">
                  <a:moveTo>
                    <a:pt x="1655" y="0"/>
                  </a:moveTo>
                  <a:cubicBezTo>
                    <a:pt x="1534" y="0"/>
                    <a:pt x="1405" y="18"/>
                    <a:pt x="1268" y="57"/>
                  </a:cubicBezTo>
                  <a:cubicBezTo>
                    <a:pt x="334" y="291"/>
                    <a:pt x="1" y="1592"/>
                    <a:pt x="1" y="2426"/>
                  </a:cubicBezTo>
                  <a:cubicBezTo>
                    <a:pt x="1" y="3383"/>
                    <a:pt x="275" y="5072"/>
                    <a:pt x="1495" y="5072"/>
                  </a:cubicBezTo>
                  <a:cubicBezTo>
                    <a:pt x="1551" y="5072"/>
                    <a:pt x="1609" y="5068"/>
                    <a:pt x="1669" y="5061"/>
                  </a:cubicBezTo>
                  <a:cubicBezTo>
                    <a:pt x="1936" y="4994"/>
                    <a:pt x="2169" y="4928"/>
                    <a:pt x="2336" y="4761"/>
                  </a:cubicBezTo>
                  <a:cubicBezTo>
                    <a:pt x="2970" y="4227"/>
                    <a:pt x="3236" y="3126"/>
                    <a:pt x="3270" y="2426"/>
                  </a:cubicBezTo>
                  <a:cubicBezTo>
                    <a:pt x="3270" y="1553"/>
                    <a:pt x="2781" y="0"/>
                    <a:pt x="165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46"/>
            <p:cNvSpPr/>
            <p:nvPr/>
          </p:nvSpPr>
          <p:spPr>
            <a:xfrm>
              <a:off x="3631187" y="3863504"/>
              <a:ext cx="155043" cy="762486"/>
            </a:xfrm>
            <a:custGeom>
              <a:avLst/>
              <a:gdLst/>
              <a:ahLst/>
              <a:cxnLst/>
              <a:rect l="l" t="t" r="r" b="b"/>
              <a:pathLst>
                <a:path w="15845" h="77924" extrusionOk="0">
                  <a:moveTo>
                    <a:pt x="234" y="1"/>
                  </a:moveTo>
                  <a:cubicBezTo>
                    <a:pt x="234" y="30289"/>
                    <a:pt x="0" y="55007"/>
                    <a:pt x="234" y="68917"/>
                  </a:cubicBezTo>
                  <a:cubicBezTo>
                    <a:pt x="334" y="74588"/>
                    <a:pt x="3703" y="77823"/>
                    <a:pt x="7839" y="77923"/>
                  </a:cubicBezTo>
                  <a:cubicBezTo>
                    <a:pt x="8373" y="77923"/>
                    <a:pt x="11909" y="77890"/>
                    <a:pt x="14111" y="74821"/>
                  </a:cubicBezTo>
                  <a:cubicBezTo>
                    <a:pt x="11208" y="72253"/>
                    <a:pt x="3670" y="75588"/>
                    <a:pt x="3036" y="69751"/>
                  </a:cubicBezTo>
                  <a:cubicBezTo>
                    <a:pt x="2669" y="66182"/>
                    <a:pt x="2669" y="61578"/>
                    <a:pt x="2769" y="58009"/>
                  </a:cubicBezTo>
                  <a:cubicBezTo>
                    <a:pt x="3003" y="51738"/>
                    <a:pt x="2903" y="46901"/>
                    <a:pt x="2903" y="39829"/>
                  </a:cubicBezTo>
                  <a:cubicBezTo>
                    <a:pt x="2903" y="33358"/>
                    <a:pt x="3336" y="10508"/>
                    <a:pt x="3203" y="5872"/>
                  </a:cubicBezTo>
                  <a:cubicBezTo>
                    <a:pt x="3069" y="1135"/>
                    <a:pt x="10741" y="1802"/>
                    <a:pt x="15845" y="1535"/>
                  </a:cubicBezTo>
                  <a:lnTo>
                    <a:pt x="15845" y="1"/>
                  </a:lnTo>
                  <a:cubicBezTo>
                    <a:pt x="15778" y="18"/>
                    <a:pt x="11909" y="26"/>
                    <a:pt x="8040" y="26"/>
                  </a:cubicBezTo>
                  <a:cubicBezTo>
                    <a:pt x="4170" y="26"/>
                    <a:pt x="301" y="18"/>
                    <a:pt x="234" y="1"/>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46"/>
            <p:cNvSpPr/>
            <p:nvPr/>
          </p:nvSpPr>
          <p:spPr>
            <a:xfrm>
              <a:off x="3803224" y="4013678"/>
              <a:ext cx="194213" cy="21224"/>
            </a:xfrm>
            <a:custGeom>
              <a:avLst/>
              <a:gdLst/>
              <a:ahLst/>
              <a:cxnLst/>
              <a:rect l="l" t="t" r="r" b="b"/>
              <a:pathLst>
                <a:path w="19848" h="2169" extrusionOk="0">
                  <a:moveTo>
                    <a:pt x="1" y="0"/>
                  </a:moveTo>
                  <a:lnTo>
                    <a:pt x="1" y="2168"/>
                  </a:lnTo>
                  <a:lnTo>
                    <a:pt x="19848" y="2168"/>
                  </a:lnTo>
                  <a:lnTo>
                    <a:pt x="19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46"/>
            <p:cNvSpPr/>
            <p:nvPr/>
          </p:nvSpPr>
          <p:spPr>
            <a:xfrm>
              <a:off x="3629885" y="4682245"/>
              <a:ext cx="442272" cy="44072"/>
            </a:xfrm>
            <a:custGeom>
              <a:avLst/>
              <a:gdLst/>
              <a:ahLst/>
              <a:cxnLst/>
              <a:rect l="l" t="t" r="r" b="b"/>
              <a:pathLst>
                <a:path w="45199" h="4504" extrusionOk="0">
                  <a:moveTo>
                    <a:pt x="2202" y="1"/>
                  </a:moveTo>
                  <a:cubicBezTo>
                    <a:pt x="1001" y="1"/>
                    <a:pt x="0" y="1001"/>
                    <a:pt x="0" y="2236"/>
                  </a:cubicBezTo>
                  <a:cubicBezTo>
                    <a:pt x="0" y="3503"/>
                    <a:pt x="1001" y="4504"/>
                    <a:pt x="2202" y="4504"/>
                  </a:cubicBezTo>
                  <a:lnTo>
                    <a:pt x="42997" y="4504"/>
                  </a:lnTo>
                  <a:cubicBezTo>
                    <a:pt x="44198" y="4504"/>
                    <a:pt x="45199" y="3503"/>
                    <a:pt x="45199" y="2236"/>
                  </a:cubicBezTo>
                  <a:cubicBezTo>
                    <a:pt x="45199" y="1001"/>
                    <a:pt x="44198" y="1"/>
                    <a:pt x="42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46"/>
            <p:cNvSpPr/>
            <p:nvPr/>
          </p:nvSpPr>
          <p:spPr>
            <a:xfrm>
              <a:off x="3989305" y="3879505"/>
              <a:ext cx="31009" cy="802624"/>
            </a:xfrm>
            <a:custGeom>
              <a:avLst/>
              <a:gdLst/>
              <a:ahLst/>
              <a:cxnLst/>
              <a:rect l="l" t="t" r="r" b="b"/>
              <a:pathLst>
                <a:path w="3169" h="82026" extrusionOk="0">
                  <a:moveTo>
                    <a:pt x="0" y="0"/>
                  </a:moveTo>
                  <a:lnTo>
                    <a:pt x="0" y="82026"/>
                  </a:lnTo>
                  <a:lnTo>
                    <a:pt x="3169" y="82026"/>
                  </a:lnTo>
                  <a:lnTo>
                    <a:pt x="3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46"/>
            <p:cNvSpPr/>
            <p:nvPr/>
          </p:nvSpPr>
          <p:spPr>
            <a:xfrm>
              <a:off x="3611927" y="3971234"/>
              <a:ext cx="192256" cy="117978"/>
            </a:xfrm>
            <a:custGeom>
              <a:avLst/>
              <a:gdLst/>
              <a:ahLst/>
              <a:cxnLst/>
              <a:rect l="l" t="t" r="r" b="b"/>
              <a:pathLst>
                <a:path w="19648" h="12057" extrusionOk="0">
                  <a:moveTo>
                    <a:pt x="0" y="1"/>
                  </a:moveTo>
                  <a:cubicBezTo>
                    <a:pt x="0" y="1"/>
                    <a:pt x="12" y="3"/>
                    <a:pt x="34" y="7"/>
                  </a:cubicBezTo>
                  <a:lnTo>
                    <a:pt x="34" y="7"/>
                  </a:lnTo>
                  <a:lnTo>
                    <a:pt x="34" y="1"/>
                  </a:lnTo>
                  <a:close/>
                  <a:moveTo>
                    <a:pt x="34" y="7"/>
                  </a:moveTo>
                  <a:lnTo>
                    <a:pt x="34" y="10608"/>
                  </a:lnTo>
                  <a:cubicBezTo>
                    <a:pt x="3621" y="11712"/>
                    <a:pt x="7285" y="12057"/>
                    <a:pt x="10459" y="12057"/>
                  </a:cubicBezTo>
                  <a:cubicBezTo>
                    <a:pt x="15726" y="12057"/>
                    <a:pt x="19648" y="11109"/>
                    <a:pt x="19648" y="11109"/>
                  </a:cubicBezTo>
                  <a:lnTo>
                    <a:pt x="19548" y="34"/>
                  </a:lnTo>
                  <a:cubicBezTo>
                    <a:pt x="15982" y="572"/>
                    <a:pt x="12648" y="752"/>
                    <a:pt x="9778" y="752"/>
                  </a:cubicBezTo>
                  <a:cubicBezTo>
                    <a:pt x="4235" y="752"/>
                    <a:pt x="425" y="79"/>
                    <a:pt x="34"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46"/>
            <p:cNvSpPr/>
            <p:nvPr/>
          </p:nvSpPr>
          <p:spPr>
            <a:xfrm>
              <a:off x="3656651" y="3976460"/>
              <a:ext cx="53211" cy="112293"/>
            </a:xfrm>
            <a:custGeom>
              <a:avLst/>
              <a:gdLst/>
              <a:ahLst/>
              <a:cxnLst/>
              <a:rect l="l" t="t" r="r" b="b"/>
              <a:pathLst>
                <a:path w="5438" h="11476" extrusionOk="0">
                  <a:moveTo>
                    <a:pt x="0" y="0"/>
                  </a:moveTo>
                  <a:lnTo>
                    <a:pt x="0" y="11075"/>
                  </a:lnTo>
                  <a:cubicBezTo>
                    <a:pt x="1902" y="11342"/>
                    <a:pt x="3736" y="11475"/>
                    <a:pt x="5438" y="11475"/>
                  </a:cubicBezTo>
                  <a:lnTo>
                    <a:pt x="5438" y="167"/>
                  </a:lnTo>
                  <a:cubicBezTo>
                    <a:pt x="4977" y="182"/>
                    <a:pt x="4529" y="189"/>
                    <a:pt x="4095" y="189"/>
                  </a:cubicBezTo>
                  <a:cubicBezTo>
                    <a:pt x="2548" y="189"/>
                    <a:pt x="1172" y="105"/>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46"/>
            <p:cNvSpPr/>
            <p:nvPr/>
          </p:nvSpPr>
          <p:spPr>
            <a:xfrm>
              <a:off x="3740874" y="3975804"/>
              <a:ext cx="29707" cy="112616"/>
            </a:xfrm>
            <a:custGeom>
              <a:avLst/>
              <a:gdLst/>
              <a:ahLst/>
              <a:cxnLst/>
              <a:rect l="l" t="t" r="r" b="b"/>
              <a:pathLst>
                <a:path w="3036" h="11509" extrusionOk="0">
                  <a:moveTo>
                    <a:pt x="3036" y="1"/>
                  </a:moveTo>
                  <a:cubicBezTo>
                    <a:pt x="2002" y="67"/>
                    <a:pt x="1001" y="134"/>
                    <a:pt x="0" y="201"/>
                  </a:cubicBezTo>
                  <a:lnTo>
                    <a:pt x="0" y="11509"/>
                  </a:lnTo>
                  <a:cubicBezTo>
                    <a:pt x="1135" y="11409"/>
                    <a:pt x="2169" y="11342"/>
                    <a:pt x="3036" y="11209"/>
                  </a:cubicBezTo>
                  <a:lnTo>
                    <a:pt x="303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65" name="Google Shape;2665;p46"/>
          <p:cNvGrpSpPr/>
          <p:nvPr/>
        </p:nvGrpSpPr>
        <p:grpSpPr>
          <a:xfrm>
            <a:off x="7382455" y="3814209"/>
            <a:ext cx="610056" cy="912633"/>
            <a:chOff x="6291080" y="3814209"/>
            <a:chExt cx="610056" cy="912633"/>
          </a:xfrm>
        </p:grpSpPr>
        <p:sp>
          <p:nvSpPr>
            <p:cNvPr id="2666" name="Google Shape;2666;p46"/>
            <p:cNvSpPr/>
            <p:nvPr/>
          </p:nvSpPr>
          <p:spPr>
            <a:xfrm>
              <a:off x="6291080" y="3848814"/>
              <a:ext cx="610056" cy="878028"/>
            </a:xfrm>
            <a:custGeom>
              <a:avLst/>
              <a:gdLst/>
              <a:ahLst/>
              <a:cxnLst/>
              <a:rect l="l" t="t" r="r" b="b"/>
              <a:pathLst>
                <a:path w="62346" h="89732" extrusionOk="0">
                  <a:moveTo>
                    <a:pt x="24585" y="1"/>
                  </a:moveTo>
                  <a:cubicBezTo>
                    <a:pt x="24885" y="1"/>
                    <a:pt x="24352" y="7339"/>
                    <a:pt x="24318" y="7706"/>
                  </a:cubicBezTo>
                  <a:cubicBezTo>
                    <a:pt x="23684" y="13144"/>
                    <a:pt x="22550" y="18814"/>
                    <a:pt x="19982" y="23684"/>
                  </a:cubicBezTo>
                  <a:cubicBezTo>
                    <a:pt x="17247" y="28821"/>
                    <a:pt x="12977" y="32424"/>
                    <a:pt x="9174" y="36694"/>
                  </a:cubicBezTo>
                  <a:cubicBezTo>
                    <a:pt x="5838" y="40463"/>
                    <a:pt x="2836" y="44933"/>
                    <a:pt x="1335" y="49736"/>
                  </a:cubicBezTo>
                  <a:cubicBezTo>
                    <a:pt x="468" y="52538"/>
                    <a:pt x="1" y="55607"/>
                    <a:pt x="1" y="58576"/>
                  </a:cubicBezTo>
                  <a:cubicBezTo>
                    <a:pt x="1" y="75788"/>
                    <a:pt x="13911" y="89732"/>
                    <a:pt x="31156" y="89732"/>
                  </a:cubicBezTo>
                  <a:cubicBezTo>
                    <a:pt x="48369" y="89732"/>
                    <a:pt x="62279" y="75788"/>
                    <a:pt x="62279" y="58576"/>
                  </a:cubicBezTo>
                  <a:cubicBezTo>
                    <a:pt x="62345" y="47034"/>
                    <a:pt x="55040" y="39296"/>
                    <a:pt x="48035" y="31323"/>
                  </a:cubicBezTo>
                  <a:cubicBezTo>
                    <a:pt x="47735" y="31023"/>
                    <a:pt x="47501" y="30689"/>
                    <a:pt x="47201" y="30389"/>
                  </a:cubicBezTo>
                  <a:cubicBezTo>
                    <a:pt x="41097" y="23384"/>
                    <a:pt x="39162" y="15145"/>
                    <a:pt x="37995" y="6139"/>
                  </a:cubicBezTo>
                  <a:cubicBezTo>
                    <a:pt x="37728" y="4037"/>
                    <a:pt x="37594" y="2102"/>
                    <a:pt x="37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46"/>
            <p:cNvSpPr/>
            <p:nvPr/>
          </p:nvSpPr>
          <p:spPr>
            <a:xfrm>
              <a:off x="6508830" y="3814209"/>
              <a:ext cx="173977" cy="34942"/>
            </a:xfrm>
            <a:custGeom>
              <a:avLst/>
              <a:gdLst/>
              <a:ahLst/>
              <a:cxnLst/>
              <a:rect l="l" t="t" r="r" b="b"/>
              <a:pathLst>
                <a:path w="17780" h="3571" extrusionOk="0">
                  <a:moveTo>
                    <a:pt x="1601" y="1"/>
                  </a:moveTo>
                  <a:cubicBezTo>
                    <a:pt x="1168" y="1"/>
                    <a:pt x="767" y="201"/>
                    <a:pt x="467" y="535"/>
                  </a:cubicBezTo>
                  <a:cubicBezTo>
                    <a:pt x="167" y="835"/>
                    <a:pt x="0" y="1302"/>
                    <a:pt x="0" y="1802"/>
                  </a:cubicBezTo>
                  <a:cubicBezTo>
                    <a:pt x="0" y="2670"/>
                    <a:pt x="601" y="3370"/>
                    <a:pt x="1301" y="3537"/>
                  </a:cubicBezTo>
                  <a:cubicBezTo>
                    <a:pt x="1434" y="3570"/>
                    <a:pt x="1501" y="3570"/>
                    <a:pt x="1635" y="3570"/>
                  </a:cubicBezTo>
                  <a:lnTo>
                    <a:pt x="16145" y="3570"/>
                  </a:lnTo>
                  <a:cubicBezTo>
                    <a:pt x="17079" y="3570"/>
                    <a:pt x="17779" y="2803"/>
                    <a:pt x="17779" y="1802"/>
                  </a:cubicBezTo>
                  <a:cubicBezTo>
                    <a:pt x="17779" y="802"/>
                    <a:pt x="17079" y="1"/>
                    <a:pt x="16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46"/>
            <p:cNvSpPr/>
            <p:nvPr/>
          </p:nvSpPr>
          <p:spPr>
            <a:xfrm>
              <a:off x="6295004" y="4326367"/>
              <a:ext cx="602864" cy="67291"/>
            </a:xfrm>
            <a:custGeom>
              <a:avLst/>
              <a:gdLst/>
              <a:ahLst/>
              <a:cxnLst/>
              <a:rect l="l" t="t" r="r" b="b"/>
              <a:pathLst>
                <a:path w="61611" h="6877" extrusionOk="0">
                  <a:moveTo>
                    <a:pt x="29652" y="1"/>
                  </a:moveTo>
                  <a:cubicBezTo>
                    <a:pt x="13742" y="1"/>
                    <a:pt x="4826" y="2637"/>
                    <a:pt x="267" y="3841"/>
                  </a:cubicBezTo>
                  <a:cubicBezTo>
                    <a:pt x="67" y="4609"/>
                    <a:pt x="134" y="4008"/>
                    <a:pt x="0" y="4842"/>
                  </a:cubicBezTo>
                  <a:cubicBezTo>
                    <a:pt x="8884" y="6025"/>
                    <a:pt x="21717" y="6748"/>
                    <a:pt x="28850" y="6748"/>
                  </a:cubicBezTo>
                  <a:cubicBezTo>
                    <a:pt x="29163" y="6748"/>
                    <a:pt x="29465" y="6746"/>
                    <a:pt x="29755" y="6744"/>
                  </a:cubicBezTo>
                  <a:cubicBezTo>
                    <a:pt x="36760" y="6677"/>
                    <a:pt x="50703" y="6877"/>
                    <a:pt x="61611" y="5676"/>
                  </a:cubicBezTo>
                  <a:cubicBezTo>
                    <a:pt x="61444" y="4475"/>
                    <a:pt x="61311" y="5309"/>
                    <a:pt x="60977" y="4242"/>
                  </a:cubicBezTo>
                  <a:cubicBezTo>
                    <a:pt x="55373" y="2807"/>
                    <a:pt x="46433" y="105"/>
                    <a:pt x="30822" y="5"/>
                  </a:cubicBezTo>
                  <a:cubicBezTo>
                    <a:pt x="30428" y="2"/>
                    <a:pt x="30038" y="1"/>
                    <a:pt x="2965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46"/>
            <p:cNvSpPr/>
            <p:nvPr/>
          </p:nvSpPr>
          <p:spPr>
            <a:xfrm>
              <a:off x="6291413" y="4373754"/>
              <a:ext cx="609723" cy="352192"/>
            </a:xfrm>
            <a:custGeom>
              <a:avLst/>
              <a:gdLst/>
              <a:ahLst/>
              <a:cxnLst/>
              <a:rect l="l" t="t" r="r" b="b"/>
              <a:pathLst>
                <a:path w="62312" h="35993" extrusionOk="0">
                  <a:moveTo>
                    <a:pt x="434" y="0"/>
                  </a:moveTo>
                  <a:cubicBezTo>
                    <a:pt x="134" y="1601"/>
                    <a:pt x="0" y="3269"/>
                    <a:pt x="0" y="4870"/>
                  </a:cubicBezTo>
                  <a:cubicBezTo>
                    <a:pt x="0" y="22083"/>
                    <a:pt x="13944" y="35993"/>
                    <a:pt x="31156" y="35993"/>
                  </a:cubicBezTo>
                  <a:cubicBezTo>
                    <a:pt x="48335" y="35993"/>
                    <a:pt x="62311" y="22083"/>
                    <a:pt x="62311" y="4870"/>
                  </a:cubicBezTo>
                  <a:cubicBezTo>
                    <a:pt x="62311" y="3436"/>
                    <a:pt x="62178" y="2102"/>
                    <a:pt x="62011" y="834"/>
                  </a:cubicBezTo>
                  <a:cubicBezTo>
                    <a:pt x="51170" y="2035"/>
                    <a:pt x="37160" y="1835"/>
                    <a:pt x="30155" y="1902"/>
                  </a:cubicBezTo>
                  <a:cubicBezTo>
                    <a:pt x="29753" y="1907"/>
                    <a:pt x="29328" y="1910"/>
                    <a:pt x="28883" y="1910"/>
                  </a:cubicBezTo>
                  <a:cubicBezTo>
                    <a:pt x="21707" y="1910"/>
                    <a:pt x="9133" y="1162"/>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0" name="Google Shape;2670;p46"/>
            <p:cNvSpPr/>
            <p:nvPr/>
          </p:nvSpPr>
          <p:spPr>
            <a:xfrm>
              <a:off x="6629615" y="4437249"/>
              <a:ext cx="189320" cy="229057"/>
            </a:xfrm>
            <a:custGeom>
              <a:avLst/>
              <a:gdLst/>
              <a:ahLst/>
              <a:cxnLst/>
              <a:rect l="l" t="t" r="r" b="b"/>
              <a:pathLst>
                <a:path w="19348" h="23409" extrusionOk="0">
                  <a:moveTo>
                    <a:pt x="16901" y="1"/>
                  </a:moveTo>
                  <a:cubicBezTo>
                    <a:pt x="16859" y="1"/>
                    <a:pt x="16819" y="6"/>
                    <a:pt x="16779" y="17"/>
                  </a:cubicBezTo>
                  <a:cubicBezTo>
                    <a:pt x="16412" y="84"/>
                    <a:pt x="16078" y="584"/>
                    <a:pt x="15812" y="1418"/>
                  </a:cubicBezTo>
                  <a:cubicBezTo>
                    <a:pt x="15745" y="1785"/>
                    <a:pt x="15645" y="2252"/>
                    <a:pt x="15478" y="2786"/>
                  </a:cubicBezTo>
                  <a:cubicBezTo>
                    <a:pt x="15311" y="3286"/>
                    <a:pt x="15278" y="3886"/>
                    <a:pt x="15078" y="4520"/>
                  </a:cubicBezTo>
                  <a:cubicBezTo>
                    <a:pt x="14978" y="4787"/>
                    <a:pt x="14911" y="5121"/>
                    <a:pt x="14811" y="5454"/>
                  </a:cubicBezTo>
                  <a:cubicBezTo>
                    <a:pt x="14744" y="5788"/>
                    <a:pt x="14577" y="6121"/>
                    <a:pt x="14477" y="6455"/>
                  </a:cubicBezTo>
                  <a:cubicBezTo>
                    <a:pt x="14310" y="7122"/>
                    <a:pt x="13977" y="7856"/>
                    <a:pt x="13677" y="8590"/>
                  </a:cubicBezTo>
                  <a:cubicBezTo>
                    <a:pt x="13010" y="10057"/>
                    <a:pt x="12176" y="11558"/>
                    <a:pt x="11075" y="13026"/>
                  </a:cubicBezTo>
                  <a:cubicBezTo>
                    <a:pt x="8807" y="15928"/>
                    <a:pt x="6005" y="17930"/>
                    <a:pt x="3803" y="19297"/>
                  </a:cubicBezTo>
                  <a:cubicBezTo>
                    <a:pt x="3569" y="19531"/>
                    <a:pt x="3269" y="19631"/>
                    <a:pt x="3002" y="19798"/>
                  </a:cubicBezTo>
                  <a:cubicBezTo>
                    <a:pt x="2736" y="19964"/>
                    <a:pt x="2469" y="20098"/>
                    <a:pt x="2269" y="20265"/>
                  </a:cubicBezTo>
                  <a:cubicBezTo>
                    <a:pt x="1802" y="20598"/>
                    <a:pt x="1401" y="20798"/>
                    <a:pt x="1068" y="21065"/>
                  </a:cubicBezTo>
                  <a:cubicBezTo>
                    <a:pt x="401" y="21499"/>
                    <a:pt x="0" y="21966"/>
                    <a:pt x="67" y="22400"/>
                  </a:cubicBezTo>
                  <a:cubicBezTo>
                    <a:pt x="100" y="22766"/>
                    <a:pt x="601" y="23100"/>
                    <a:pt x="1468" y="23267"/>
                  </a:cubicBezTo>
                  <a:cubicBezTo>
                    <a:pt x="1852" y="23349"/>
                    <a:pt x="2282" y="23409"/>
                    <a:pt x="2775" y="23409"/>
                  </a:cubicBezTo>
                  <a:cubicBezTo>
                    <a:pt x="2881" y="23409"/>
                    <a:pt x="2990" y="23406"/>
                    <a:pt x="3102" y="23400"/>
                  </a:cubicBezTo>
                  <a:cubicBezTo>
                    <a:pt x="3403" y="23367"/>
                    <a:pt x="3736" y="23367"/>
                    <a:pt x="4103" y="23300"/>
                  </a:cubicBezTo>
                  <a:cubicBezTo>
                    <a:pt x="4470" y="23267"/>
                    <a:pt x="4837" y="23233"/>
                    <a:pt x="5237" y="23133"/>
                  </a:cubicBezTo>
                  <a:cubicBezTo>
                    <a:pt x="6005" y="22967"/>
                    <a:pt x="6838" y="22800"/>
                    <a:pt x="7739" y="22433"/>
                  </a:cubicBezTo>
                  <a:cubicBezTo>
                    <a:pt x="8139" y="22266"/>
                    <a:pt x="8606" y="22099"/>
                    <a:pt x="9073" y="21899"/>
                  </a:cubicBezTo>
                  <a:lnTo>
                    <a:pt x="10441" y="21132"/>
                  </a:lnTo>
                  <a:cubicBezTo>
                    <a:pt x="12276" y="20065"/>
                    <a:pt x="14144" y="18563"/>
                    <a:pt x="15645" y="16562"/>
                  </a:cubicBezTo>
                  <a:cubicBezTo>
                    <a:pt x="17179" y="14594"/>
                    <a:pt x="18180" y="12392"/>
                    <a:pt x="18780" y="10291"/>
                  </a:cubicBezTo>
                  <a:cubicBezTo>
                    <a:pt x="19014" y="9257"/>
                    <a:pt x="19247" y="8256"/>
                    <a:pt x="19281" y="7289"/>
                  </a:cubicBezTo>
                  <a:cubicBezTo>
                    <a:pt x="19281" y="6788"/>
                    <a:pt x="19347" y="6388"/>
                    <a:pt x="19314" y="5921"/>
                  </a:cubicBezTo>
                  <a:cubicBezTo>
                    <a:pt x="19314" y="5487"/>
                    <a:pt x="19281" y="5087"/>
                    <a:pt x="19247" y="4654"/>
                  </a:cubicBezTo>
                  <a:cubicBezTo>
                    <a:pt x="19181" y="3820"/>
                    <a:pt x="18947" y="3119"/>
                    <a:pt x="18780" y="2552"/>
                  </a:cubicBezTo>
                  <a:cubicBezTo>
                    <a:pt x="18614" y="1918"/>
                    <a:pt x="18347" y="1418"/>
                    <a:pt x="18113" y="1051"/>
                  </a:cubicBezTo>
                  <a:cubicBezTo>
                    <a:pt x="17667" y="367"/>
                    <a:pt x="17247" y="1"/>
                    <a:pt x="16901"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1" name="Google Shape;2671;p46"/>
            <p:cNvSpPr/>
            <p:nvPr/>
          </p:nvSpPr>
          <p:spPr>
            <a:xfrm>
              <a:off x="6779123" y="4324821"/>
              <a:ext cx="61704" cy="67947"/>
            </a:xfrm>
            <a:custGeom>
              <a:avLst/>
              <a:gdLst/>
              <a:ahLst/>
              <a:cxnLst/>
              <a:rect l="l" t="t" r="r" b="b"/>
              <a:pathLst>
                <a:path w="6306" h="6944" extrusionOk="0">
                  <a:moveTo>
                    <a:pt x="2034" y="0"/>
                  </a:moveTo>
                  <a:cubicBezTo>
                    <a:pt x="1452" y="0"/>
                    <a:pt x="948" y="212"/>
                    <a:pt x="635" y="597"/>
                  </a:cubicBezTo>
                  <a:cubicBezTo>
                    <a:pt x="134" y="1131"/>
                    <a:pt x="1" y="1898"/>
                    <a:pt x="68" y="2632"/>
                  </a:cubicBezTo>
                  <a:cubicBezTo>
                    <a:pt x="168" y="3432"/>
                    <a:pt x="434" y="4233"/>
                    <a:pt x="901" y="4900"/>
                  </a:cubicBezTo>
                  <a:cubicBezTo>
                    <a:pt x="1368" y="5601"/>
                    <a:pt x="1902" y="6068"/>
                    <a:pt x="2503" y="6401"/>
                  </a:cubicBezTo>
                  <a:cubicBezTo>
                    <a:pt x="2669" y="6535"/>
                    <a:pt x="2836" y="6568"/>
                    <a:pt x="2970" y="6635"/>
                  </a:cubicBezTo>
                  <a:cubicBezTo>
                    <a:pt x="3136" y="6701"/>
                    <a:pt x="3303" y="6768"/>
                    <a:pt x="3470" y="6801"/>
                  </a:cubicBezTo>
                  <a:cubicBezTo>
                    <a:pt x="3744" y="6884"/>
                    <a:pt x="4019" y="6944"/>
                    <a:pt x="4312" y="6944"/>
                  </a:cubicBezTo>
                  <a:cubicBezTo>
                    <a:pt x="4375" y="6944"/>
                    <a:pt x="4439" y="6941"/>
                    <a:pt x="4504" y="6935"/>
                  </a:cubicBezTo>
                  <a:cubicBezTo>
                    <a:pt x="4838" y="6902"/>
                    <a:pt x="5171" y="6768"/>
                    <a:pt x="5471" y="6535"/>
                  </a:cubicBezTo>
                  <a:cubicBezTo>
                    <a:pt x="5638" y="6401"/>
                    <a:pt x="5738" y="6234"/>
                    <a:pt x="5838" y="6034"/>
                  </a:cubicBezTo>
                  <a:cubicBezTo>
                    <a:pt x="5905" y="5801"/>
                    <a:pt x="6005" y="5601"/>
                    <a:pt x="6038" y="5367"/>
                  </a:cubicBezTo>
                  <a:cubicBezTo>
                    <a:pt x="6305" y="4366"/>
                    <a:pt x="6005" y="3099"/>
                    <a:pt x="5305" y="2031"/>
                  </a:cubicBezTo>
                  <a:cubicBezTo>
                    <a:pt x="4571" y="964"/>
                    <a:pt x="3637" y="297"/>
                    <a:pt x="2736" y="97"/>
                  </a:cubicBezTo>
                  <a:cubicBezTo>
                    <a:pt x="2495" y="32"/>
                    <a:pt x="2259" y="0"/>
                    <a:pt x="2034"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46"/>
            <p:cNvSpPr/>
            <p:nvPr/>
          </p:nvSpPr>
          <p:spPr>
            <a:xfrm>
              <a:off x="6291736" y="3848814"/>
              <a:ext cx="501687" cy="878028"/>
            </a:xfrm>
            <a:custGeom>
              <a:avLst/>
              <a:gdLst/>
              <a:ahLst/>
              <a:cxnLst/>
              <a:rect l="l" t="t" r="r" b="b"/>
              <a:pathLst>
                <a:path w="51271" h="89732" extrusionOk="0">
                  <a:moveTo>
                    <a:pt x="24618" y="1"/>
                  </a:moveTo>
                  <a:cubicBezTo>
                    <a:pt x="24918" y="1"/>
                    <a:pt x="24351" y="7339"/>
                    <a:pt x="24318" y="7706"/>
                  </a:cubicBezTo>
                  <a:cubicBezTo>
                    <a:pt x="23684" y="13144"/>
                    <a:pt x="22583" y="18814"/>
                    <a:pt x="19982" y="23684"/>
                  </a:cubicBezTo>
                  <a:cubicBezTo>
                    <a:pt x="17280" y="28821"/>
                    <a:pt x="12977" y="32457"/>
                    <a:pt x="9174" y="36694"/>
                  </a:cubicBezTo>
                  <a:cubicBezTo>
                    <a:pt x="5838" y="40463"/>
                    <a:pt x="2836" y="44966"/>
                    <a:pt x="1335" y="49736"/>
                  </a:cubicBezTo>
                  <a:cubicBezTo>
                    <a:pt x="468" y="52538"/>
                    <a:pt x="1" y="55641"/>
                    <a:pt x="1" y="58576"/>
                  </a:cubicBezTo>
                  <a:cubicBezTo>
                    <a:pt x="1" y="75822"/>
                    <a:pt x="13944" y="89732"/>
                    <a:pt x="31156" y="89732"/>
                  </a:cubicBezTo>
                  <a:cubicBezTo>
                    <a:pt x="38828" y="89732"/>
                    <a:pt x="45833" y="86996"/>
                    <a:pt x="51271" y="82393"/>
                  </a:cubicBezTo>
                  <a:cubicBezTo>
                    <a:pt x="49536" y="81059"/>
                    <a:pt x="47601" y="80225"/>
                    <a:pt x="45533" y="80025"/>
                  </a:cubicBezTo>
                  <a:cubicBezTo>
                    <a:pt x="44779" y="79944"/>
                    <a:pt x="44027" y="79908"/>
                    <a:pt x="43278" y="79908"/>
                  </a:cubicBezTo>
                  <a:cubicBezTo>
                    <a:pt x="37556" y="79908"/>
                    <a:pt x="31976" y="82003"/>
                    <a:pt x="26242" y="82003"/>
                  </a:cubicBezTo>
                  <a:cubicBezTo>
                    <a:pt x="25327" y="82003"/>
                    <a:pt x="24408" y="81950"/>
                    <a:pt x="23484" y="81826"/>
                  </a:cubicBezTo>
                  <a:cubicBezTo>
                    <a:pt x="10408" y="80025"/>
                    <a:pt x="2436" y="67249"/>
                    <a:pt x="4337" y="54340"/>
                  </a:cubicBezTo>
                  <a:cubicBezTo>
                    <a:pt x="5471" y="46968"/>
                    <a:pt x="8940" y="41964"/>
                    <a:pt x="13844" y="36494"/>
                  </a:cubicBezTo>
                  <a:cubicBezTo>
                    <a:pt x="19915" y="29722"/>
                    <a:pt x="23584" y="23818"/>
                    <a:pt x="25586" y="15345"/>
                  </a:cubicBezTo>
                  <a:cubicBezTo>
                    <a:pt x="26319" y="12176"/>
                    <a:pt x="26119" y="8774"/>
                    <a:pt x="26586" y="5638"/>
                  </a:cubicBezTo>
                  <a:cubicBezTo>
                    <a:pt x="26786" y="4204"/>
                    <a:pt x="27120" y="2636"/>
                    <a:pt x="28588" y="2269"/>
                  </a:cubicBezTo>
                  <a:cubicBezTo>
                    <a:pt x="30242" y="1825"/>
                    <a:pt x="32397" y="1625"/>
                    <a:pt x="34344" y="1625"/>
                  </a:cubicBezTo>
                  <a:cubicBezTo>
                    <a:pt x="35615" y="1625"/>
                    <a:pt x="36798" y="1711"/>
                    <a:pt x="37694" y="1869"/>
                  </a:cubicBezTo>
                  <a:lnTo>
                    <a:pt x="37694" y="1"/>
                  </a:ln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3" name="Google Shape;2673;p46"/>
          <p:cNvGrpSpPr/>
          <p:nvPr/>
        </p:nvGrpSpPr>
        <p:grpSpPr>
          <a:xfrm>
            <a:off x="5930332" y="3831189"/>
            <a:ext cx="388102" cy="901860"/>
            <a:chOff x="5015812" y="3831189"/>
            <a:chExt cx="388102" cy="901860"/>
          </a:xfrm>
        </p:grpSpPr>
        <p:sp>
          <p:nvSpPr>
            <p:cNvPr id="2674" name="Google Shape;2674;p46"/>
            <p:cNvSpPr/>
            <p:nvPr/>
          </p:nvSpPr>
          <p:spPr>
            <a:xfrm>
              <a:off x="5015812" y="3866450"/>
              <a:ext cx="388102" cy="866599"/>
            </a:xfrm>
            <a:custGeom>
              <a:avLst/>
              <a:gdLst/>
              <a:ahLst/>
              <a:cxnLst/>
              <a:rect l="l" t="t" r="r" b="b"/>
              <a:pathLst>
                <a:path w="39663" h="88564" extrusionOk="0">
                  <a:moveTo>
                    <a:pt x="13510" y="0"/>
                  </a:moveTo>
                  <a:cubicBezTo>
                    <a:pt x="13644" y="3669"/>
                    <a:pt x="13711" y="40729"/>
                    <a:pt x="8340" y="53672"/>
                  </a:cubicBezTo>
                  <a:cubicBezTo>
                    <a:pt x="5338" y="60844"/>
                    <a:pt x="1" y="75087"/>
                    <a:pt x="2369" y="84227"/>
                  </a:cubicBezTo>
                  <a:cubicBezTo>
                    <a:pt x="2369" y="84227"/>
                    <a:pt x="6372" y="86962"/>
                    <a:pt x="13877" y="88096"/>
                  </a:cubicBezTo>
                  <a:cubicBezTo>
                    <a:pt x="13877" y="88096"/>
                    <a:pt x="18014" y="88563"/>
                    <a:pt x="19848" y="88563"/>
                  </a:cubicBezTo>
                  <a:cubicBezTo>
                    <a:pt x="21683" y="88563"/>
                    <a:pt x="25819" y="88096"/>
                    <a:pt x="25819" y="88096"/>
                  </a:cubicBezTo>
                  <a:cubicBezTo>
                    <a:pt x="33258" y="87029"/>
                    <a:pt x="37327" y="84227"/>
                    <a:pt x="37327" y="84227"/>
                  </a:cubicBezTo>
                  <a:cubicBezTo>
                    <a:pt x="39662" y="75087"/>
                    <a:pt x="34325" y="60844"/>
                    <a:pt x="31356" y="53672"/>
                  </a:cubicBezTo>
                  <a:cubicBezTo>
                    <a:pt x="25986" y="40729"/>
                    <a:pt x="26053" y="3669"/>
                    <a:pt x="26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46"/>
            <p:cNvSpPr/>
            <p:nvPr/>
          </p:nvSpPr>
          <p:spPr>
            <a:xfrm>
              <a:off x="5121907" y="3831189"/>
              <a:ext cx="173654" cy="35265"/>
            </a:xfrm>
            <a:custGeom>
              <a:avLst/>
              <a:gdLst/>
              <a:ahLst/>
              <a:cxnLst/>
              <a:rect l="l" t="t" r="r" b="b"/>
              <a:pathLst>
                <a:path w="17747" h="3604" extrusionOk="0">
                  <a:moveTo>
                    <a:pt x="1569" y="1"/>
                  </a:moveTo>
                  <a:cubicBezTo>
                    <a:pt x="1168" y="1"/>
                    <a:pt x="735" y="234"/>
                    <a:pt x="468" y="568"/>
                  </a:cubicBezTo>
                  <a:cubicBezTo>
                    <a:pt x="168" y="834"/>
                    <a:pt x="1" y="1301"/>
                    <a:pt x="1" y="1802"/>
                  </a:cubicBezTo>
                  <a:cubicBezTo>
                    <a:pt x="1" y="2669"/>
                    <a:pt x="568" y="3403"/>
                    <a:pt x="1302" y="3570"/>
                  </a:cubicBezTo>
                  <a:cubicBezTo>
                    <a:pt x="1402" y="3603"/>
                    <a:pt x="1502" y="3603"/>
                    <a:pt x="1635" y="3603"/>
                  </a:cubicBezTo>
                  <a:lnTo>
                    <a:pt x="16146" y="3603"/>
                  </a:lnTo>
                  <a:cubicBezTo>
                    <a:pt x="17046" y="3603"/>
                    <a:pt x="17747" y="2803"/>
                    <a:pt x="17747" y="1802"/>
                  </a:cubicBezTo>
                  <a:cubicBezTo>
                    <a:pt x="17747" y="801"/>
                    <a:pt x="17046" y="1"/>
                    <a:pt x="16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46"/>
            <p:cNvSpPr/>
            <p:nvPr/>
          </p:nvSpPr>
          <p:spPr>
            <a:xfrm>
              <a:off x="5074247" y="4423244"/>
              <a:ext cx="271250" cy="45500"/>
            </a:xfrm>
            <a:custGeom>
              <a:avLst/>
              <a:gdLst/>
              <a:ahLst/>
              <a:cxnLst/>
              <a:rect l="l" t="t" r="r" b="b"/>
              <a:pathLst>
                <a:path w="27721" h="4650" extrusionOk="0">
                  <a:moveTo>
                    <a:pt x="13796" y="1"/>
                  </a:moveTo>
                  <a:cubicBezTo>
                    <a:pt x="8133" y="1"/>
                    <a:pt x="3489" y="870"/>
                    <a:pt x="434" y="1648"/>
                  </a:cubicBezTo>
                  <a:cubicBezTo>
                    <a:pt x="268" y="2048"/>
                    <a:pt x="167" y="2482"/>
                    <a:pt x="1" y="2882"/>
                  </a:cubicBezTo>
                  <a:cubicBezTo>
                    <a:pt x="2990" y="3703"/>
                    <a:pt x="7775" y="4649"/>
                    <a:pt x="13694" y="4649"/>
                  </a:cubicBezTo>
                  <a:cubicBezTo>
                    <a:pt x="17881" y="4649"/>
                    <a:pt x="22635" y="4176"/>
                    <a:pt x="27720" y="2849"/>
                  </a:cubicBezTo>
                  <a:cubicBezTo>
                    <a:pt x="27587" y="2449"/>
                    <a:pt x="27454" y="2048"/>
                    <a:pt x="27287" y="1681"/>
                  </a:cubicBezTo>
                  <a:cubicBezTo>
                    <a:pt x="22408" y="444"/>
                    <a:pt x="17842" y="1"/>
                    <a:pt x="137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46"/>
            <p:cNvSpPr/>
            <p:nvPr/>
          </p:nvSpPr>
          <p:spPr>
            <a:xfrm>
              <a:off x="5020715" y="4451116"/>
              <a:ext cx="377652" cy="281710"/>
            </a:xfrm>
            <a:custGeom>
              <a:avLst/>
              <a:gdLst/>
              <a:ahLst/>
              <a:cxnLst/>
              <a:rect l="l" t="t" r="r" b="b"/>
              <a:pathLst>
                <a:path w="38595" h="28790" extrusionOk="0">
                  <a:moveTo>
                    <a:pt x="33157" y="1"/>
                  </a:moveTo>
                  <a:cubicBezTo>
                    <a:pt x="28085" y="1328"/>
                    <a:pt x="23334" y="1801"/>
                    <a:pt x="19143" y="1801"/>
                  </a:cubicBezTo>
                  <a:cubicBezTo>
                    <a:pt x="13218" y="1801"/>
                    <a:pt x="8413" y="855"/>
                    <a:pt x="5404" y="34"/>
                  </a:cubicBezTo>
                  <a:cubicBezTo>
                    <a:pt x="2702" y="7540"/>
                    <a:pt x="0" y="17513"/>
                    <a:pt x="1835" y="24485"/>
                  </a:cubicBezTo>
                  <a:cubicBezTo>
                    <a:pt x="1835" y="24485"/>
                    <a:pt x="5871" y="27287"/>
                    <a:pt x="13343" y="28354"/>
                  </a:cubicBezTo>
                  <a:cubicBezTo>
                    <a:pt x="13343" y="28354"/>
                    <a:pt x="17479" y="28788"/>
                    <a:pt x="19314" y="28788"/>
                  </a:cubicBezTo>
                  <a:cubicBezTo>
                    <a:pt x="19378" y="28789"/>
                    <a:pt x="19445" y="28790"/>
                    <a:pt x="19515" y="28790"/>
                  </a:cubicBezTo>
                  <a:cubicBezTo>
                    <a:pt x="21458" y="28790"/>
                    <a:pt x="25251" y="28354"/>
                    <a:pt x="25251" y="28354"/>
                  </a:cubicBezTo>
                  <a:cubicBezTo>
                    <a:pt x="32757" y="27220"/>
                    <a:pt x="36760" y="24485"/>
                    <a:pt x="36760" y="24485"/>
                  </a:cubicBezTo>
                  <a:cubicBezTo>
                    <a:pt x="38594" y="17480"/>
                    <a:pt x="35892" y="7506"/>
                    <a:pt x="33157"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8" name="Google Shape;2678;p46"/>
            <p:cNvSpPr/>
            <p:nvPr/>
          </p:nvSpPr>
          <p:spPr>
            <a:xfrm>
              <a:off x="5254446" y="4337416"/>
              <a:ext cx="75080" cy="281505"/>
            </a:xfrm>
            <a:custGeom>
              <a:avLst/>
              <a:gdLst/>
              <a:ahLst/>
              <a:cxnLst/>
              <a:rect l="l" t="t" r="r" b="b"/>
              <a:pathLst>
                <a:path w="7673" h="28769" extrusionOk="0">
                  <a:moveTo>
                    <a:pt x="1099" y="1"/>
                  </a:moveTo>
                  <a:cubicBezTo>
                    <a:pt x="801" y="1"/>
                    <a:pt x="555" y="209"/>
                    <a:pt x="334" y="611"/>
                  </a:cubicBezTo>
                  <a:cubicBezTo>
                    <a:pt x="268" y="778"/>
                    <a:pt x="1" y="1311"/>
                    <a:pt x="334" y="3079"/>
                  </a:cubicBezTo>
                  <a:cubicBezTo>
                    <a:pt x="1502" y="9284"/>
                    <a:pt x="4471" y="25462"/>
                    <a:pt x="5104" y="27230"/>
                  </a:cubicBezTo>
                  <a:cubicBezTo>
                    <a:pt x="5329" y="27937"/>
                    <a:pt x="5802" y="28768"/>
                    <a:pt x="6552" y="28768"/>
                  </a:cubicBezTo>
                  <a:cubicBezTo>
                    <a:pt x="6581" y="28768"/>
                    <a:pt x="6610" y="28767"/>
                    <a:pt x="6639" y="28764"/>
                  </a:cubicBezTo>
                  <a:cubicBezTo>
                    <a:pt x="7606" y="28631"/>
                    <a:pt x="7673" y="27330"/>
                    <a:pt x="7506" y="26396"/>
                  </a:cubicBezTo>
                  <a:cubicBezTo>
                    <a:pt x="6105" y="18324"/>
                    <a:pt x="4604" y="10752"/>
                    <a:pt x="2836" y="2746"/>
                  </a:cubicBezTo>
                  <a:cubicBezTo>
                    <a:pt x="2669" y="1979"/>
                    <a:pt x="2369" y="744"/>
                    <a:pt x="1769" y="277"/>
                  </a:cubicBezTo>
                  <a:cubicBezTo>
                    <a:pt x="1517" y="92"/>
                    <a:pt x="1296" y="1"/>
                    <a:pt x="1099"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9" name="Google Shape;2679;p46"/>
            <p:cNvSpPr/>
            <p:nvPr/>
          </p:nvSpPr>
          <p:spPr>
            <a:xfrm>
              <a:off x="5246617" y="4253605"/>
              <a:ext cx="29052" cy="57242"/>
            </a:xfrm>
            <a:custGeom>
              <a:avLst/>
              <a:gdLst/>
              <a:ahLst/>
              <a:cxnLst/>
              <a:rect l="l" t="t" r="r" b="b"/>
              <a:pathLst>
                <a:path w="2969" h="5850" extrusionOk="0">
                  <a:moveTo>
                    <a:pt x="1428" y="1"/>
                  </a:moveTo>
                  <a:cubicBezTo>
                    <a:pt x="1346" y="1"/>
                    <a:pt x="1259" y="12"/>
                    <a:pt x="1168" y="35"/>
                  </a:cubicBezTo>
                  <a:cubicBezTo>
                    <a:pt x="267" y="302"/>
                    <a:pt x="0" y="2170"/>
                    <a:pt x="0" y="3004"/>
                  </a:cubicBezTo>
                  <a:cubicBezTo>
                    <a:pt x="0" y="3965"/>
                    <a:pt x="246" y="5849"/>
                    <a:pt x="1477" y="5849"/>
                  </a:cubicBezTo>
                  <a:cubicBezTo>
                    <a:pt x="1528" y="5849"/>
                    <a:pt x="1581" y="5846"/>
                    <a:pt x="1635" y="5839"/>
                  </a:cubicBezTo>
                  <a:cubicBezTo>
                    <a:pt x="1902" y="5806"/>
                    <a:pt x="2135" y="5706"/>
                    <a:pt x="2302" y="5539"/>
                  </a:cubicBezTo>
                  <a:cubicBezTo>
                    <a:pt x="2969" y="5005"/>
                    <a:pt x="2902" y="4005"/>
                    <a:pt x="2902" y="3304"/>
                  </a:cubicBezTo>
                  <a:cubicBezTo>
                    <a:pt x="2902" y="2398"/>
                    <a:pt x="2639" y="1"/>
                    <a:pt x="1428"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46"/>
            <p:cNvSpPr/>
            <p:nvPr/>
          </p:nvSpPr>
          <p:spPr>
            <a:xfrm>
              <a:off x="5016144" y="3866117"/>
              <a:ext cx="366879" cy="866609"/>
            </a:xfrm>
            <a:custGeom>
              <a:avLst/>
              <a:gdLst/>
              <a:ahLst/>
              <a:cxnLst/>
              <a:rect l="l" t="t" r="r" b="b"/>
              <a:pathLst>
                <a:path w="37494" h="88565" extrusionOk="0">
                  <a:moveTo>
                    <a:pt x="13510" y="1"/>
                  </a:moveTo>
                  <a:cubicBezTo>
                    <a:pt x="13643" y="3670"/>
                    <a:pt x="13710" y="40730"/>
                    <a:pt x="8339" y="53639"/>
                  </a:cubicBezTo>
                  <a:cubicBezTo>
                    <a:pt x="5337" y="60811"/>
                    <a:pt x="0" y="75088"/>
                    <a:pt x="2368" y="84228"/>
                  </a:cubicBezTo>
                  <a:cubicBezTo>
                    <a:pt x="2368" y="84228"/>
                    <a:pt x="6371" y="86963"/>
                    <a:pt x="13877" y="88097"/>
                  </a:cubicBezTo>
                  <a:cubicBezTo>
                    <a:pt x="13877" y="88097"/>
                    <a:pt x="18013" y="88564"/>
                    <a:pt x="19848" y="88564"/>
                  </a:cubicBezTo>
                  <a:cubicBezTo>
                    <a:pt x="21682" y="88564"/>
                    <a:pt x="25819" y="88097"/>
                    <a:pt x="25819" y="88097"/>
                  </a:cubicBezTo>
                  <a:cubicBezTo>
                    <a:pt x="33291" y="86996"/>
                    <a:pt x="37327" y="84228"/>
                    <a:pt x="37327" y="84228"/>
                  </a:cubicBezTo>
                  <a:cubicBezTo>
                    <a:pt x="37360" y="83961"/>
                    <a:pt x="37460" y="83761"/>
                    <a:pt x="37494" y="83494"/>
                  </a:cubicBezTo>
                  <a:cubicBezTo>
                    <a:pt x="34581" y="81505"/>
                    <a:pt x="30563" y="80669"/>
                    <a:pt x="27020" y="80669"/>
                  </a:cubicBezTo>
                  <a:cubicBezTo>
                    <a:pt x="26343" y="80669"/>
                    <a:pt x="25683" y="80700"/>
                    <a:pt x="25051" y="80759"/>
                  </a:cubicBezTo>
                  <a:cubicBezTo>
                    <a:pt x="20114" y="81259"/>
                    <a:pt x="14177" y="83294"/>
                    <a:pt x="9173" y="83394"/>
                  </a:cubicBezTo>
                  <a:cubicBezTo>
                    <a:pt x="9138" y="83394"/>
                    <a:pt x="9103" y="83394"/>
                    <a:pt x="9069" y="83394"/>
                  </a:cubicBezTo>
                  <a:cubicBezTo>
                    <a:pt x="1958" y="83394"/>
                    <a:pt x="4308" y="76595"/>
                    <a:pt x="5204" y="70952"/>
                  </a:cubicBezTo>
                  <a:cubicBezTo>
                    <a:pt x="6038" y="65781"/>
                    <a:pt x="8039" y="60277"/>
                    <a:pt x="9941" y="55407"/>
                  </a:cubicBezTo>
                  <a:cubicBezTo>
                    <a:pt x="12075" y="49903"/>
                    <a:pt x="12542" y="45266"/>
                    <a:pt x="13610" y="39462"/>
                  </a:cubicBezTo>
                  <a:cubicBezTo>
                    <a:pt x="14644" y="33625"/>
                    <a:pt x="15111" y="27187"/>
                    <a:pt x="15378" y="21216"/>
                  </a:cubicBezTo>
                  <a:cubicBezTo>
                    <a:pt x="15511" y="18214"/>
                    <a:pt x="15678" y="15245"/>
                    <a:pt x="15778" y="12243"/>
                  </a:cubicBezTo>
                  <a:cubicBezTo>
                    <a:pt x="15811" y="10842"/>
                    <a:pt x="15611" y="5071"/>
                    <a:pt x="15978" y="3703"/>
                  </a:cubicBezTo>
                  <a:cubicBezTo>
                    <a:pt x="16479" y="1869"/>
                    <a:pt x="18113" y="2002"/>
                    <a:pt x="19714" y="1935"/>
                  </a:cubicBezTo>
                  <a:cubicBezTo>
                    <a:pt x="21449" y="1902"/>
                    <a:pt x="25685" y="1902"/>
                    <a:pt x="26152" y="1869"/>
                  </a:cubicBezTo>
                  <a:cubicBezTo>
                    <a:pt x="26152" y="1035"/>
                    <a:pt x="26185" y="334"/>
                    <a:pt x="26185" y="1"/>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81" name="Google Shape;2681;p46"/>
          <p:cNvGrpSpPr/>
          <p:nvPr/>
        </p:nvGrpSpPr>
        <p:grpSpPr>
          <a:xfrm>
            <a:off x="9967989" y="-1503639"/>
            <a:ext cx="4148203" cy="1914036"/>
            <a:chOff x="294700" y="2601225"/>
            <a:chExt cx="8683700" cy="4006775"/>
          </a:xfrm>
        </p:grpSpPr>
        <p:sp>
          <p:nvSpPr>
            <p:cNvPr id="2682" name="Google Shape;2682;p46"/>
            <p:cNvSpPr/>
            <p:nvPr/>
          </p:nvSpPr>
          <p:spPr>
            <a:xfrm>
              <a:off x="294700" y="2631775"/>
              <a:ext cx="1546950" cy="20900"/>
            </a:xfrm>
            <a:custGeom>
              <a:avLst/>
              <a:gdLst/>
              <a:ahLst/>
              <a:cxnLst/>
              <a:rect l="l" t="t" r="r" b="b"/>
              <a:pathLst>
                <a:path w="61878" h="836" extrusionOk="0">
                  <a:moveTo>
                    <a:pt x="19651" y="1"/>
                  </a:moveTo>
                  <a:cubicBezTo>
                    <a:pt x="8166" y="1"/>
                    <a:pt x="0" y="115"/>
                    <a:pt x="0" y="268"/>
                  </a:cubicBezTo>
                  <a:cubicBezTo>
                    <a:pt x="0" y="502"/>
                    <a:pt x="13843" y="735"/>
                    <a:pt x="30955" y="802"/>
                  </a:cubicBezTo>
                  <a:cubicBezTo>
                    <a:pt x="34949" y="825"/>
                    <a:pt x="38765" y="836"/>
                    <a:pt x="42269" y="836"/>
                  </a:cubicBezTo>
                  <a:cubicBezTo>
                    <a:pt x="53751" y="836"/>
                    <a:pt x="61878" y="722"/>
                    <a:pt x="61878" y="568"/>
                  </a:cubicBezTo>
                  <a:cubicBezTo>
                    <a:pt x="61878" y="301"/>
                    <a:pt x="48034" y="101"/>
                    <a:pt x="30955" y="35"/>
                  </a:cubicBezTo>
                  <a:cubicBezTo>
                    <a:pt x="26970" y="11"/>
                    <a:pt x="23156" y="1"/>
                    <a:pt x="19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3" name="Google Shape;2683;p46"/>
            <p:cNvSpPr/>
            <p:nvPr/>
          </p:nvSpPr>
          <p:spPr>
            <a:xfrm>
              <a:off x="493175" y="3047325"/>
              <a:ext cx="1546950" cy="21475"/>
            </a:xfrm>
            <a:custGeom>
              <a:avLst/>
              <a:gdLst/>
              <a:ahLst/>
              <a:cxnLst/>
              <a:rect l="l" t="t" r="r" b="b"/>
              <a:pathLst>
                <a:path w="61878" h="859" extrusionOk="0">
                  <a:moveTo>
                    <a:pt x="19521" y="0"/>
                  </a:moveTo>
                  <a:cubicBezTo>
                    <a:pt x="8098" y="0"/>
                    <a:pt x="0" y="87"/>
                    <a:pt x="0" y="291"/>
                  </a:cubicBezTo>
                  <a:cubicBezTo>
                    <a:pt x="0" y="525"/>
                    <a:pt x="13843" y="758"/>
                    <a:pt x="30922" y="825"/>
                  </a:cubicBezTo>
                  <a:cubicBezTo>
                    <a:pt x="34923" y="848"/>
                    <a:pt x="38745" y="859"/>
                    <a:pt x="42254" y="859"/>
                  </a:cubicBezTo>
                  <a:cubicBezTo>
                    <a:pt x="53751" y="859"/>
                    <a:pt x="61878" y="745"/>
                    <a:pt x="61878" y="591"/>
                  </a:cubicBezTo>
                  <a:cubicBezTo>
                    <a:pt x="61878" y="358"/>
                    <a:pt x="48034" y="124"/>
                    <a:pt x="30922" y="24"/>
                  </a:cubicBezTo>
                  <a:cubicBezTo>
                    <a:pt x="26898" y="9"/>
                    <a:pt x="23051" y="0"/>
                    <a:pt x="19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46"/>
            <p:cNvSpPr/>
            <p:nvPr/>
          </p:nvSpPr>
          <p:spPr>
            <a:xfrm>
              <a:off x="790875" y="3444850"/>
              <a:ext cx="1586975" cy="20900"/>
            </a:xfrm>
            <a:custGeom>
              <a:avLst/>
              <a:gdLst/>
              <a:ahLst/>
              <a:cxnLst/>
              <a:rect l="l" t="t" r="r" b="b"/>
              <a:pathLst>
                <a:path w="63479" h="836" extrusionOk="0">
                  <a:moveTo>
                    <a:pt x="20149" y="1"/>
                  </a:moveTo>
                  <a:cubicBezTo>
                    <a:pt x="8362" y="1"/>
                    <a:pt x="1" y="115"/>
                    <a:pt x="1" y="268"/>
                  </a:cubicBezTo>
                  <a:cubicBezTo>
                    <a:pt x="1" y="502"/>
                    <a:pt x="14244" y="735"/>
                    <a:pt x="31757" y="802"/>
                  </a:cubicBezTo>
                  <a:cubicBezTo>
                    <a:pt x="35851" y="825"/>
                    <a:pt x="39765" y="836"/>
                    <a:pt x="43359" y="836"/>
                  </a:cubicBezTo>
                  <a:cubicBezTo>
                    <a:pt x="55137" y="836"/>
                    <a:pt x="63479" y="722"/>
                    <a:pt x="63479" y="569"/>
                  </a:cubicBezTo>
                  <a:cubicBezTo>
                    <a:pt x="63479" y="368"/>
                    <a:pt x="49269" y="102"/>
                    <a:pt x="31757" y="35"/>
                  </a:cubicBezTo>
                  <a:cubicBezTo>
                    <a:pt x="27662" y="11"/>
                    <a:pt x="23746" y="1"/>
                    <a:pt x="20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46"/>
            <p:cNvSpPr/>
            <p:nvPr/>
          </p:nvSpPr>
          <p:spPr>
            <a:xfrm>
              <a:off x="869275" y="3861425"/>
              <a:ext cx="1190850" cy="22750"/>
            </a:xfrm>
            <a:custGeom>
              <a:avLst/>
              <a:gdLst/>
              <a:ahLst/>
              <a:cxnLst/>
              <a:rect l="l" t="t" r="r" b="b"/>
              <a:pathLst>
                <a:path w="47634" h="910" extrusionOk="0">
                  <a:moveTo>
                    <a:pt x="14531" y="0"/>
                  </a:moveTo>
                  <a:cubicBezTo>
                    <a:pt x="11683" y="0"/>
                    <a:pt x="9123" y="17"/>
                    <a:pt x="6972" y="50"/>
                  </a:cubicBezTo>
                  <a:cubicBezTo>
                    <a:pt x="4837" y="84"/>
                    <a:pt x="3102" y="117"/>
                    <a:pt x="1868" y="150"/>
                  </a:cubicBezTo>
                  <a:cubicBezTo>
                    <a:pt x="667" y="217"/>
                    <a:pt x="0" y="251"/>
                    <a:pt x="0" y="317"/>
                  </a:cubicBezTo>
                  <a:cubicBezTo>
                    <a:pt x="0" y="417"/>
                    <a:pt x="667" y="451"/>
                    <a:pt x="1868" y="484"/>
                  </a:cubicBezTo>
                  <a:cubicBezTo>
                    <a:pt x="3102" y="551"/>
                    <a:pt x="4804" y="584"/>
                    <a:pt x="6972" y="617"/>
                  </a:cubicBezTo>
                  <a:cubicBezTo>
                    <a:pt x="11308" y="718"/>
                    <a:pt x="17212" y="818"/>
                    <a:pt x="23817" y="884"/>
                  </a:cubicBezTo>
                  <a:cubicBezTo>
                    <a:pt x="27103" y="901"/>
                    <a:pt x="30238" y="909"/>
                    <a:pt x="33090" y="909"/>
                  </a:cubicBezTo>
                  <a:cubicBezTo>
                    <a:pt x="35942" y="909"/>
                    <a:pt x="38511" y="901"/>
                    <a:pt x="40662" y="884"/>
                  </a:cubicBezTo>
                  <a:cubicBezTo>
                    <a:pt x="42797" y="818"/>
                    <a:pt x="44532" y="784"/>
                    <a:pt x="45733" y="751"/>
                  </a:cubicBezTo>
                  <a:cubicBezTo>
                    <a:pt x="46967" y="718"/>
                    <a:pt x="47634" y="617"/>
                    <a:pt x="47634" y="584"/>
                  </a:cubicBezTo>
                  <a:cubicBezTo>
                    <a:pt x="47634" y="551"/>
                    <a:pt x="46967" y="484"/>
                    <a:pt x="45733" y="417"/>
                  </a:cubicBezTo>
                  <a:cubicBezTo>
                    <a:pt x="44532" y="384"/>
                    <a:pt x="42831" y="317"/>
                    <a:pt x="40662" y="284"/>
                  </a:cubicBezTo>
                  <a:cubicBezTo>
                    <a:pt x="36326" y="217"/>
                    <a:pt x="30388" y="84"/>
                    <a:pt x="23817" y="50"/>
                  </a:cubicBezTo>
                  <a:cubicBezTo>
                    <a:pt x="20515" y="17"/>
                    <a:pt x="17379" y="0"/>
                    <a:pt x="14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46"/>
            <p:cNvSpPr/>
            <p:nvPr/>
          </p:nvSpPr>
          <p:spPr>
            <a:xfrm>
              <a:off x="611575" y="4258775"/>
              <a:ext cx="1290125" cy="21325"/>
            </a:xfrm>
            <a:custGeom>
              <a:avLst/>
              <a:gdLst/>
              <a:ahLst/>
              <a:cxnLst/>
              <a:rect l="l" t="t" r="r" b="b"/>
              <a:pathLst>
                <a:path w="51605" h="853" extrusionOk="0">
                  <a:moveTo>
                    <a:pt x="16365" y="0"/>
                  </a:moveTo>
                  <a:cubicBezTo>
                    <a:pt x="6796" y="0"/>
                    <a:pt x="1" y="115"/>
                    <a:pt x="1" y="268"/>
                  </a:cubicBezTo>
                  <a:cubicBezTo>
                    <a:pt x="1" y="535"/>
                    <a:pt x="11576" y="735"/>
                    <a:pt x="25786" y="835"/>
                  </a:cubicBezTo>
                  <a:cubicBezTo>
                    <a:pt x="28309" y="847"/>
                    <a:pt x="30748" y="852"/>
                    <a:pt x="33054" y="852"/>
                  </a:cubicBezTo>
                  <a:cubicBezTo>
                    <a:pt x="43767" y="852"/>
                    <a:pt x="51604" y="733"/>
                    <a:pt x="51604" y="568"/>
                  </a:cubicBezTo>
                  <a:cubicBezTo>
                    <a:pt x="51604" y="368"/>
                    <a:pt x="40029" y="101"/>
                    <a:pt x="25786" y="34"/>
                  </a:cubicBezTo>
                  <a:cubicBezTo>
                    <a:pt x="22463" y="11"/>
                    <a:pt x="19285" y="0"/>
                    <a:pt x="16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46"/>
            <p:cNvSpPr/>
            <p:nvPr/>
          </p:nvSpPr>
          <p:spPr>
            <a:xfrm>
              <a:off x="363900" y="4645725"/>
              <a:ext cx="1427700" cy="20900"/>
            </a:xfrm>
            <a:custGeom>
              <a:avLst/>
              <a:gdLst/>
              <a:ahLst/>
              <a:cxnLst/>
              <a:rect l="l" t="t" r="r" b="b"/>
              <a:pathLst>
                <a:path w="57108" h="836" extrusionOk="0">
                  <a:moveTo>
                    <a:pt x="18118" y="0"/>
                  </a:moveTo>
                  <a:cubicBezTo>
                    <a:pt x="7520" y="0"/>
                    <a:pt x="1" y="114"/>
                    <a:pt x="1" y="268"/>
                  </a:cubicBezTo>
                  <a:cubicBezTo>
                    <a:pt x="1" y="501"/>
                    <a:pt x="12810" y="735"/>
                    <a:pt x="28554" y="801"/>
                  </a:cubicBezTo>
                  <a:cubicBezTo>
                    <a:pt x="32243" y="825"/>
                    <a:pt x="35768" y="835"/>
                    <a:pt x="39004" y="835"/>
                  </a:cubicBezTo>
                  <a:cubicBezTo>
                    <a:pt x="49608" y="835"/>
                    <a:pt x="57108" y="721"/>
                    <a:pt x="57108" y="568"/>
                  </a:cubicBezTo>
                  <a:cubicBezTo>
                    <a:pt x="57108" y="368"/>
                    <a:pt x="44366" y="101"/>
                    <a:pt x="28554" y="34"/>
                  </a:cubicBezTo>
                  <a:cubicBezTo>
                    <a:pt x="24873" y="11"/>
                    <a:pt x="21352" y="0"/>
                    <a:pt x="18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46"/>
            <p:cNvSpPr/>
            <p:nvPr/>
          </p:nvSpPr>
          <p:spPr>
            <a:xfrm>
              <a:off x="304700" y="5052100"/>
              <a:ext cx="1427700" cy="21125"/>
            </a:xfrm>
            <a:custGeom>
              <a:avLst/>
              <a:gdLst/>
              <a:ahLst/>
              <a:cxnLst/>
              <a:rect l="l" t="t" r="r" b="b"/>
              <a:pathLst>
                <a:path w="57108" h="845" extrusionOk="0">
                  <a:moveTo>
                    <a:pt x="18011" y="0"/>
                  </a:moveTo>
                  <a:cubicBezTo>
                    <a:pt x="7456" y="0"/>
                    <a:pt x="0" y="87"/>
                    <a:pt x="0" y="291"/>
                  </a:cubicBezTo>
                  <a:cubicBezTo>
                    <a:pt x="0" y="525"/>
                    <a:pt x="12776" y="725"/>
                    <a:pt x="28554" y="825"/>
                  </a:cubicBezTo>
                  <a:cubicBezTo>
                    <a:pt x="31769" y="838"/>
                    <a:pt x="34861" y="845"/>
                    <a:pt x="37747" y="845"/>
                  </a:cubicBezTo>
                  <a:cubicBezTo>
                    <a:pt x="48995" y="845"/>
                    <a:pt x="57108" y="744"/>
                    <a:pt x="57108" y="558"/>
                  </a:cubicBezTo>
                  <a:cubicBezTo>
                    <a:pt x="57108" y="358"/>
                    <a:pt x="44299" y="158"/>
                    <a:pt x="28554" y="24"/>
                  </a:cubicBezTo>
                  <a:cubicBezTo>
                    <a:pt x="24829" y="8"/>
                    <a:pt x="21272" y="0"/>
                    <a:pt x="18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46"/>
            <p:cNvSpPr/>
            <p:nvPr/>
          </p:nvSpPr>
          <p:spPr>
            <a:xfrm>
              <a:off x="354725" y="5449050"/>
              <a:ext cx="1715425" cy="21475"/>
            </a:xfrm>
            <a:custGeom>
              <a:avLst/>
              <a:gdLst/>
              <a:ahLst/>
              <a:cxnLst/>
              <a:rect l="l" t="t" r="r" b="b"/>
              <a:pathLst>
                <a:path w="68617" h="859" extrusionOk="0">
                  <a:moveTo>
                    <a:pt x="21644" y="0"/>
                  </a:moveTo>
                  <a:cubicBezTo>
                    <a:pt x="8975" y="0"/>
                    <a:pt x="1" y="87"/>
                    <a:pt x="1" y="291"/>
                  </a:cubicBezTo>
                  <a:cubicBezTo>
                    <a:pt x="1" y="525"/>
                    <a:pt x="15378" y="758"/>
                    <a:pt x="34292" y="825"/>
                  </a:cubicBezTo>
                  <a:cubicBezTo>
                    <a:pt x="38722" y="848"/>
                    <a:pt x="42957" y="859"/>
                    <a:pt x="46845" y="859"/>
                  </a:cubicBezTo>
                  <a:cubicBezTo>
                    <a:pt x="59589" y="859"/>
                    <a:pt x="68616" y="745"/>
                    <a:pt x="68616" y="591"/>
                  </a:cubicBezTo>
                  <a:cubicBezTo>
                    <a:pt x="68616" y="358"/>
                    <a:pt x="53239" y="124"/>
                    <a:pt x="34292" y="24"/>
                  </a:cubicBezTo>
                  <a:cubicBezTo>
                    <a:pt x="29827" y="8"/>
                    <a:pt x="25559" y="0"/>
                    <a:pt x="2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46"/>
            <p:cNvSpPr/>
            <p:nvPr/>
          </p:nvSpPr>
          <p:spPr>
            <a:xfrm>
              <a:off x="790050" y="5806025"/>
              <a:ext cx="1449375" cy="25250"/>
            </a:xfrm>
            <a:custGeom>
              <a:avLst/>
              <a:gdLst/>
              <a:ahLst/>
              <a:cxnLst/>
              <a:rect l="l" t="t" r="r" b="b"/>
              <a:pathLst>
                <a:path w="57975" h="1010" extrusionOk="0">
                  <a:moveTo>
                    <a:pt x="15971" y="0"/>
                  </a:moveTo>
                  <a:cubicBezTo>
                    <a:pt x="13204" y="0"/>
                    <a:pt x="10689" y="8"/>
                    <a:pt x="8506" y="22"/>
                  </a:cubicBezTo>
                  <a:cubicBezTo>
                    <a:pt x="5871" y="55"/>
                    <a:pt x="3770" y="89"/>
                    <a:pt x="2302" y="156"/>
                  </a:cubicBezTo>
                  <a:cubicBezTo>
                    <a:pt x="801" y="189"/>
                    <a:pt x="0" y="222"/>
                    <a:pt x="0" y="322"/>
                  </a:cubicBezTo>
                  <a:cubicBezTo>
                    <a:pt x="0" y="389"/>
                    <a:pt x="834" y="422"/>
                    <a:pt x="2302" y="489"/>
                  </a:cubicBezTo>
                  <a:cubicBezTo>
                    <a:pt x="3770" y="556"/>
                    <a:pt x="5871" y="589"/>
                    <a:pt x="8506" y="656"/>
                  </a:cubicBezTo>
                  <a:cubicBezTo>
                    <a:pt x="13777" y="723"/>
                    <a:pt x="20982" y="856"/>
                    <a:pt x="28988" y="923"/>
                  </a:cubicBezTo>
                  <a:cubicBezTo>
                    <a:pt x="34063" y="986"/>
                    <a:pt x="38817" y="1009"/>
                    <a:pt x="42960" y="1009"/>
                  </a:cubicBezTo>
                  <a:cubicBezTo>
                    <a:pt x="45351" y="1009"/>
                    <a:pt x="47540" y="1002"/>
                    <a:pt x="49469" y="989"/>
                  </a:cubicBezTo>
                  <a:cubicBezTo>
                    <a:pt x="52071" y="923"/>
                    <a:pt x="54206" y="889"/>
                    <a:pt x="55673" y="856"/>
                  </a:cubicBezTo>
                  <a:cubicBezTo>
                    <a:pt x="57174" y="823"/>
                    <a:pt x="57975" y="723"/>
                    <a:pt x="57975" y="689"/>
                  </a:cubicBezTo>
                  <a:cubicBezTo>
                    <a:pt x="57975" y="656"/>
                    <a:pt x="57141" y="556"/>
                    <a:pt x="55673" y="522"/>
                  </a:cubicBezTo>
                  <a:cubicBezTo>
                    <a:pt x="54206" y="422"/>
                    <a:pt x="52071" y="389"/>
                    <a:pt x="49469" y="356"/>
                  </a:cubicBezTo>
                  <a:cubicBezTo>
                    <a:pt x="44232" y="256"/>
                    <a:pt x="36993" y="156"/>
                    <a:pt x="28988" y="55"/>
                  </a:cubicBezTo>
                  <a:cubicBezTo>
                    <a:pt x="24298" y="16"/>
                    <a:pt x="19883" y="0"/>
                    <a:pt x="15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46"/>
            <p:cNvSpPr/>
            <p:nvPr/>
          </p:nvSpPr>
          <p:spPr>
            <a:xfrm>
              <a:off x="978500" y="6210175"/>
              <a:ext cx="1002400" cy="20875"/>
            </a:xfrm>
            <a:custGeom>
              <a:avLst/>
              <a:gdLst/>
              <a:ahLst/>
              <a:cxnLst/>
              <a:rect l="l" t="t" r="r" b="b"/>
              <a:pathLst>
                <a:path w="40096" h="835" extrusionOk="0">
                  <a:moveTo>
                    <a:pt x="20015" y="1"/>
                  </a:moveTo>
                  <a:cubicBezTo>
                    <a:pt x="8974" y="1"/>
                    <a:pt x="1" y="201"/>
                    <a:pt x="1" y="401"/>
                  </a:cubicBezTo>
                  <a:cubicBezTo>
                    <a:pt x="1" y="668"/>
                    <a:pt x="8974" y="835"/>
                    <a:pt x="20015" y="835"/>
                  </a:cubicBezTo>
                  <a:cubicBezTo>
                    <a:pt x="31123" y="835"/>
                    <a:pt x="40096" y="601"/>
                    <a:pt x="40096" y="401"/>
                  </a:cubicBezTo>
                  <a:cubicBezTo>
                    <a:pt x="40096" y="168"/>
                    <a:pt x="31123"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46"/>
            <p:cNvSpPr/>
            <p:nvPr/>
          </p:nvSpPr>
          <p:spPr>
            <a:xfrm>
              <a:off x="978500" y="6587125"/>
              <a:ext cx="1002400" cy="20875"/>
            </a:xfrm>
            <a:custGeom>
              <a:avLst/>
              <a:gdLst/>
              <a:ahLst/>
              <a:cxnLst/>
              <a:rect l="l" t="t" r="r" b="b"/>
              <a:pathLst>
                <a:path w="40096" h="835" extrusionOk="0">
                  <a:moveTo>
                    <a:pt x="20015" y="0"/>
                  </a:moveTo>
                  <a:cubicBezTo>
                    <a:pt x="8974" y="0"/>
                    <a:pt x="1" y="201"/>
                    <a:pt x="1" y="434"/>
                  </a:cubicBezTo>
                  <a:cubicBezTo>
                    <a:pt x="1" y="668"/>
                    <a:pt x="8974" y="834"/>
                    <a:pt x="20015" y="834"/>
                  </a:cubicBezTo>
                  <a:cubicBezTo>
                    <a:pt x="31123" y="834"/>
                    <a:pt x="40096" y="634"/>
                    <a:pt x="40096" y="434"/>
                  </a:cubicBezTo>
                  <a:cubicBezTo>
                    <a:pt x="40096" y="1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46"/>
            <p:cNvSpPr/>
            <p:nvPr/>
          </p:nvSpPr>
          <p:spPr>
            <a:xfrm>
              <a:off x="2015075" y="2601225"/>
              <a:ext cx="1189200" cy="28625"/>
            </a:xfrm>
            <a:custGeom>
              <a:avLst/>
              <a:gdLst/>
              <a:ahLst/>
              <a:cxnLst/>
              <a:rect l="l" t="t" r="r" b="b"/>
              <a:pathLst>
                <a:path w="47568" h="1145" extrusionOk="0">
                  <a:moveTo>
                    <a:pt x="16013" y="0"/>
                  </a:moveTo>
                  <a:cubicBezTo>
                    <a:pt x="12559" y="0"/>
                    <a:pt x="9474" y="17"/>
                    <a:pt x="6972" y="56"/>
                  </a:cubicBezTo>
                  <a:cubicBezTo>
                    <a:pt x="2669" y="156"/>
                    <a:pt x="1" y="323"/>
                    <a:pt x="1" y="456"/>
                  </a:cubicBezTo>
                  <a:cubicBezTo>
                    <a:pt x="1" y="589"/>
                    <a:pt x="2669" y="689"/>
                    <a:pt x="6972" y="823"/>
                  </a:cubicBezTo>
                  <a:cubicBezTo>
                    <a:pt x="11242" y="956"/>
                    <a:pt x="17180" y="1090"/>
                    <a:pt x="23751" y="1123"/>
                  </a:cubicBezTo>
                  <a:cubicBezTo>
                    <a:pt x="26487" y="1137"/>
                    <a:pt x="29114" y="1145"/>
                    <a:pt x="31556" y="1145"/>
                  </a:cubicBezTo>
                  <a:cubicBezTo>
                    <a:pt x="35010" y="1145"/>
                    <a:pt x="38095" y="1129"/>
                    <a:pt x="40596" y="1090"/>
                  </a:cubicBezTo>
                  <a:cubicBezTo>
                    <a:pt x="44900" y="990"/>
                    <a:pt x="47568" y="823"/>
                    <a:pt x="47568" y="689"/>
                  </a:cubicBezTo>
                  <a:cubicBezTo>
                    <a:pt x="47568" y="589"/>
                    <a:pt x="44900" y="423"/>
                    <a:pt x="40663" y="323"/>
                  </a:cubicBezTo>
                  <a:cubicBezTo>
                    <a:pt x="36327" y="189"/>
                    <a:pt x="30389" y="56"/>
                    <a:pt x="23818" y="22"/>
                  </a:cubicBezTo>
                  <a:cubicBezTo>
                    <a:pt x="21082" y="9"/>
                    <a:pt x="18455" y="0"/>
                    <a:pt x="16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46"/>
            <p:cNvSpPr/>
            <p:nvPr/>
          </p:nvSpPr>
          <p:spPr>
            <a:xfrm>
              <a:off x="2212725" y="3018200"/>
              <a:ext cx="1190025" cy="28625"/>
            </a:xfrm>
            <a:custGeom>
              <a:avLst/>
              <a:gdLst/>
              <a:ahLst/>
              <a:cxnLst/>
              <a:rect l="l" t="t" r="r" b="b"/>
              <a:pathLst>
                <a:path w="47601" h="1145" extrusionOk="0">
                  <a:moveTo>
                    <a:pt x="16037" y="0"/>
                  </a:moveTo>
                  <a:cubicBezTo>
                    <a:pt x="12586" y="0"/>
                    <a:pt x="9493" y="16"/>
                    <a:pt x="6972" y="55"/>
                  </a:cubicBezTo>
                  <a:cubicBezTo>
                    <a:pt x="2669" y="155"/>
                    <a:pt x="0" y="322"/>
                    <a:pt x="0" y="456"/>
                  </a:cubicBezTo>
                  <a:cubicBezTo>
                    <a:pt x="0" y="589"/>
                    <a:pt x="2669" y="689"/>
                    <a:pt x="6972" y="822"/>
                  </a:cubicBezTo>
                  <a:cubicBezTo>
                    <a:pt x="11275" y="956"/>
                    <a:pt x="17179" y="1089"/>
                    <a:pt x="23784" y="1123"/>
                  </a:cubicBezTo>
                  <a:cubicBezTo>
                    <a:pt x="26506" y="1137"/>
                    <a:pt x="29125" y="1145"/>
                    <a:pt x="31565" y="1145"/>
                  </a:cubicBezTo>
                  <a:cubicBezTo>
                    <a:pt x="35016" y="1145"/>
                    <a:pt x="38109" y="1128"/>
                    <a:pt x="40629" y="1089"/>
                  </a:cubicBezTo>
                  <a:cubicBezTo>
                    <a:pt x="44933" y="989"/>
                    <a:pt x="47601" y="822"/>
                    <a:pt x="47601" y="689"/>
                  </a:cubicBezTo>
                  <a:cubicBezTo>
                    <a:pt x="47601" y="522"/>
                    <a:pt x="44933" y="422"/>
                    <a:pt x="40663" y="322"/>
                  </a:cubicBezTo>
                  <a:cubicBezTo>
                    <a:pt x="36326" y="189"/>
                    <a:pt x="30422" y="55"/>
                    <a:pt x="23817" y="22"/>
                  </a:cubicBezTo>
                  <a:cubicBezTo>
                    <a:pt x="21096" y="8"/>
                    <a:pt x="18477" y="0"/>
                    <a:pt x="16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5" name="Google Shape;2695;p46"/>
            <p:cNvSpPr/>
            <p:nvPr/>
          </p:nvSpPr>
          <p:spPr>
            <a:xfrm>
              <a:off x="2510425" y="3418400"/>
              <a:ext cx="1110825" cy="27325"/>
            </a:xfrm>
            <a:custGeom>
              <a:avLst/>
              <a:gdLst/>
              <a:ahLst/>
              <a:cxnLst/>
              <a:rect l="l" t="t" r="r" b="b"/>
              <a:pathLst>
                <a:path w="44433" h="1093" extrusionOk="0">
                  <a:moveTo>
                    <a:pt x="13561" y="0"/>
                  </a:moveTo>
                  <a:cubicBezTo>
                    <a:pt x="10900" y="0"/>
                    <a:pt x="8507" y="9"/>
                    <a:pt x="6506" y="25"/>
                  </a:cubicBezTo>
                  <a:cubicBezTo>
                    <a:pt x="2503" y="92"/>
                    <a:pt x="1" y="159"/>
                    <a:pt x="1" y="326"/>
                  </a:cubicBezTo>
                  <a:cubicBezTo>
                    <a:pt x="1" y="492"/>
                    <a:pt x="2503" y="626"/>
                    <a:pt x="6506" y="793"/>
                  </a:cubicBezTo>
                  <a:cubicBezTo>
                    <a:pt x="10542" y="959"/>
                    <a:pt x="16079" y="1026"/>
                    <a:pt x="22217" y="1093"/>
                  </a:cubicBezTo>
                  <a:cubicBezTo>
                    <a:pt x="28355" y="1093"/>
                    <a:pt x="33925" y="1026"/>
                    <a:pt x="37928" y="959"/>
                  </a:cubicBezTo>
                  <a:cubicBezTo>
                    <a:pt x="41931" y="859"/>
                    <a:pt x="44433" y="759"/>
                    <a:pt x="44433" y="592"/>
                  </a:cubicBezTo>
                  <a:cubicBezTo>
                    <a:pt x="44433" y="426"/>
                    <a:pt x="41931" y="292"/>
                    <a:pt x="37928" y="259"/>
                  </a:cubicBezTo>
                  <a:cubicBezTo>
                    <a:pt x="33892" y="125"/>
                    <a:pt x="28355" y="92"/>
                    <a:pt x="22217" y="25"/>
                  </a:cubicBezTo>
                  <a:cubicBezTo>
                    <a:pt x="19148" y="9"/>
                    <a:pt x="16221" y="0"/>
                    <a:pt x="13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6" name="Google Shape;2696;p46"/>
            <p:cNvSpPr/>
            <p:nvPr/>
          </p:nvSpPr>
          <p:spPr>
            <a:xfrm>
              <a:off x="2496250" y="3826675"/>
              <a:ext cx="1190875" cy="28000"/>
            </a:xfrm>
            <a:custGeom>
              <a:avLst/>
              <a:gdLst/>
              <a:ahLst/>
              <a:cxnLst/>
              <a:rect l="l" t="t" r="r" b="b"/>
              <a:pathLst>
                <a:path w="47635" h="1120" extrusionOk="0">
                  <a:moveTo>
                    <a:pt x="13242" y="1"/>
                  </a:moveTo>
                  <a:cubicBezTo>
                    <a:pt x="10908" y="1"/>
                    <a:pt x="8791" y="11"/>
                    <a:pt x="6973" y="39"/>
                  </a:cubicBezTo>
                  <a:cubicBezTo>
                    <a:pt x="2669" y="106"/>
                    <a:pt x="1" y="273"/>
                    <a:pt x="1" y="373"/>
                  </a:cubicBezTo>
                  <a:cubicBezTo>
                    <a:pt x="1" y="540"/>
                    <a:pt x="2669" y="673"/>
                    <a:pt x="6973" y="807"/>
                  </a:cubicBezTo>
                  <a:cubicBezTo>
                    <a:pt x="11309" y="940"/>
                    <a:pt x="17247" y="1040"/>
                    <a:pt x="23818" y="1107"/>
                  </a:cubicBezTo>
                  <a:cubicBezTo>
                    <a:pt x="25469" y="1115"/>
                    <a:pt x="27079" y="1119"/>
                    <a:pt x="28631" y="1119"/>
                  </a:cubicBezTo>
                  <a:cubicBezTo>
                    <a:pt x="33289" y="1119"/>
                    <a:pt x="37436" y="1082"/>
                    <a:pt x="40663" y="1007"/>
                  </a:cubicBezTo>
                  <a:cubicBezTo>
                    <a:pt x="44966" y="940"/>
                    <a:pt x="47635" y="773"/>
                    <a:pt x="47635" y="640"/>
                  </a:cubicBezTo>
                  <a:cubicBezTo>
                    <a:pt x="47635" y="506"/>
                    <a:pt x="44966" y="373"/>
                    <a:pt x="40663" y="306"/>
                  </a:cubicBezTo>
                  <a:cubicBezTo>
                    <a:pt x="36327" y="173"/>
                    <a:pt x="30423" y="106"/>
                    <a:pt x="23818" y="39"/>
                  </a:cubicBezTo>
                  <a:cubicBezTo>
                    <a:pt x="20024" y="20"/>
                    <a:pt x="16430" y="1"/>
                    <a:pt x="13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46"/>
            <p:cNvSpPr/>
            <p:nvPr/>
          </p:nvSpPr>
          <p:spPr>
            <a:xfrm>
              <a:off x="2178525" y="4233525"/>
              <a:ext cx="1416050" cy="26125"/>
            </a:xfrm>
            <a:custGeom>
              <a:avLst/>
              <a:gdLst/>
              <a:ahLst/>
              <a:cxnLst/>
              <a:rect l="l" t="t" r="r" b="b"/>
              <a:pathLst>
                <a:path w="56642" h="1045" extrusionOk="0">
                  <a:moveTo>
                    <a:pt x="33138" y="0"/>
                  </a:moveTo>
                  <a:cubicBezTo>
                    <a:pt x="31572" y="0"/>
                    <a:pt x="29963" y="3"/>
                    <a:pt x="28321" y="10"/>
                  </a:cubicBezTo>
                  <a:cubicBezTo>
                    <a:pt x="12677" y="10"/>
                    <a:pt x="1" y="244"/>
                    <a:pt x="1" y="544"/>
                  </a:cubicBezTo>
                  <a:cubicBezTo>
                    <a:pt x="1" y="844"/>
                    <a:pt x="12677" y="1044"/>
                    <a:pt x="28321" y="1044"/>
                  </a:cubicBezTo>
                  <a:cubicBezTo>
                    <a:pt x="43966" y="1044"/>
                    <a:pt x="56641" y="778"/>
                    <a:pt x="56641" y="511"/>
                  </a:cubicBezTo>
                  <a:cubicBezTo>
                    <a:pt x="56641" y="242"/>
                    <a:pt x="46487" y="0"/>
                    <a:pt x="33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8" name="Google Shape;2698;p46"/>
            <p:cNvSpPr/>
            <p:nvPr/>
          </p:nvSpPr>
          <p:spPr>
            <a:xfrm>
              <a:off x="1924175" y="4597250"/>
              <a:ext cx="1429375" cy="27200"/>
            </a:xfrm>
            <a:custGeom>
              <a:avLst/>
              <a:gdLst/>
              <a:ahLst/>
              <a:cxnLst/>
              <a:rect l="l" t="t" r="r" b="b"/>
              <a:pathLst>
                <a:path w="57175" h="1088" extrusionOk="0">
                  <a:moveTo>
                    <a:pt x="24603" y="1"/>
                  </a:moveTo>
                  <a:cubicBezTo>
                    <a:pt x="10722" y="1"/>
                    <a:pt x="1" y="161"/>
                    <a:pt x="1" y="405"/>
                  </a:cubicBezTo>
                  <a:cubicBezTo>
                    <a:pt x="1" y="706"/>
                    <a:pt x="12810" y="1006"/>
                    <a:pt x="28555" y="1073"/>
                  </a:cubicBezTo>
                  <a:cubicBezTo>
                    <a:pt x="30882" y="1082"/>
                    <a:pt x="33145" y="1087"/>
                    <a:pt x="35312" y="1087"/>
                  </a:cubicBezTo>
                  <a:cubicBezTo>
                    <a:pt x="47833" y="1087"/>
                    <a:pt x="57142" y="928"/>
                    <a:pt x="57142" y="672"/>
                  </a:cubicBezTo>
                  <a:cubicBezTo>
                    <a:pt x="57175" y="372"/>
                    <a:pt x="44366" y="72"/>
                    <a:pt x="28555" y="5"/>
                  </a:cubicBezTo>
                  <a:cubicBezTo>
                    <a:pt x="27214" y="2"/>
                    <a:pt x="25895" y="1"/>
                    <a:pt x="2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9" name="Google Shape;2699;p46"/>
            <p:cNvSpPr/>
            <p:nvPr/>
          </p:nvSpPr>
          <p:spPr>
            <a:xfrm>
              <a:off x="1974225" y="5014225"/>
              <a:ext cx="1230050" cy="27175"/>
            </a:xfrm>
            <a:custGeom>
              <a:avLst/>
              <a:gdLst/>
              <a:ahLst/>
              <a:cxnLst/>
              <a:rect l="l" t="t" r="r" b="b"/>
              <a:pathLst>
                <a:path w="49202" h="1087" extrusionOk="0">
                  <a:moveTo>
                    <a:pt x="21203" y="0"/>
                  </a:moveTo>
                  <a:cubicBezTo>
                    <a:pt x="9213" y="0"/>
                    <a:pt x="0" y="161"/>
                    <a:pt x="0" y="405"/>
                  </a:cubicBezTo>
                  <a:cubicBezTo>
                    <a:pt x="0" y="705"/>
                    <a:pt x="11008" y="1005"/>
                    <a:pt x="24618" y="1072"/>
                  </a:cubicBezTo>
                  <a:cubicBezTo>
                    <a:pt x="26621" y="1082"/>
                    <a:pt x="28568" y="1087"/>
                    <a:pt x="30432" y="1087"/>
                  </a:cubicBezTo>
                  <a:cubicBezTo>
                    <a:pt x="41202" y="1087"/>
                    <a:pt x="49202" y="928"/>
                    <a:pt x="49202" y="672"/>
                  </a:cubicBezTo>
                  <a:cubicBezTo>
                    <a:pt x="49202" y="372"/>
                    <a:pt x="38194" y="38"/>
                    <a:pt x="24618" y="5"/>
                  </a:cubicBezTo>
                  <a:cubicBezTo>
                    <a:pt x="23459" y="2"/>
                    <a:pt x="22319" y="0"/>
                    <a:pt x="2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0" name="Google Shape;2700;p46"/>
            <p:cNvSpPr/>
            <p:nvPr/>
          </p:nvSpPr>
          <p:spPr>
            <a:xfrm>
              <a:off x="2417025" y="5419575"/>
              <a:ext cx="883150" cy="29325"/>
            </a:xfrm>
            <a:custGeom>
              <a:avLst/>
              <a:gdLst/>
              <a:ahLst/>
              <a:cxnLst/>
              <a:rect l="l" t="t" r="r" b="b"/>
              <a:pathLst>
                <a:path w="35326" h="1173" extrusionOk="0">
                  <a:moveTo>
                    <a:pt x="12712" y="1"/>
                  </a:moveTo>
                  <a:cubicBezTo>
                    <a:pt x="9837" y="1"/>
                    <a:pt x="7261" y="38"/>
                    <a:pt x="5171" y="102"/>
                  </a:cubicBezTo>
                  <a:cubicBezTo>
                    <a:pt x="1969" y="169"/>
                    <a:pt x="1" y="336"/>
                    <a:pt x="1" y="469"/>
                  </a:cubicBezTo>
                  <a:cubicBezTo>
                    <a:pt x="1" y="603"/>
                    <a:pt x="1969" y="703"/>
                    <a:pt x="5171" y="836"/>
                  </a:cubicBezTo>
                  <a:cubicBezTo>
                    <a:pt x="8340" y="970"/>
                    <a:pt x="12777" y="1036"/>
                    <a:pt x="17647" y="1136"/>
                  </a:cubicBezTo>
                  <a:cubicBezTo>
                    <a:pt x="19507" y="1162"/>
                    <a:pt x="21304" y="1173"/>
                    <a:pt x="22993" y="1173"/>
                  </a:cubicBezTo>
                  <a:cubicBezTo>
                    <a:pt x="25726" y="1173"/>
                    <a:pt x="28177" y="1144"/>
                    <a:pt x="30156" y="1103"/>
                  </a:cubicBezTo>
                  <a:cubicBezTo>
                    <a:pt x="33358" y="1003"/>
                    <a:pt x="35326" y="836"/>
                    <a:pt x="35326" y="703"/>
                  </a:cubicBezTo>
                  <a:cubicBezTo>
                    <a:pt x="35326" y="536"/>
                    <a:pt x="33325" y="436"/>
                    <a:pt x="30156" y="336"/>
                  </a:cubicBezTo>
                  <a:cubicBezTo>
                    <a:pt x="26987" y="202"/>
                    <a:pt x="22584" y="136"/>
                    <a:pt x="17680" y="36"/>
                  </a:cubicBezTo>
                  <a:cubicBezTo>
                    <a:pt x="15955" y="12"/>
                    <a:pt x="14288" y="1"/>
                    <a:pt x="1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1" name="Google Shape;2701;p46"/>
            <p:cNvSpPr/>
            <p:nvPr/>
          </p:nvSpPr>
          <p:spPr>
            <a:xfrm>
              <a:off x="2714750" y="5783100"/>
              <a:ext cx="961550" cy="31100"/>
            </a:xfrm>
            <a:custGeom>
              <a:avLst/>
              <a:gdLst/>
              <a:ahLst/>
              <a:cxnLst/>
              <a:rect l="l" t="t" r="r" b="b"/>
              <a:pathLst>
                <a:path w="38462" h="1244" extrusionOk="0">
                  <a:moveTo>
                    <a:pt x="11242" y="0"/>
                  </a:moveTo>
                  <a:cubicBezTo>
                    <a:pt x="9136" y="0"/>
                    <a:pt x="7230" y="25"/>
                    <a:pt x="5604" y="72"/>
                  </a:cubicBezTo>
                  <a:cubicBezTo>
                    <a:pt x="2169" y="139"/>
                    <a:pt x="0" y="305"/>
                    <a:pt x="0" y="439"/>
                  </a:cubicBezTo>
                  <a:cubicBezTo>
                    <a:pt x="0" y="572"/>
                    <a:pt x="2169" y="672"/>
                    <a:pt x="5604" y="806"/>
                  </a:cubicBezTo>
                  <a:cubicBezTo>
                    <a:pt x="9074" y="939"/>
                    <a:pt x="13910" y="1006"/>
                    <a:pt x="19214" y="1139"/>
                  </a:cubicBezTo>
                  <a:cubicBezTo>
                    <a:pt x="22074" y="1211"/>
                    <a:pt x="24781" y="1244"/>
                    <a:pt x="27217" y="1244"/>
                  </a:cubicBezTo>
                  <a:cubicBezTo>
                    <a:pt x="29326" y="1244"/>
                    <a:pt x="31232" y="1219"/>
                    <a:pt x="32857" y="1173"/>
                  </a:cubicBezTo>
                  <a:cubicBezTo>
                    <a:pt x="36293" y="1106"/>
                    <a:pt x="38461" y="939"/>
                    <a:pt x="38461" y="806"/>
                  </a:cubicBezTo>
                  <a:cubicBezTo>
                    <a:pt x="38461" y="639"/>
                    <a:pt x="36360" y="505"/>
                    <a:pt x="32791" y="439"/>
                  </a:cubicBezTo>
                  <a:cubicBezTo>
                    <a:pt x="29355" y="305"/>
                    <a:pt x="24518" y="239"/>
                    <a:pt x="19214" y="105"/>
                  </a:cubicBezTo>
                  <a:cubicBezTo>
                    <a:pt x="16372" y="34"/>
                    <a:pt x="13673" y="0"/>
                    <a:pt x="1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46"/>
            <p:cNvSpPr/>
            <p:nvPr/>
          </p:nvSpPr>
          <p:spPr>
            <a:xfrm>
              <a:off x="2634700" y="6181750"/>
              <a:ext cx="1065775" cy="29325"/>
            </a:xfrm>
            <a:custGeom>
              <a:avLst/>
              <a:gdLst/>
              <a:ahLst/>
              <a:cxnLst/>
              <a:rect l="l" t="t" r="r" b="b"/>
              <a:pathLst>
                <a:path w="42631" h="1173" extrusionOk="0">
                  <a:moveTo>
                    <a:pt x="27772" y="1"/>
                  </a:moveTo>
                  <a:cubicBezTo>
                    <a:pt x="25738" y="1"/>
                    <a:pt x="23571" y="12"/>
                    <a:pt x="21315" y="37"/>
                  </a:cubicBezTo>
                  <a:cubicBezTo>
                    <a:pt x="15445" y="137"/>
                    <a:pt x="10107" y="204"/>
                    <a:pt x="6271" y="337"/>
                  </a:cubicBezTo>
                  <a:cubicBezTo>
                    <a:pt x="2402" y="404"/>
                    <a:pt x="0" y="538"/>
                    <a:pt x="0" y="704"/>
                  </a:cubicBezTo>
                  <a:cubicBezTo>
                    <a:pt x="0" y="871"/>
                    <a:pt x="2435" y="1005"/>
                    <a:pt x="6271" y="1071"/>
                  </a:cubicBezTo>
                  <a:cubicBezTo>
                    <a:pt x="8748" y="1136"/>
                    <a:pt x="11852" y="1173"/>
                    <a:pt x="15320" y="1173"/>
                  </a:cubicBezTo>
                  <a:cubicBezTo>
                    <a:pt x="17223" y="1173"/>
                    <a:pt x="19236" y="1162"/>
                    <a:pt x="21315" y="1138"/>
                  </a:cubicBezTo>
                  <a:cubicBezTo>
                    <a:pt x="27220" y="1038"/>
                    <a:pt x="32557" y="971"/>
                    <a:pt x="36393" y="838"/>
                  </a:cubicBezTo>
                  <a:cubicBezTo>
                    <a:pt x="40262" y="738"/>
                    <a:pt x="42631" y="638"/>
                    <a:pt x="42631" y="471"/>
                  </a:cubicBezTo>
                  <a:cubicBezTo>
                    <a:pt x="42631" y="337"/>
                    <a:pt x="40262" y="171"/>
                    <a:pt x="36393" y="71"/>
                  </a:cubicBezTo>
                  <a:cubicBezTo>
                    <a:pt x="34001" y="29"/>
                    <a:pt x="31062" y="1"/>
                    <a:pt x="27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3" name="Google Shape;2703;p46"/>
            <p:cNvSpPr/>
            <p:nvPr/>
          </p:nvSpPr>
          <p:spPr>
            <a:xfrm>
              <a:off x="2698900" y="6557100"/>
              <a:ext cx="1001575" cy="26700"/>
            </a:xfrm>
            <a:custGeom>
              <a:avLst/>
              <a:gdLst/>
              <a:ahLst/>
              <a:cxnLst/>
              <a:rect l="l" t="t" r="r" b="b"/>
              <a:pathLst>
                <a:path w="40063" h="1068" extrusionOk="0">
                  <a:moveTo>
                    <a:pt x="20015" y="1"/>
                  </a:moveTo>
                  <a:cubicBezTo>
                    <a:pt x="8940" y="1"/>
                    <a:pt x="1" y="234"/>
                    <a:pt x="1" y="534"/>
                  </a:cubicBezTo>
                  <a:cubicBezTo>
                    <a:pt x="1" y="835"/>
                    <a:pt x="8940" y="1068"/>
                    <a:pt x="20015" y="1068"/>
                  </a:cubicBezTo>
                  <a:cubicBezTo>
                    <a:pt x="31090" y="1068"/>
                    <a:pt x="40063" y="835"/>
                    <a:pt x="40063" y="534"/>
                  </a:cubicBezTo>
                  <a:cubicBezTo>
                    <a:pt x="40063" y="234"/>
                    <a:pt x="31090"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4" name="Google Shape;2704;p46"/>
            <p:cNvSpPr/>
            <p:nvPr/>
          </p:nvSpPr>
          <p:spPr>
            <a:xfrm>
              <a:off x="3449450" y="2608325"/>
              <a:ext cx="1546950" cy="26950"/>
            </a:xfrm>
            <a:custGeom>
              <a:avLst/>
              <a:gdLst/>
              <a:ahLst/>
              <a:cxnLst/>
              <a:rect l="l" t="t" r="r" b="b"/>
              <a:pathLst>
                <a:path w="61878" h="1078" extrusionOk="0">
                  <a:moveTo>
                    <a:pt x="26644" y="1"/>
                  </a:moveTo>
                  <a:cubicBezTo>
                    <a:pt x="11614" y="1"/>
                    <a:pt x="0" y="161"/>
                    <a:pt x="0" y="405"/>
                  </a:cubicBezTo>
                  <a:cubicBezTo>
                    <a:pt x="0" y="706"/>
                    <a:pt x="13843" y="1006"/>
                    <a:pt x="30922" y="1073"/>
                  </a:cubicBezTo>
                  <a:cubicBezTo>
                    <a:pt x="32633" y="1076"/>
                    <a:pt x="34312" y="1078"/>
                    <a:pt x="35947" y="1078"/>
                  </a:cubicBezTo>
                  <a:cubicBezTo>
                    <a:pt x="50665" y="1078"/>
                    <a:pt x="61878" y="943"/>
                    <a:pt x="61878" y="672"/>
                  </a:cubicBezTo>
                  <a:cubicBezTo>
                    <a:pt x="61878" y="372"/>
                    <a:pt x="48034" y="72"/>
                    <a:pt x="30922" y="5"/>
                  </a:cubicBezTo>
                  <a:cubicBezTo>
                    <a:pt x="29471" y="2"/>
                    <a:pt x="28042" y="1"/>
                    <a:pt x="2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5" name="Google Shape;2705;p46"/>
            <p:cNvSpPr/>
            <p:nvPr/>
          </p:nvSpPr>
          <p:spPr>
            <a:xfrm>
              <a:off x="3667100" y="3025875"/>
              <a:ext cx="1388500" cy="25825"/>
            </a:xfrm>
            <a:custGeom>
              <a:avLst/>
              <a:gdLst/>
              <a:ahLst/>
              <a:cxnLst/>
              <a:rect l="l" t="t" r="r" b="b"/>
              <a:pathLst>
                <a:path w="55540" h="1033" extrusionOk="0">
                  <a:moveTo>
                    <a:pt x="21112" y="0"/>
                  </a:moveTo>
                  <a:cubicBezTo>
                    <a:pt x="8982" y="0"/>
                    <a:pt x="0" y="155"/>
                    <a:pt x="0" y="382"/>
                  </a:cubicBezTo>
                  <a:cubicBezTo>
                    <a:pt x="0" y="649"/>
                    <a:pt x="12409" y="949"/>
                    <a:pt x="27754" y="1016"/>
                  </a:cubicBezTo>
                  <a:cubicBezTo>
                    <a:pt x="30353" y="1027"/>
                    <a:pt x="32868" y="1033"/>
                    <a:pt x="35252" y="1033"/>
                  </a:cubicBezTo>
                  <a:cubicBezTo>
                    <a:pt x="46972" y="1033"/>
                    <a:pt x="55540" y="898"/>
                    <a:pt x="55540" y="649"/>
                  </a:cubicBezTo>
                  <a:cubicBezTo>
                    <a:pt x="55540" y="382"/>
                    <a:pt x="43131" y="115"/>
                    <a:pt x="27754" y="15"/>
                  </a:cubicBezTo>
                  <a:cubicBezTo>
                    <a:pt x="25464" y="5"/>
                    <a:pt x="23240" y="0"/>
                    <a:pt x="21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6" name="Google Shape;2706;p46"/>
            <p:cNvSpPr/>
            <p:nvPr/>
          </p:nvSpPr>
          <p:spPr>
            <a:xfrm>
              <a:off x="3905600" y="3423075"/>
              <a:ext cx="1369325" cy="25875"/>
            </a:xfrm>
            <a:custGeom>
              <a:avLst/>
              <a:gdLst/>
              <a:ahLst/>
              <a:cxnLst/>
              <a:rect l="l" t="t" r="r" b="b"/>
              <a:pathLst>
                <a:path w="54773" h="1035" extrusionOk="0">
                  <a:moveTo>
                    <a:pt x="22924" y="0"/>
                  </a:moveTo>
                  <a:cubicBezTo>
                    <a:pt x="9944" y="0"/>
                    <a:pt x="1" y="135"/>
                    <a:pt x="1" y="405"/>
                  </a:cubicBezTo>
                  <a:cubicBezTo>
                    <a:pt x="1" y="639"/>
                    <a:pt x="12276" y="939"/>
                    <a:pt x="27353" y="1006"/>
                  </a:cubicBezTo>
                  <a:cubicBezTo>
                    <a:pt x="30340" y="1026"/>
                    <a:pt x="33215" y="1035"/>
                    <a:pt x="35907" y="1035"/>
                  </a:cubicBezTo>
                  <a:cubicBezTo>
                    <a:pt x="46862" y="1035"/>
                    <a:pt x="54773" y="880"/>
                    <a:pt x="54773" y="639"/>
                  </a:cubicBezTo>
                  <a:cubicBezTo>
                    <a:pt x="54773" y="405"/>
                    <a:pt x="42498" y="105"/>
                    <a:pt x="27353" y="5"/>
                  </a:cubicBezTo>
                  <a:cubicBezTo>
                    <a:pt x="25846" y="2"/>
                    <a:pt x="24366" y="0"/>
                    <a:pt x="2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7" name="Google Shape;2707;p46"/>
            <p:cNvSpPr/>
            <p:nvPr/>
          </p:nvSpPr>
          <p:spPr>
            <a:xfrm>
              <a:off x="3965650" y="3827150"/>
              <a:ext cx="1259250" cy="29425"/>
            </a:xfrm>
            <a:custGeom>
              <a:avLst/>
              <a:gdLst/>
              <a:ahLst/>
              <a:cxnLst/>
              <a:rect l="l" t="t" r="r" b="b"/>
              <a:pathLst>
                <a:path w="50370" h="1177" extrusionOk="0">
                  <a:moveTo>
                    <a:pt x="17866" y="0"/>
                  </a:moveTo>
                  <a:cubicBezTo>
                    <a:pt x="13848" y="0"/>
                    <a:pt x="10248" y="24"/>
                    <a:pt x="7372" y="87"/>
                  </a:cubicBezTo>
                  <a:cubicBezTo>
                    <a:pt x="2836" y="154"/>
                    <a:pt x="0" y="287"/>
                    <a:pt x="0" y="454"/>
                  </a:cubicBezTo>
                  <a:cubicBezTo>
                    <a:pt x="0" y="621"/>
                    <a:pt x="2836" y="754"/>
                    <a:pt x="7372" y="854"/>
                  </a:cubicBezTo>
                  <a:cubicBezTo>
                    <a:pt x="11909" y="988"/>
                    <a:pt x="18213" y="1121"/>
                    <a:pt x="25185" y="1155"/>
                  </a:cubicBezTo>
                  <a:cubicBezTo>
                    <a:pt x="28045" y="1168"/>
                    <a:pt x="30808" y="1176"/>
                    <a:pt x="33386" y="1176"/>
                  </a:cubicBezTo>
                  <a:cubicBezTo>
                    <a:pt x="37031" y="1176"/>
                    <a:pt x="40307" y="1160"/>
                    <a:pt x="42964" y="1121"/>
                  </a:cubicBezTo>
                  <a:cubicBezTo>
                    <a:pt x="47534" y="1021"/>
                    <a:pt x="50370" y="921"/>
                    <a:pt x="50370" y="754"/>
                  </a:cubicBezTo>
                  <a:cubicBezTo>
                    <a:pt x="50370" y="621"/>
                    <a:pt x="47534" y="487"/>
                    <a:pt x="42964" y="321"/>
                  </a:cubicBezTo>
                  <a:cubicBezTo>
                    <a:pt x="38428" y="187"/>
                    <a:pt x="32123" y="87"/>
                    <a:pt x="25185" y="20"/>
                  </a:cubicBezTo>
                  <a:cubicBezTo>
                    <a:pt x="22645" y="8"/>
                    <a:pt x="20186" y="0"/>
                    <a:pt x="17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46"/>
            <p:cNvSpPr/>
            <p:nvPr/>
          </p:nvSpPr>
          <p:spPr>
            <a:xfrm>
              <a:off x="3766325" y="4235125"/>
              <a:ext cx="1398525" cy="29025"/>
            </a:xfrm>
            <a:custGeom>
              <a:avLst/>
              <a:gdLst/>
              <a:ahLst/>
              <a:cxnLst/>
              <a:rect l="l" t="t" r="r" b="b"/>
              <a:pathLst>
                <a:path w="55941" h="1161" extrusionOk="0">
                  <a:moveTo>
                    <a:pt x="22097" y="0"/>
                  </a:moveTo>
                  <a:cubicBezTo>
                    <a:pt x="9487" y="0"/>
                    <a:pt x="1" y="186"/>
                    <a:pt x="1" y="447"/>
                  </a:cubicBezTo>
                  <a:cubicBezTo>
                    <a:pt x="1" y="780"/>
                    <a:pt x="12543" y="1047"/>
                    <a:pt x="27954" y="1147"/>
                  </a:cubicBezTo>
                  <a:cubicBezTo>
                    <a:pt x="29971" y="1156"/>
                    <a:pt x="31937" y="1160"/>
                    <a:pt x="33832" y="1160"/>
                  </a:cubicBezTo>
                  <a:cubicBezTo>
                    <a:pt x="46479" y="1160"/>
                    <a:pt x="55941" y="975"/>
                    <a:pt x="55941" y="714"/>
                  </a:cubicBezTo>
                  <a:cubicBezTo>
                    <a:pt x="55941" y="380"/>
                    <a:pt x="43432" y="113"/>
                    <a:pt x="27954" y="13"/>
                  </a:cubicBezTo>
                  <a:cubicBezTo>
                    <a:pt x="25946" y="4"/>
                    <a:pt x="23987" y="0"/>
                    <a:pt x="22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9" name="Google Shape;2709;p46"/>
            <p:cNvSpPr/>
            <p:nvPr/>
          </p:nvSpPr>
          <p:spPr>
            <a:xfrm>
              <a:off x="3478625" y="4621800"/>
              <a:ext cx="1556975" cy="29275"/>
            </a:xfrm>
            <a:custGeom>
              <a:avLst/>
              <a:gdLst/>
              <a:ahLst/>
              <a:cxnLst/>
              <a:rect l="l" t="t" r="r" b="b"/>
              <a:pathLst>
                <a:path w="62279" h="1171" extrusionOk="0">
                  <a:moveTo>
                    <a:pt x="23116" y="0"/>
                  </a:moveTo>
                  <a:cubicBezTo>
                    <a:pt x="9821" y="0"/>
                    <a:pt x="1" y="200"/>
                    <a:pt x="1" y="424"/>
                  </a:cubicBezTo>
                  <a:cubicBezTo>
                    <a:pt x="1" y="758"/>
                    <a:pt x="13977" y="1058"/>
                    <a:pt x="31156" y="1158"/>
                  </a:cubicBezTo>
                  <a:cubicBezTo>
                    <a:pt x="33399" y="1167"/>
                    <a:pt x="35586" y="1171"/>
                    <a:pt x="37693" y="1171"/>
                  </a:cubicBezTo>
                  <a:cubicBezTo>
                    <a:pt x="51757" y="1171"/>
                    <a:pt x="62278" y="985"/>
                    <a:pt x="62278" y="724"/>
                  </a:cubicBezTo>
                  <a:cubicBezTo>
                    <a:pt x="62278" y="424"/>
                    <a:pt x="48369" y="91"/>
                    <a:pt x="31156" y="24"/>
                  </a:cubicBezTo>
                  <a:cubicBezTo>
                    <a:pt x="28377" y="8"/>
                    <a:pt x="25682" y="0"/>
                    <a:pt x="23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0" name="Google Shape;2710;p46"/>
            <p:cNvSpPr/>
            <p:nvPr/>
          </p:nvSpPr>
          <p:spPr>
            <a:xfrm>
              <a:off x="3419425" y="5029800"/>
              <a:ext cx="1427700" cy="27200"/>
            </a:xfrm>
            <a:custGeom>
              <a:avLst/>
              <a:gdLst/>
              <a:ahLst/>
              <a:cxnLst/>
              <a:rect l="l" t="t" r="r" b="b"/>
              <a:pathLst>
                <a:path w="57108" h="1088" extrusionOk="0">
                  <a:moveTo>
                    <a:pt x="21799" y="1"/>
                  </a:moveTo>
                  <a:cubicBezTo>
                    <a:pt x="9285" y="1"/>
                    <a:pt x="0" y="160"/>
                    <a:pt x="0" y="416"/>
                  </a:cubicBezTo>
                  <a:cubicBezTo>
                    <a:pt x="0" y="716"/>
                    <a:pt x="12776" y="1016"/>
                    <a:pt x="28554" y="1083"/>
                  </a:cubicBezTo>
                  <a:cubicBezTo>
                    <a:pt x="29895" y="1086"/>
                    <a:pt x="31214" y="1087"/>
                    <a:pt x="32506" y="1087"/>
                  </a:cubicBezTo>
                  <a:cubicBezTo>
                    <a:pt x="46387" y="1087"/>
                    <a:pt x="57108" y="927"/>
                    <a:pt x="57108" y="683"/>
                  </a:cubicBezTo>
                  <a:cubicBezTo>
                    <a:pt x="57108" y="382"/>
                    <a:pt x="44365" y="82"/>
                    <a:pt x="28554" y="16"/>
                  </a:cubicBezTo>
                  <a:cubicBezTo>
                    <a:pt x="26226" y="6"/>
                    <a:pt x="23964" y="1"/>
                    <a:pt x="2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1" name="Google Shape;2711;p46"/>
            <p:cNvSpPr/>
            <p:nvPr/>
          </p:nvSpPr>
          <p:spPr>
            <a:xfrm>
              <a:off x="3467775" y="5427600"/>
              <a:ext cx="1488600" cy="26125"/>
            </a:xfrm>
            <a:custGeom>
              <a:avLst/>
              <a:gdLst/>
              <a:ahLst/>
              <a:cxnLst/>
              <a:rect l="l" t="t" r="r" b="b"/>
              <a:pathLst>
                <a:path w="59544" h="1045" extrusionOk="0">
                  <a:moveTo>
                    <a:pt x="22668" y="0"/>
                  </a:moveTo>
                  <a:cubicBezTo>
                    <a:pt x="9659" y="0"/>
                    <a:pt x="1" y="155"/>
                    <a:pt x="1" y="382"/>
                  </a:cubicBezTo>
                  <a:cubicBezTo>
                    <a:pt x="1" y="649"/>
                    <a:pt x="13344" y="949"/>
                    <a:pt x="29789" y="1016"/>
                  </a:cubicBezTo>
                  <a:cubicBezTo>
                    <a:pt x="33026" y="1035"/>
                    <a:pt x="36143" y="1045"/>
                    <a:pt x="39062" y="1045"/>
                  </a:cubicBezTo>
                  <a:cubicBezTo>
                    <a:pt x="50945" y="1045"/>
                    <a:pt x="59544" y="890"/>
                    <a:pt x="59544" y="649"/>
                  </a:cubicBezTo>
                  <a:cubicBezTo>
                    <a:pt x="59544" y="348"/>
                    <a:pt x="46267" y="115"/>
                    <a:pt x="29789" y="15"/>
                  </a:cubicBezTo>
                  <a:cubicBezTo>
                    <a:pt x="27335" y="5"/>
                    <a:pt x="24950"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2" name="Google Shape;2712;p46"/>
            <p:cNvSpPr/>
            <p:nvPr/>
          </p:nvSpPr>
          <p:spPr>
            <a:xfrm>
              <a:off x="3863900" y="5792775"/>
              <a:ext cx="1300950" cy="29500"/>
            </a:xfrm>
            <a:custGeom>
              <a:avLst/>
              <a:gdLst/>
              <a:ahLst/>
              <a:cxnLst/>
              <a:rect l="l" t="t" r="r" b="b"/>
              <a:pathLst>
                <a:path w="52038" h="1180" extrusionOk="0">
                  <a:moveTo>
                    <a:pt x="13499" y="1"/>
                  </a:moveTo>
                  <a:cubicBezTo>
                    <a:pt x="11340" y="1"/>
                    <a:pt x="9368" y="15"/>
                    <a:pt x="7639" y="52"/>
                  </a:cubicBezTo>
                  <a:cubicBezTo>
                    <a:pt x="5271" y="52"/>
                    <a:pt x="3403" y="118"/>
                    <a:pt x="2069" y="185"/>
                  </a:cubicBezTo>
                  <a:cubicBezTo>
                    <a:pt x="735" y="252"/>
                    <a:pt x="1" y="285"/>
                    <a:pt x="1" y="385"/>
                  </a:cubicBezTo>
                  <a:cubicBezTo>
                    <a:pt x="1" y="452"/>
                    <a:pt x="735" y="519"/>
                    <a:pt x="2069" y="585"/>
                  </a:cubicBezTo>
                  <a:cubicBezTo>
                    <a:pt x="3403" y="619"/>
                    <a:pt x="5304" y="719"/>
                    <a:pt x="7639" y="752"/>
                  </a:cubicBezTo>
                  <a:cubicBezTo>
                    <a:pt x="12343" y="886"/>
                    <a:pt x="18847" y="1019"/>
                    <a:pt x="26019" y="1086"/>
                  </a:cubicBezTo>
                  <a:cubicBezTo>
                    <a:pt x="30187" y="1144"/>
                    <a:pt x="34130" y="1180"/>
                    <a:pt x="37631" y="1180"/>
                  </a:cubicBezTo>
                  <a:cubicBezTo>
                    <a:pt x="40154" y="1180"/>
                    <a:pt x="42448" y="1161"/>
                    <a:pt x="44432" y="1119"/>
                  </a:cubicBezTo>
                  <a:cubicBezTo>
                    <a:pt x="46801" y="1119"/>
                    <a:pt x="48669" y="1052"/>
                    <a:pt x="50003" y="1019"/>
                  </a:cubicBezTo>
                  <a:cubicBezTo>
                    <a:pt x="51337" y="919"/>
                    <a:pt x="52038" y="886"/>
                    <a:pt x="52038" y="786"/>
                  </a:cubicBezTo>
                  <a:cubicBezTo>
                    <a:pt x="52038" y="752"/>
                    <a:pt x="51304" y="686"/>
                    <a:pt x="50003" y="585"/>
                  </a:cubicBezTo>
                  <a:cubicBezTo>
                    <a:pt x="48669" y="552"/>
                    <a:pt x="46767" y="452"/>
                    <a:pt x="44432" y="419"/>
                  </a:cubicBezTo>
                  <a:cubicBezTo>
                    <a:pt x="39696" y="285"/>
                    <a:pt x="33191" y="185"/>
                    <a:pt x="26019" y="85"/>
                  </a:cubicBezTo>
                  <a:cubicBezTo>
                    <a:pt x="21483" y="43"/>
                    <a:pt x="17214" y="1"/>
                    <a:pt x="13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3" name="Google Shape;2713;p46"/>
            <p:cNvSpPr/>
            <p:nvPr/>
          </p:nvSpPr>
          <p:spPr>
            <a:xfrm>
              <a:off x="4093225" y="6186000"/>
              <a:ext cx="1002400" cy="26700"/>
            </a:xfrm>
            <a:custGeom>
              <a:avLst/>
              <a:gdLst/>
              <a:ahLst/>
              <a:cxnLst/>
              <a:rect l="l" t="t" r="r" b="b"/>
              <a:pathLst>
                <a:path w="40096" h="1068" extrusionOk="0">
                  <a:moveTo>
                    <a:pt x="20015" y="1"/>
                  </a:moveTo>
                  <a:cubicBezTo>
                    <a:pt x="8974" y="1"/>
                    <a:pt x="1" y="234"/>
                    <a:pt x="1" y="534"/>
                  </a:cubicBezTo>
                  <a:cubicBezTo>
                    <a:pt x="1" y="835"/>
                    <a:pt x="8974" y="1068"/>
                    <a:pt x="20015" y="1068"/>
                  </a:cubicBezTo>
                  <a:cubicBezTo>
                    <a:pt x="31123" y="1068"/>
                    <a:pt x="40096" y="835"/>
                    <a:pt x="40096" y="534"/>
                  </a:cubicBezTo>
                  <a:cubicBezTo>
                    <a:pt x="40096" y="234"/>
                    <a:pt x="31123" y="34"/>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4" name="Google Shape;2714;p46"/>
            <p:cNvSpPr/>
            <p:nvPr/>
          </p:nvSpPr>
          <p:spPr>
            <a:xfrm>
              <a:off x="4093225" y="6562950"/>
              <a:ext cx="1002400" cy="27525"/>
            </a:xfrm>
            <a:custGeom>
              <a:avLst/>
              <a:gdLst/>
              <a:ahLst/>
              <a:cxnLst/>
              <a:rect l="l" t="t" r="r" b="b"/>
              <a:pathLst>
                <a:path w="40096" h="1101" extrusionOk="0">
                  <a:moveTo>
                    <a:pt x="20015" y="0"/>
                  </a:moveTo>
                  <a:cubicBezTo>
                    <a:pt x="8974" y="0"/>
                    <a:pt x="1" y="267"/>
                    <a:pt x="1" y="567"/>
                  </a:cubicBezTo>
                  <a:cubicBezTo>
                    <a:pt x="1" y="834"/>
                    <a:pt x="8974" y="1101"/>
                    <a:pt x="20015" y="1101"/>
                  </a:cubicBezTo>
                  <a:cubicBezTo>
                    <a:pt x="31123" y="1101"/>
                    <a:pt x="40096" y="834"/>
                    <a:pt x="40096" y="567"/>
                  </a:cubicBezTo>
                  <a:cubicBezTo>
                    <a:pt x="40096" y="267"/>
                    <a:pt x="31123" y="67"/>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5" name="Google Shape;2715;p46"/>
            <p:cNvSpPr/>
            <p:nvPr/>
          </p:nvSpPr>
          <p:spPr>
            <a:xfrm>
              <a:off x="5128975" y="2621425"/>
              <a:ext cx="1474400" cy="26950"/>
            </a:xfrm>
            <a:custGeom>
              <a:avLst/>
              <a:gdLst/>
              <a:ahLst/>
              <a:cxnLst/>
              <a:rect l="l" t="t" r="r" b="b"/>
              <a:pathLst>
                <a:path w="58976" h="1078" extrusionOk="0">
                  <a:moveTo>
                    <a:pt x="22419" y="0"/>
                  </a:moveTo>
                  <a:cubicBezTo>
                    <a:pt x="9562" y="0"/>
                    <a:pt x="0" y="155"/>
                    <a:pt x="0" y="382"/>
                  </a:cubicBezTo>
                  <a:cubicBezTo>
                    <a:pt x="0" y="682"/>
                    <a:pt x="13210" y="982"/>
                    <a:pt x="29455" y="1049"/>
                  </a:cubicBezTo>
                  <a:cubicBezTo>
                    <a:pt x="32672" y="1069"/>
                    <a:pt x="35768" y="1078"/>
                    <a:pt x="38666" y="1078"/>
                  </a:cubicBezTo>
                  <a:cubicBezTo>
                    <a:pt x="50463" y="1078"/>
                    <a:pt x="58976" y="923"/>
                    <a:pt x="58976" y="682"/>
                  </a:cubicBezTo>
                  <a:cubicBezTo>
                    <a:pt x="58976" y="382"/>
                    <a:pt x="45766" y="115"/>
                    <a:pt x="29455" y="15"/>
                  </a:cubicBezTo>
                  <a:cubicBezTo>
                    <a:pt x="27031" y="5"/>
                    <a:pt x="24674" y="0"/>
                    <a:pt x="22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6" name="Google Shape;2716;p46"/>
            <p:cNvSpPr/>
            <p:nvPr/>
          </p:nvSpPr>
          <p:spPr>
            <a:xfrm>
              <a:off x="5347475" y="3038650"/>
              <a:ext cx="1388500" cy="27750"/>
            </a:xfrm>
            <a:custGeom>
              <a:avLst/>
              <a:gdLst/>
              <a:ahLst/>
              <a:cxnLst/>
              <a:rect l="l" t="t" r="r" b="b"/>
              <a:pathLst>
                <a:path w="55540" h="1110" extrusionOk="0">
                  <a:moveTo>
                    <a:pt x="23964" y="0"/>
                  </a:moveTo>
                  <a:cubicBezTo>
                    <a:pt x="10428" y="0"/>
                    <a:pt x="0" y="163"/>
                    <a:pt x="0" y="438"/>
                  </a:cubicBezTo>
                  <a:cubicBezTo>
                    <a:pt x="0" y="705"/>
                    <a:pt x="12442" y="1005"/>
                    <a:pt x="27787" y="1105"/>
                  </a:cubicBezTo>
                  <a:cubicBezTo>
                    <a:pt x="29083" y="1108"/>
                    <a:pt x="30359" y="1109"/>
                    <a:pt x="31609" y="1109"/>
                  </a:cubicBezTo>
                  <a:cubicBezTo>
                    <a:pt x="45140" y="1109"/>
                    <a:pt x="55540" y="946"/>
                    <a:pt x="55540" y="672"/>
                  </a:cubicBezTo>
                  <a:cubicBezTo>
                    <a:pt x="55540" y="371"/>
                    <a:pt x="43064" y="105"/>
                    <a:pt x="27787" y="4"/>
                  </a:cubicBezTo>
                  <a:cubicBezTo>
                    <a:pt x="26490" y="2"/>
                    <a:pt x="25213" y="0"/>
                    <a:pt x="23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7" name="Google Shape;2717;p46"/>
            <p:cNvSpPr/>
            <p:nvPr/>
          </p:nvSpPr>
          <p:spPr>
            <a:xfrm>
              <a:off x="5585125" y="3435600"/>
              <a:ext cx="1368500" cy="27750"/>
            </a:xfrm>
            <a:custGeom>
              <a:avLst/>
              <a:gdLst/>
              <a:ahLst/>
              <a:cxnLst/>
              <a:rect l="l" t="t" r="r" b="b"/>
              <a:pathLst>
                <a:path w="54740" h="1110" extrusionOk="0">
                  <a:moveTo>
                    <a:pt x="23596" y="0"/>
                  </a:moveTo>
                  <a:cubicBezTo>
                    <a:pt x="10289" y="0"/>
                    <a:pt x="1" y="163"/>
                    <a:pt x="1" y="438"/>
                  </a:cubicBezTo>
                  <a:cubicBezTo>
                    <a:pt x="1" y="738"/>
                    <a:pt x="12276" y="1005"/>
                    <a:pt x="27354" y="1105"/>
                  </a:cubicBezTo>
                  <a:cubicBezTo>
                    <a:pt x="28634" y="1108"/>
                    <a:pt x="29893" y="1110"/>
                    <a:pt x="31126" y="1110"/>
                  </a:cubicBezTo>
                  <a:cubicBezTo>
                    <a:pt x="44480" y="1110"/>
                    <a:pt x="54740" y="947"/>
                    <a:pt x="54740" y="672"/>
                  </a:cubicBezTo>
                  <a:cubicBezTo>
                    <a:pt x="54740" y="405"/>
                    <a:pt x="42498" y="105"/>
                    <a:pt x="27354" y="5"/>
                  </a:cubicBezTo>
                  <a:cubicBezTo>
                    <a:pt x="26079" y="2"/>
                    <a:pt x="24825" y="0"/>
                    <a:pt x="2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8" name="Google Shape;2718;p46"/>
            <p:cNvSpPr/>
            <p:nvPr/>
          </p:nvSpPr>
          <p:spPr>
            <a:xfrm>
              <a:off x="5644350" y="3841500"/>
              <a:ext cx="1260900" cy="29025"/>
            </a:xfrm>
            <a:custGeom>
              <a:avLst/>
              <a:gdLst/>
              <a:ahLst/>
              <a:cxnLst/>
              <a:rect l="l" t="t" r="r" b="b"/>
              <a:pathLst>
                <a:path w="50436" h="1161" extrusionOk="0">
                  <a:moveTo>
                    <a:pt x="16368" y="0"/>
                  </a:moveTo>
                  <a:cubicBezTo>
                    <a:pt x="12980" y="0"/>
                    <a:pt x="9936" y="25"/>
                    <a:pt x="7439" y="80"/>
                  </a:cubicBezTo>
                  <a:cubicBezTo>
                    <a:pt x="5137" y="114"/>
                    <a:pt x="3303" y="147"/>
                    <a:pt x="2002" y="247"/>
                  </a:cubicBezTo>
                  <a:cubicBezTo>
                    <a:pt x="734" y="347"/>
                    <a:pt x="0" y="380"/>
                    <a:pt x="0" y="447"/>
                  </a:cubicBezTo>
                  <a:cubicBezTo>
                    <a:pt x="0" y="581"/>
                    <a:pt x="2836" y="714"/>
                    <a:pt x="7405" y="847"/>
                  </a:cubicBezTo>
                  <a:cubicBezTo>
                    <a:pt x="11942" y="947"/>
                    <a:pt x="18247" y="1081"/>
                    <a:pt x="25185" y="1114"/>
                  </a:cubicBezTo>
                  <a:cubicBezTo>
                    <a:pt x="28319" y="1144"/>
                    <a:pt x="31324" y="1161"/>
                    <a:pt x="34096" y="1161"/>
                  </a:cubicBezTo>
                  <a:cubicBezTo>
                    <a:pt x="37490" y="1161"/>
                    <a:pt x="40533" y="1136"/>
                    <a:pt x="43031" y="1081"/>
                  </a:cubicBezTo>
                  <a:cubicBezTo>
                    <a:pt x="45333" y="1048"/>
                    <a:pt x="47167" y="1014"/>
                    <a:pt x="48468" y="914"/>
                  </a:cubicBezTo>
                  <a:cubicBezTo>
                    <a:pt x="49702" y="847"/>
                    <a:pt x="50436" y="781"/>
                    <a:pt x="50436" y="714"/>
                  </a:cubicBezTo>
                  <a:cubicBezTo>
                    <a:pt x="50436" y="581"/>
                    <a:pt x="47601" y="447"/>
                    <a:pt x="43031" y="347"/>
                  </a:cubicBezTo>
                  <a:cubicBezTo>
                    <a:pt x="38494" y="214"/>
                    <a:pt x="32190" y="80"/>
                    <a:pt x="25252" y="47"/>
                  </a:cubicBezTo>
                  <a:cubicBezTo>
                    <a:pt x="22133" y="17"/>
                    <a:pt x="19135" y="0"/>
                    <a:pt x="16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9" name="Google Shape;2719;p46"/>
            <p:cNvSpPr/>
            <p:nvPr/>
          </p:nvSpPr>
          <p:spPr>
            <a:xfrm>
              <a:off x="5445875" y="4250550"/>
              <a:ext cx="1302600" cy="26150"/>
            </a:xfrm>
            <a:custGeom>
              <a:avLst/>
              <a:gdLst/>
              <a:ahLst/>
              <a:cxnLst/>
              <a:rect l="l" t="t" r="r" b="b"/>
              <a:pathLst>
                <a:path w="52104" h="1046" extrusionOk="0">
                  <a:moveTo>
                    <a:pt x="17930" y="1"/>
                  </a:moveTo>
                  <a:cubicBezTo>
                    <a:pt x="7524" y="1"/>
                    <a:pt x="0" y="156"/>
                    <a:pt x="0" y="397"/>
                  </a:cubicBezTo>
                  <a:cubicBezTo>
                    <a:pt x="0" y="664"/>
                    <a:pt x="11675" y="931"/>
                    <a:pt x="26052" y="1031"/>
                  </a:cubicBezTo>
                  <a:cubicBezTo>
                    <a:pt x="28197" y="1041"/>
                    <a:pt x="30283" y="1045"/>
                    <a:pt x="32278" y="1045"/>
                  </a:cubicBezTo>
                  <a:cubicBezTo>
                    <a:pt x="43653" y="1045"/>
                    <a:pt x="52104" y="891"/>
                    <a:pt x="52104" y="664"/>
                  </a:cubicBezTo>
                  <a:cubicBezTo>
                    <a:pt x="52104" y="363"/>
                    <a:pt x="40462" y="63"/>
                    <a:pt x="26052" y="30"/>
                  </a:cubicBezTo>
                  <a:cubicBezTo>
                    <a:pt x="23217" y="10"/>
                    <a:pt x="20486" y="1"/>
                    <a:pt x="17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0" name="Google Shape;2720;p46"/>
            <p:cNvSpPr/>
            <p:nvPr/>
          </p:nvSpPr>
          <p:spPr>
            <a:xfrm>
              <a:off x="5159000" y="4637500"/>
              <a:ext cx="1444375" cy="26125"/>
            </a:xfrm>
            <a:custGeom>
              <a:avLst/>
              <a:gdLst/>
              <a:ahLst/>
              <a:cxnLst/>
              <a:rect l="l" t="t" r="r" b="b"/>
              <a:pathLst>
                <a:path w="57775" h="1045" extrusionOk="0">
                  <a:moveTo>
                    <a:pt x="19893" y="1"/>
                  </a:moveTo>
                  <a:cubicBezTo>
                    <a:pt x="8363" y="1"/>
                    <a:pt x="0" y="156"/>
                    <a:pt x="0" y="397"/>
                  </a:cubicBezTo>
                  <a:cubicBezTo>
                    <a:pt x="0" y="630"/>
                    <a:pt x="12910" y="930"/>
                    <a:pt x="28888" y="1030"/>
                  </a:cubicBezTo>
                  <a:cubicBezTo>
                    <a:pt x="31245" y="1040"/>
                    <a:pt x="33535" y="1045"/>
                    <a:pt x="35727" y="1045"/>
                  </a:cubicBezTo>
                  <a:cubicBezTo>
                    <a:pt x="48393" y="1045"/>
                    <a:pt x="57775" y="886"/>
                    <a:pt x="57775" y="630"/>
                  </a:cubicBezTo>
                  <a:cubicBezTo>
                    <a:pt x="57775" y="363"/>
                    <a:pt x="44866" y="63"/>
                    <a:pt x="28888" y="30"/>
                  </a:cubicBezTo>
                  <a:cubicBezTo>
                    <a:pt x="25749" y="10"/>
                    <a:pt x="22726" y="1"/>
                    <a:pt x="19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1" name="Google Shape;2721;p46"/>
            <p:cNvSpPr/>
            <p:nvPr/>
          </p:nvSpPr>
          <p:spPr>
            <a:xfrm>
              <a:off x="5099775" y="5042800"/>
              <a:ext cx="1385175" cy="27325"/>
            </a:xfrm>
            <a:custGeom>
              <a:avLst/>
              <a:gdLst/>
              <a:ahLst/>
              <a:cxnLst/>
              <a:rect l="l" t="t" r="r" b="b"/>
              <a:pathLst>
                <a:path w="55407" h="1093" extrusionOk="0">
                  <a:moveTo>
                    <a:pt x="19073" y="0"/>
                  </a:moveTo>
                  <a:cubicBezTo>
                    <a:pt x="7998" y="0"/>
                    <a:pt x="1" y="155"/>
                    <a:pt x="1" y="396"/>
                  </a:cubicBezTo>
                  <a:cubicBezTo>
                    <a:pt x="1" y="696"/>
                    <a:pt x="12376" y="997"/>
                    <a:pt x="27687" y="1063"/>
                  </a:cubicBezTo>
                  <a:cubicBezTo>
                    <a:pt x="30700" y="1083"/>
                    <a:pt x="33603" y="1092"/>
                    <a:pt x="36322" y="1092"/>
                  </a:cubicBezTo>
                  <a:cubicBezTo>
                    <a:pt x="47389" y="1092"/>
                    <a:pt x="55407" y="937"/>
                    <a:pt x="55407" y="696"/>
                  </a:cubicBezTo>
                  <a:cubicBezTo>
                    <a:pt x="55407" y="396"/>
                    <a:pt x="42965" y="96"/>
                    <a:pt x="27721" y="29"/>
                  </a:cubicBezTo>
                  <a:cubicBezTo>
                    <a:pt x="24701" y="9"/>
                    <a:pt x="21794" y="0"/>
                    <a:pt x="1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2" name="Google Shape;2722;p46"/>
            <p:cNvSpPr/>
            <p:nvPr/>
          </p:nvSpPr>
          <p:spPr>
            <a:xfrm>
              <a:off x="5148150" y="5440100"/>
              <a:ext cx="1455225" cy="26975"/>
            </a:xfrm>
            <a:custGeom>
              <a:avLst/>
              <a:gdLst/>
              <a:ahLst/>
              <a:cxnLst/>
              <a:rect l="l" t="t" r="r" b="b"/>
              <a:pathLst>
                <a:path w="58209" h="1079" extrusionOk="0">
                  <a:moveTo>
                    <a:pt x="22171" y="1"/>
                  </a:moveTo>
                  <a:cubicBezTo>
                    <a:pt x="9465" y="1"/>
                    <a:pt x="1" y="155"/>
                    <a:pt x="1" y="382"/>
                  </a:cubicBezTo>
                  <a:cubicBezTo>
                    <a:pt x="1" y="682"/>
                    <a:pt x="13077" y="983"/>
                    <a:pt x="29121" y="1049"/>
                  </a:cubicBezTo>
                  <a:cubicBezTo>
                    <a:pt x="32292" y="1069"/>
                    <a:pt x="35344" y="1078"/>
                    <a:pt x="38200" y="1078"/>
                  </a:cubicBezTo>
                  <a:cubicBezTo>
                    <a:pt x="49825" y="1078"/>
                    <a:pt x="58209" y="923"/>
                    <a:pt x="58209" y="682"/>
                  </a:cubicBezTo>
                  <a:cubicBezTo>
                    <a:pt x="58209" y="382"/>
                    <a:pt x="45166" y="115"/>
                    <a:pt x="29121" y="15"/>
                  </a:cubicBezTo>
                  <a:cubicBezTo>
                    <a:pt x="26727" y="5"/>
                    <a:pt x="24399" y="1"/>
                    <a:pt x="2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3" name="Google Shape;2723;p46"/>
            <p:cNvSpPr/>
            <p:nvPr/>
          </p:nvSpPr>
          <p:spPr>
            <a:xfrm>
              <a:off x="5543425" y="5806150"/>
              <a:ext cx="1300950" cy="30875"/>
            </a:xfrm>
            <a:custGeom>
              <a:avLst/>
              <a:gdLst/>
              <a:ahLst/>
              <a:cxnLst/>
              <a:rect l="l" t="t" r="r" b="b"/>
              <a:pathLst>
                <a:path w="52038" h="1235" extrusionOk="0">
                  <a:moveTo>
                    <a:pt x="15904" y="0"/>
                  </a:moveTo>
                  <a:cubicBezTo>
                    <a:pt x="12793" y="0"/>
                    <a:pt x="9991" y="17"/>
                    <a:pt x="7640" y="50"/>
                  </a:cubicBezTo>
                  <a:cubicBezTo>
                    <a:pt x="5271" y="84"/>
                    <a:pt x="3370" y="151"/>
                    <a:pt x="2036" y="217"/>
                  </a:cubicBezTo>
                  <a:cubicBezTo>
                    <a:pt x="701" y="317"/>
                    <a:pt x="1" y="351"/>
                    <a:pt x="1" y="417"/>
                  </a:cubicBezTo>
                  <a:cubicBezTo>
                    <a:pt x="1" y="517"/>
                    <a:pt x="701" y="551"/>
                    <a:pt x="2036" y="651"/>
                  </a:cubicBezTo>
                  <a:cubicBezTo>
                    <a:pt x="3370" y="718"/>
                    <a:pt x="5305" y="818"/>
                    <a:pt x="7640" y="851"/>
                  </a:cubicBezTo>
                  <a:cubicBezTo>
                    <a:pt x="12343" y="984"/>
                    <a:pt x="18848" y="1085"/>
                    <a:pt x="26020" y="1185"/>
                  </a:cubicBezTo>
                  <a:cubicBezTo>
                    <a:pt x="29605" y="1218"/>
                    <a:pt x="33025" y="1235"/>
                    <a:pt x="36135" y="1235"/>
                  </a:cubicBezTo>
                  <a:cubicBezTo>
                    <a:pt x="39246" y="1235"/>
                    <a:pt x="42048" y="1218"/>
                    <a:pt x="44399" y="1185"/>
                  </a:cubicBezTo>
                  <a:cubicBezTo>
                    <a:pt x="46801" y="1151"/>
                    <a:pt x="48669" y="1051"/>
                    <a:pt x="50003" y="1018"/>
                  </a:cubicBezTo>
                  <a:cubicBezTo>
                    <a:pt x="51338" y="918"/>
                    <a:pt x="52038" y="884"/>
                    <a:pt x="52038" y="818"/>
                  </a:cubicBezTo>
                  <a:cubicBezTo>
                    <a:pt x="52038" y="718"/>
                    <a:pt x="51338" y="684"/>
                    <a:pt x="50003" y="584"/>
                  </a:cubicBezTo>
                  <a:cubicBezTo>
                    <a:pt x="48669" y="517"/>
                    <a:pt x="46734" y="417"/>
                    <a:pt x="44399" y="384"/>
                  </a:cubicBezTo>
                  <a:cubicBezTo>
                    <a:pt x="39696" y="251"/>
                    <a:pt x="33191" y="151"/>
                    <a:pt x="26020" y="50"/>
                  </a:cubicBezTo>
                  <a:cubicBezTo>
                    <a:pt x="22434" y="17"/>
                    <a:pt x="19015" y="0"/>
                    <a:pt x="15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4" name="Google Shape;2724;p46"/>
            <p:cNvSpPr/>
            <p:nvPr/>
          </p:nvSpPr>
          <p:spPr>
            <a:xfrm>
              <a:off x="5773600" y="6199350"/>
              <a:ext cx="1002400" cy="27550"/>
            </a:xfrm>
            <a:custGeom>
              <a:avLst/>
              <a:gdLst/>
              <a:ahLst/>
              <a:cxnLst/>
              <a:rect l="l" t="t" r="r" b="b"/>
              <a:pathLst>
                <a:path w="40096" h="1102" extrusionOk="0">
                  <a:moveTo>
                    <a:pt x="20015" y="0"/>
                  </a:moveTo>
                  <a:cubicBezTo>
                    <a:pt x="8974" y="0"/>
                    <a:pt x="1" y="267"/>
                    <a:pt x="1" y="534"/>
                  </a:cubicBezTo>
                  <a:cubicBezTo>
                    <a:pt x="1" y="834"/>
                    <a:pt x="8974" y="1101"/>
                    <a:pt x="20015" y="1101"/>
                  </a:cubicBezTo>
                  <a:cubicBezTo>
                    <a:pt x="31123" y="1101"/>
                    <a:pt x="40096" y="834"/>
                    <a:pt x="40096" y="534"/>
                  </a:cubicBezTo>
                  <a:cubicBezTo>
                    <a:pt x="40096" y="2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5" name="Google Shape;2725;p46"/>
            <p:cNvSpPr/>
            <p:nvPr/>
          </p:nvSpPr>
          <p:spPr>
            <a:xfrm>
              <a:off x="5773600" y="6577125"/>
              <a:ext cx="1002400" cy="26700"/>
            </a:xfrm>
            <a:custGeom>
              <a:avLst/>
              <a:gdLst/>
              <a:ahLst/>
              <a:cxnLst/>
              <a:rect l="l" t="t" r="r" b="b"/>
              <a:pathLst>
                <a:path w="40096" h="1068" extrusionOk="0">
                  <a:moveTo>
                    <a:pt x="20015" y="0"/>
                  </a:moveTo>
                  <a:cubicBezTo>
                    <a:pt x="8974" y="0"/>
                    <a:pt x="1" y="234"/>
                    <a:pt x="1" y="534"/>
                  </a:cubicBezTo>
                  <a:cubicBezTo>
                    <a:pt x="1" y="834"/>
                    <a:pt x="8974" y="1068"/>
                    <a:pt x="20015" y="1068"/>
                  </a:cubicBezTo>
                  <a:cubicBezTo>
                    <a:pt x="31123" y="1068"/>
                    <a:pt x="40096" y="834"/>
                    <a:pt x="40096" y="534"/>
                  </a:cubicBezTo>
                  <a:cubicBezTo>
                    <a:pt x="40096" y="234"/>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6" name="Google Shape;2726;p46"/>
            <p:cNvSpPr/>
            <p:nvPr/>
          </p:nvSpPr>
          <p:spPr>
            <a:xfrm>
              <a:off x="6835200" y="2601675"/>
              <a:ext cx="2143200" cy="27750"/>
            </a:xfrm>
            <a:custGeom>
              <a:avLst/>
              <a:gdLst/>
              <a:ahLst/>
              <a:cxnLst/>
              <a:rect l="l" t="t" r="r" b="b"/>
              <a:pathLst>
                <a:path w="85728" h="1110" extrusionOk="0">
                  <a:moveTo>
                    <a:pt x="36971" y="0"/>
                  </a:moveTo>
                  <a:cubicBezTo>
                    <a:pt x="16103" y="0"/>
                    <a:pt x="0" y="163"/>
                    <a:pt x="0" y="438"/>
                  </a:cubicBezTo>
                  <a:cubicBezTo>
                    <a:pt x="0" y="738"/>
                    <a:pt x="19214" y="1005"/>
                    <a:pt x="42864" y="1105"/>
                  </a:cubicBezTo>
                  <a:cubicBezTo>
                    <a:pt x="44866" y="1108"/>
                    <a:pt x="46836" y="1109"/>
                    <a:pt x="48764" y="1109"/>
                  </a:cubicBezTo>
                  <a:cubicBezTo>
                    <a:pt x="69653" y="1109"/>
                    <a:pt x="85728" y="946"/>
                    <a:pt x="85728" y="671"/>
                  </a:cubicBezTo>
                  <a:cubicBezTo>
                    <a:pt x="85728" y="405"/>
                    <a:pt x="66548" y="104"/>
                    <a:pt x="42864" y="4"/>
                  </a:cubicBezTo>
                  <a:cubicBezTo>
                    <a:pt x="40865" y="1"/>
                    <a:pt x="38898" y="0"/>
                    <a:pt x="36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7" name="Google Shape;2727;p46"/>
            <p:cNvSpPr/>
            <p:nvPr/>
          </p:nvSpPr>
          <p:spPr>
            <a:xfrm>
              <a:off x="7034500" y="3018625"/>
              <a:ext cx="1884700" cy="27750"/>
            </a:xfrm>
            <a:custGeom>
              <a:avLst/>
              <a:gdLst/>
              <a:ahLst/>
              <a:cxnLst/>
              <a:rect l="l" t="t" r="r" b="b"/>
              <a:pathLst>
                <a:path w="75388" h="1110" extrusionOk="0">
                  <a:moveTo>
                    <a:pt x="32508" y="1"/>
                  </a:moveTo>
                  <a:cubicBezTo>
                    <a:pt x="14147" y="1"/>
                    <a:pt x="1" y="164"/>
                    <a:pt x="1" y="439"/>
                  </a:cubicBezTo>
                  <a:cubicBezTo>
                    <a:pt x="1" y="739"/>
                    <a:pt x="16879" y="1006"/>
                    <a:pt x="37694" y="1106"/>
                  </a:cubicBezTo>
                  <a:cubicBezTo>
                    <a:pt x="39451" y="1109"/>
                    <a:pt x="41180" y="1110"/>
                    <a:pt x="42873" y="1110"/>
                  </a:cubicBezTo>
                  <a:cubicBezTo>
                    <a:pt x="61214" y="1110"/>
                    <a:pt x="75388" y="947"/>
                    <a:pt x="75388" y="672"/>
                  </a:cubicBezTo>
                  <a:cubicBezTo>
                    <a:pt x="75388" y="405"/>
                    <a:pt x="58476" y="105"/>
                    <a:pt x="37694" y="5"/>
                  </a:cubicBezTo>
                  <a:cubicBezTo>
                    <a:pt x="35935" y="2"/>
                    <a:pt x="34204" y="1"/>
                    <a:pt x="32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8" name="Google Shape;2728;p46"/>
            <p:cNvSpPr/>
            <p:nvPr/>
          </p:nvSpPr>
          <p:spPr>
            <a:xfrm>
              <a:off x="7251325" y="3416150"/>
              <a:ext cx="1586975" cy="27175"/>
            </a:xfrm>
            <a:custGeom>
              <a:avLst/>
              <a:gdLst/>
              <a:ahLst/>
              <a:cxnLst/>
              <a:rect l="l" t="t" r="r" b="b"/>
              <a:pathLst>
                <a:path w="63479" h="1087" extrusionOk="0">
                  <a:moveTo>
                    <a:pt x="24223" y="1"/>
                  </a:moveTo>
                  <a:cubicBezTo>
                    <a:pt x="10327" y="1"/>
                    <a:pt x="0" y="160"/>
                    <a:pt x="0" y="416"/>
                  </a:cubicBezTo>
                  <a:cubicBezTo>
                    <a:pt x="0" y="716"/>
                    <a:pt x="14211" y="1016"/>
                    <a:pt x="31723" y="1083"/>
                  </a:cubicBezTo>
                  <a:cubicBezTo>
                    <a:pt x="33217" y="1086"/>
                    <a:pt x="34687" y="1087"/>
                    <a:pt x="36126" y="1087"/>
                  </a:cubicBezTo>
                  <a:cubicBezTo>
                    <a:pt x="51586" y="1087"/>
                    <a:pt x="63479" y="927"/>
                    <a:pt x="63479" y="682"/>
                  </a:cubicBezTo>
                  <a:cubicBezTo>
                    <a:pt x="63479" y="382"/>
                    <a:pt x="49269" y="82"/>
                    <a:pt x="31723" y="15"/>
                  </a:cubicBezTo>
                  <a:cubicBezTo>
                    <a:pt x="29140" y="5"/>
                    <a:pt x="26628" y="1"/>
                    <a:pt x="24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9" name="Google Shape;2729;p46"/>
            <p:cNvSpPr/>
            <p:nvPr/>
          </p:nvSpPr>
          <p:spPr>
            <a:xfrm>
              <a:off x="7312200" y="3832150"/>
              <a:ext cx="1190025" cy="28600"/>
            </a:xfrm>
            <a:custGeom>
              <a:avLst/>
              <a:gdLst/>
              <a:ahLst/>
              <a:cxnLst/>
              <a:rect l="l" t="t" r="r" b="b"/>
              <a:pathLst>
                <a:path w="47601" h="1144" extrusionOk="0">
                  <a:moveTo>
                    <a:pt x="16895" y="1"/>
                  </a:moveTo>
                  <a:cubicBezTo>
                    <a:pt x="13099" y="1"/>
                    <a:pt x="9700" y="24"/>
                    <a:pt x="6972" y="87"/>
                  </a:cubicBezTo>
                  <a:cubicBezTo>
                    <a:pt x="2669" y="154"/>
                    <a:pt x="0" y="321"/>
                    <a:pt x="0" y="454"/>
                  </a:cubicBezTo>
                  <a:cubicBezTo>
                    <a:pt x="0" y="588"/>
                    <a:pt x="2669" y="721"/>
                    <a:pt x="6972" y="821"/>
                  </a:cubicBezTo>
                  <a:cubicBezTo>
                    <a:pt x="11275" y="955"/>
                    <a:pt x="17179" y="1088"/>
                    <a:pt x="23784" y="1121"/>
                  </a:cubicBezTo>
                  <a:cubicBezTo>
                    <a:pt x="26506" y="1135"/>
                    <a:pt x="29125" y="1143"/>
                    <a:pt x="31565" y="1143"/>
                  </a:cubicBezTo>
                  <a:cubicBezTo>
                    <a:pt x="35016" y="1143"/>
                    <a:pt x="38109" y="1127"/>
                    <a:pt x="40629" y="1088"/>
                  </a:cubicBezTo>
                  <a:cubicBezTo>
                    <a:pt x="44933" y="988"/>
                    <a:pt x="47601" y="821"/>
                    <a:pt x="47601" y="721"/>
                  </a:cubicBezTo>
                  <a:cubicBezTo>
                    <a:pt x="47601" y="554"/>
                    <a:pt x="44933" y="421"/>
                    <a:pt x="40663" y="321"/>
                  </a:cubicBezTo>
                  <a:cubicBezTo>
                    <a:pt x="36326" y="221"/>
                    <a:pt x="30422" y="87"/>
                    <a:pt x="23817" y="21"/>
                  </a:cubicBezTo>
                  <a:cubicBezTo>
                    <a:pt x="21412" y="8"/>
                    <a:pt x="19087" y="1"/>
                    <a:pt x="16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0" name="Google Shape;2730;p46"/>
            <p:cNvSpPr/>
            <p:nvPr/>
          </p:nvSpPr>
          <p:spPr>
            <a:xfrm>
              <a:off x="7112050" y="4230325"/>
              <a:ext cx="1290125" cy="27175"/>
            </a:xfrm>
            <a:custGeom>
              <a:avLst/>
              <a:gdLst/>
              <a:ahLst/>
              <a:cxnLst/>
              <a:rect l="l" t="t" r="r" b="b"/>
              <a:pathLst>
                <a:path w="51605" h="1087" extrusionOk="0">
                  <a:moveTo>
                    <a:pt x="22219" y="1"/>
                  </a:moveTo>
                  <a:cubicBezTo>
                    <a:pt x="9688" y="1"/>
                    <a:pt x="1" y="161"/>
                    <a:pt x="1" y="405"/>
                  </a:cubicBezTo>
                  <a:cubicBezTo>
                    <a:pt x="1" y="705"/>
                    <a:pt x="11576" y="1006"/>
                    <a:pt x="25786" y="1072"/>
                  </a:cubicBezTo>
                  <a:cubicBezTo>
                    <a:pt x="27887" y="1082"/>
                    <a:pt x="29930" y="1087"/>
                    <a:pt x="31887" y="1087"/>
                  </a:cubicBezTo>
                  <a:cubicBezTo>
                    <a:pt x="43193" y="1087"/>
                    <a:pt x="51604" y="928"/>
                    <a:pt x="51604" y="672"/>
                  </a:cubicBezTo>
                  <a:cubicBezTo>
                    <a:pt x="51604" y="372"/>
                    <a:pt x="40096" y="38"/>
                    <a:pt x="25786" y="5"/>
                  </a:cubicBezTo>
                  <a:cubicBezTo>
                    <a:pt x="24576" y="2"/>
                    <a:pt x="23385" y="1"/>
                    <a:pt x="22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1" name="Google Shape;2731;p46"/>
            <p:cNvSpPr/>
            <p:nvPr/>
          </p:nvSpPr>
          <p:spPr>
            <a:xfrm>
              <a:off x="6903575" y="4617025"/>
              <a:ext cx="1587825" cy="27175"/>
            </a:xfrm>
            <a:custGeom>
              <a:avLst/>
              <a:gdLst/>
              <a:ahLst/>
              <a:cxnLst/>
              <a:rect l="l" t="t" r="r" b="b"/>
              <a:pathLst>
                <a:path w="63513" h="1087" extrusionOk="0">
                  <a:moveTo>
                    <a:pt x="24255" y="0"/>
                  </a:moveTo>
                  <a:cubicBezTo>
                    <a:pt x="10352" y="0"/>
                    <a:pt x="0" y="159"/>
                    <a:pt x="0" y="415"/>
                  </a:cubicBezTo>
                  <a:cubicBezTo>
                    <a:pt x="0" y="715"/>
                    <a:pt x="14244" y="1015"/>
                    <a:pt x="31756" y="1082"/>
                  </a:cubicBezTo>
                  <a:cubicBezTo>
                    <a:pt x="33250" y="1085"/>
                    <a:pt x="34720" y="1086"/>
                    <a:pt x="36159" y="1086"/>
                  </a:cubicBezTo>
                  <a:cubicBezTo>
                    <a:pt x="51619" y="1086"/>
                    <a:pt x="63512" y="926"/>
                    <a:pt x="63512" y="682"/>
                  </a:cubicBezTo>
                  <a:cubicBezTo>
                    <a:pt x="63512" y="382"/>
                    <a:pt x="49302" y="81"/>
                    <a:pt x="31756" y="15"/>
                  </a:cubicBezTo>
                  <a:cubicBezTo>
                    <a:pt x="29173" y="5"/>
                    <a:pt x="26661" y="0"/>
                    <a:pt x="24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2" name="Google Shape;2732;p46"/>
            <p:cNvSpPr/>
            <p:nvPr/>
          </p:nvSpPr>
          <p:spPr>
            <a:xfrm>
              <a:off x="6844375" y="5023400"/>
              <a:ext cx="1766275" cy="27750"/>
            </a:xfrm>
            <a:custGeom>
              <a:avLst/>
              <a:gdLst/>
              <a:ahLst/>
              <a:cxnLst/>
              <a:rect l="l" t="t" r="r" b="b"/>
              <a:pathLst>
                <a:path w="70651" h="1110" extrusionOk="0">
                  <a:moveTo>
                    <a:pt x="30464" y="0"/>
                  </a:moveTo>
                  <a:cubicBezTo>
                    <a:pt x="13251" y="0"/>
                    <a:pt x="0" y="163"/>
                    <a:pt x="0" y="438"/>
                  </a:cubicBezTo>
                  <a:cubicBezTo>
                    <a:pt x="0" y="705"/>
                    <a:pt x="15811" y="1005"/>
                    <a:pt x="35325" y="1105"/>
                  </a:cubicBezTo>
                  <a:cubicBezTo>
                    <a:pt x="36975" y="1108"/>
                    <a:pt x="38598" y="1110"/>
                    <a:pt x="40187" y="1110"/>
                  </a:cubicBezTo>
                  <a:cubicBezTo>
                    <a:pt x="57399" y="1110"/>
                    <a:pt x="70651" y="947"/>
                    <a:pt x="70651" y="672"/>
                  </a:cubicBezTo>
                  <a:cubicBezTo>
                    <a:pt x="70651" y="372"/>
                    <a:pt x="54839" y="105"/>
                    <a:pt x="35325" y="5"/>
                  </a:cubicBezTo>
                  <a:cubicBezTo>
                    <a:pt x="33676" y="2"/>
                    <a:pt x="32053" y="0"/>
                    <a:pt x="3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3" name="Google Shape;2733;p46"/>
            <p:cNvSpPr/>
            <p:nvPr/>
          </p:nvSpPr>
          <p:spPr>
            <a:xfrm>
              <a:off x="6894400" y="5420350"/>
              <a:ext cx="1855500" cy="27750"/>
            </a:xfrm>
            <a:custGeom>
              <a:avLst/>
              <a:gdLst/>
              <a:ahLst/>
              <a:cxnLst/>
              <a:rect l="l" t="t" r="r" b="b"/>
              <a:pathLst>
                <a:path w="74220" h="1110" extrusionOk="0">
                  <a:moveTo>
                    <a:pt x="32024" y="0"/>
                  </a:moveTo>
                  <a:cubicBezTo>
                    <a:pt x="13951" y="0"/>
                    <a:pt x="1" y="163"/>
                    <a:pt x="1" y="438"/>
                  </a:cubicBezTo>
                  <a:cubicBezTo>
                    <a:pt x="1" y="739"/>
                    <a:pt x="16646" y="1005"/>
                    <a:pt x="37127" y="1105"/>
                  </a:cubicBezTo>
                  <a:cubicBezTo>
                    <a:pt x="38861" y="1108"/>
                    <a:pt x="40567" y="1110"/>
                    <a:pt x="42237" y="1110"/>
                  </a:cubicBezTo>
                  <a:cubicBezTo>
                    <a:pt x="60326" y="1110"/>
                    <a:pt x="74220" y="947"/>
                    <a:pt x="74220" y="672"/>
                  </a:cubicBezTo>
                  <a:cubicBezTo>
                    <a:pt x="74220" y="405"/>
                    <a:pt x="57575" y="105"/>
                    <a:pt x="37127" y="5"/>
                  </a:cubicBezTo>
                  <a:cubicBezTo>
                    <a:pt x="35396" y="2"/>
                    <a:pt x="33692" y="0"/>
                    <a:pt x="32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4" name="Google Shape;2734;p46"/>
            <p:cNvSpPr/>
            <p:nvPr/>
          </p:nvSpPr>
          <p:spPr>
            <a:xfrm>
              <a:off x="7251325" y="5776950"/>
              <a:ext cx="1448550" cy="30900"/>
            </a:xfrm>
            <a:custGeom>
              <a:avLst/>
              <a:gdLst/>
              <a:ahLst/>
              <a:cxnLst/>
              <a:rect l="l" t="t" r="r" b="b"/>
              <a:pathLst>
                <a:path w="57942" h="1236" extrusionOk="0">
                  <a:moveTo>
                    <a:pt x="17692" y="1"/>
                  </a:moveTo>
                  <a:cubicBezTo>
                    <a:pt x="14236" y="1"/>
                    <a:pt x="11125" y="18"/>
                    <a:pt x="8506" y="51"/>
                  </a:cubicBezTo>
                  <a:cubicBezTo>
                    <a:pt x="5871" y="84"/>
                    <a:pt x="3736" y="184"/>
                    <a:pt x="2269" y="218"/>
                  </a:cubicBezTo>
                  <a:cubicBezTo>
                    <a:pt x="768" y="318"/>
                    <a:pt x="0" y="351"/>
                    <a:pt x="0" y="418"/>
                  </a:cubicBezTo>
                  <a:cubicBezTo>
                    <a:pt x="0" y="518"/>
                    <a:pt x="834" y="551"/>
                    <a:pt x="2269" y="651"/>
                  </a:cubicBezTo>
                  <a:cubicBezTo>
                    <a:pt x="3736" y="718"/>
                    <a:pt x="5871" y="818"/>
                    <a:pt x="8506" y="852"/>
                  </a:cubicBezTo>
                  <a:cubicBezTo>
                    <a:pt x="13744" y="985"/>
                    <a:pt x="20949" y="1085"/>
                    <a:pt x="28954" y="1185"/>
                  </a:cubicBezTo>
                  <a:cubicBezTo>
                    <a:pt x="32941" y="1218"/>
                    <a:pt x="36752" y="1235"/>
                    <a:pt x="40221" y="1235"/>
                  </a:cubicBezTo>
                  <a:cubicBezTo>
                    <a:pt x="43690" y="1235"/>
                    <a:pt x="46817" y="1218"/>
                    <a:pt x="49436" y="1185"/>
                  </a:cubicBezTo>
                  <a:cubicBezTo>
                    <a:pt x="52071" y="1152"/>
                    <a:pt x="54206" y="1052"/>
                    <a:pt x="55640" y="1018"/>
                  </a:cubicBezTo>
                  <a:cubicBezTo>
                    <a:pt x="57141" y="918"/>
                    <a:pt x="57942" y="885"/>
                    <a:pt x="57942" y="818"/>
                  </a:cubicBezTo>
                  <a:cubicBezTo>
                    <a:pt x="57942" y="718"/>
                    <a:pt x="57108" y="651"/>
                    <a:pt x="55640" y="585"/>
                  </a:cubicBezTo>
                  <a:cubicBezTo>
                    <a:pt x="54206" y="518"/>
                    <a:pt x="52071" y="418"/>
                    <a:pt x="49436" y="385"/>
                  </a:cubicBezTo>
                  <a:cubicBezTo>
                    <a:pt x="44232" y="251"/>
                    <a:pt x="36960" y="151"/>
                    <a:pt x="28954" y="51"/>
                  </a:cubicBezTo>
                  <a:cubicBezTo>
                    <a:pt x="24952" y="18"/>
                    <a:pt x="21149" y="1"/>
                    <a:pt x="17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5" name="Google Shape;2735;p46"/>
            <p:cNvSpPr/>
            <p:nvPr/>
          </p:nvSpPr>
          <p:spPr>
            <a:xfrm>
              <a:off x="7439800" y="6179325"/>
              <a:ext cx="1001550" cy="27550"/>
            </a:xfrm>
            <a:custGeom>
              <a:avLst/>
              <a:gdLst/>
              <a:ahLst/>
              <a:cxnLst/>
              <a:rect l="l" t="t" r="r" b="b"/>
              <a:pathLst>
                <a:path w="40062" h="1102" extrusionOk="0">
                  <a:moveTo>
                    <a:pt x="20014" y="1"/>
                  </a:moveTo>
                  <a:cubicBezTo>
                    <a:pt x="8973" y="1"/>
                    <a:pt x="0" y="268"/>
                    <a:pt x="0" y="568"/>
                  </a:cubicBezTo>
                  <a:cubicBezTo>
                    <a:pt x="0" y="835"/>
                    <a:pt x="8973" y="1102"/>
                    <a:pt x="20014" y="1102"/>
                  </a:cubicBezTo>
                  <a:cubicBezTo>
                    <a:pt x="31089" y="1102"/>
                    <a:pt x="40062" y="835"/>
                    <a:pt x="40062" y="568"/>
                  </a:cubicBezTo>
                  <a:cubicBezTo>
                    <a:pt x="40062" y="268"/>
                    <a:pt x="31089" y="67"/>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6" name="Google Shape;2736;p46"/>
            <p:cNvSpPr/>
            <p:nvPr/>
          </p:nvSpPr>
          <p:spPr>
            <a:xfrm>
              <a:off x="7439800" y="6557100"/>
              <a:ext cx="1001550" cy="26700"/>
            </a:xfrm>
            <a:custGeom>
              <a:avLst/>
              <a:gdLst/>
              <a:ahLst/>
              <a:cxnLst/>
              <a:rect l="l" t="t" r="r" b="b"/>
              <a:pathLst>
                <a:path w="40062" h="1068" extrusionOk="0">
                  <a:moveTo>
                    <a:pt x="20014" y="1"/>
                  </a:moveTo>
                  <a:cubicBezTo>
                    <a:pt x="8973" y="1"/>
                    <a:pt x="0" y="234"/>
                    <a:pt x="0" y="534"/>
                  </a:cubicBezTo>
                  <a:cubicBezTo>
                    <a:pt x="0" y="835"/>
                    <a:pt x="8973" y="1068"/>
                    <a:pt x="20014" y="1068"/>
                  </a:cubicBezTo>
                  <a:cubicBezTo>
                    <a:pt x="31089" y="1068"/>
                    <a:pt x="40062" y="835"/>
                    <a:pt x="40062" y="534"/>
                  </a:cubicBezTo>
                  <a:cubicBezTo>
                    <a:pt x="40062" y="234"/>
                    <a:pt x="31089" y="34"/>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42" name="Google Shape;2742;p46"/>
          <p:cNvSpPr txBox="1"/>
          <p:nvPr/>
        </p:nvSpPr>
        <p:spPr>
          <a:xfrm>
            <a:off x="902316" y="1936117"/>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0000" b="1">
                <a:latin typeface="Fira Sans Extra Condensed" panose="020B0503050000020004"/>
                <a:ea typeface="Fira Sans Extra Condensed" panose="020B0503050000020004"/>
                <a:cs typeface="Fira Sans Extra Condensed" panose="020B0503050000020004"/>
                <a:sym typeface="Fira Sans Extra Condensed" panose="020B0503050000020004"/>
              </a:rPr>
              <a:t>T</a:t>
            </a:r>
            <a:endParaRPr sz="10000" b="1">
              <a:solidFill>
                <a:srgbClr val="000000"/>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2743" name="Google Shape;2743;p46"/>
          <p:cNvSpPr txBox="1"/>
          <p:nvPr/>
        </p:nvSpPr>
        <p:spPr>
          <a:xfrm>
            <a:off x="3949387" y="1947534"/>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0000" b="1">
                <a:solidFill>
                  <a:srgbClr val="000000"/>
                </a:solidFill>
                <a:latin typeface="Fira Sans Extra Condensed" panose="020B0503050000020004"/>
                <a:ea typeface="Fira Sans Extra Condensed" panose="020B0503050000020004"/>
                <a:cs typeface="Fira Sans Extra Condensed" panose="020B0503050000020004"/>
                <a:sym typeface="Fira Sans Extra Condensed" panose="020B0503050000020004"/>
              </a:rPr>
              <a:t>A</a:t>
            </a:r>
            <a:endParaRPr sz="10000" b="1">
              <a:solidFill>
                <a:srgbClr val="000000"/>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2744" name="Google Shape;2744;p46"/>
          <p:cNvSpPr txBox="1"/>
          <p:nvPr/>
        </p:nvSpPr>
        <p:spPr>
          <a:xfrm>
            <a:off x="2420750" y="1947518"/>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0000" b="1">
                <a:latin typeface="Fira Sans Extra Condensed" panose="020B0503050000020004"/>
                <a:ea typeface="Fira Sans Extra Condensed" panose="020B0503050000020004"/>
                <a:cs typeface="Fira Sans Extra Condensed" panose="020B0503050000020004"/>
                <a:sym typeface="Fira Sans Extra Condensed" panose="020B0503050000020004"/>
              </a:rPr>
              <a:t>H</a:t>
            </a:r>
            <a:endParaRPr sz="10000" b="1">
              <a:solidFill>
                <a:srgbClr val="000000"/>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2745" name="Google Shape;2745;p46"/>
          <p:cNvSpPr txBox="1"/>
          <p:nvPr/>
        </p:nvSpPr>
        <p:spPr>
          <a:xfrm>
            <a:off x="5478037" y="1947534"/>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0000" b="1">
                <a:latin typeface="Fira Sans Extra Condensed" panose="020B0503050000020004"/>
                <a:ea typeface="Fira Sans Extra Condensed" panose="020B0503050000020004"/>
                <a:cs typeface="Fira Sans Extra Condensed" panose="020B0503050000020004"/>
                <a:sym typeface="Fira Sans Extra Condensed" panose="020B0503050000020004"/>
              </a:rPr>
              <a:t>N</a:t>
            </a:r>
            <a:endParaRPr sz="10000" b="1">
              <a:solidFill>
                <a:srgbClr val="000000"/>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
        <p:nvSpPr>
          <p:cNvPr id="2746" name="Google Shape;2746;p46"/>
          <p:cNvSpPr txBox="1"/>
          <p:nvPr/>
        </p:nvSpPr>
        <p:spPr>
          <a:xfrm>
            <a:off x="7006687" y="1947522"/>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0000" b="1">
                <a:latin typeface="Fira Sans Extra Condensed" panose="020B0503050000020004"/>
                <a:ea typeface="Fira Sans Extra Condensed" panose="020B0503050000020004"/>
                <a:cs typeface="Fira Sans Extra Condensed" panose="020B0503050000020004"/>
                <a:sym typeface="Fira Sans Extra Condensed" panose="020B0503050000020004"/>
              </a:rPr>
              <a:t>K</a:t>
            </a:r>
            <a:endParaRPr sz="10000" b="1">
              <a:solidFill>
                <a:srgbClr val="000000"/>
              </a:solidFill>
              <a:latin typeface="Fira Sans Extra Condensed" panose="020B0503050000020004"/>
              <a:ea typeface="Fira Sans Extra Condensed" panose="020B0503050000020004"/>
              <a:cs typeface="Fira Sans Extra Condensed" panose="020B0503050000020004"/>
              <a:sym typeface="Fira Sans Extra Condensed" panose="020B05030500000200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553825" y="409574"/>
            <a:ext cx="4036800" cy="7498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panose="020B0604020202020204"/>
              <a:buNone/>
            </a:pPr>
            <a:r>
              <a:rPr lang="en-GB" b="1" dirty="0" err="1"/>
              <a:t>Bài</a:t>
            </a:r>
            <a:r>
              <a:rPr lang="en-GB" b="1" dirty="0"/>
              <a:t> 1: MỞ ĐẦU</a:t>
            </a:r>
            <a:endParaRPr b="1" dirty="0"/>
          </a:p>
        </p:txBody>
      </p:sp>
      <p:grpSp>
        <p:nvGrpSpPr>
          <p:cNvPr id="85" name="Google Shape;85;p17"/>
          <p:cNvGrpSpPr/>
          <p:nvPr/>
        </p:nvGrpSpPr>
        <p:grpSpPr>
          <a:xfrm>
            <a:off x="3634189" y="1136358"/>
            <a:ext cx="1826121" cy="3750437"/>
            <a:chOff x="3641589" y="1398750"/>
            <a:chExt cx="1826121" cy="3750437"/>
          </a:xfrm>
        </p:grpSpPr>
        <p:grpSp>
          <p:nvGrpSpPr>
            <p:cNvPr id="86" name="Google Shape;86;p17"/>
            <p:cNvGrpSpPr/>
            <p:nvPr/>
          </p:nvGrpSpPr>
          <p:grpSpPr>
            <a:xfrm>
              <a:off x="4726023" y="3586161"/>
              <a:ext cx="741688" cy="1140638"/>
              <a:chOff x="4726023" y="3586161"/>
              <a:chExt cx="741688" cy="1140638"/>
            </a:xfrm>
          </p:grpSpPr>
          <p:sp>
            <p:nvSpPr>
              <p:cNvPr id="87" name="Google Shape;87;p17"/>
              <p:cNvSpPr/>
              <p:nvPr/>
            </p:nvSpPr>
            <p:spPr>
              <a:xfrm>
                <a:off x="5023915" y="3586161"/>
                <a:ext cx="145930" cy="226490"/>
              </a:xfrm>
              <a:custGeom>
                <a:avLst/>
                <a:gdLst/>
                <a:ahLst/>
                <a:cxnLst/>
                <a:rect l="l" t="t" r="r" b="b"/>
                <a:pathLst>
                  <a:path w="4813" h="7470" extrusionOk="0">
                    <a:moveTo>
                      <a:pt x="0" y="1"/>
                    </a:moveTo>
                    <a:lnTo>
                      <a:pt x="0" y="7469"/>
                    </a:lnTo>
                    <a:lnTo>
                      <a:pt x="4812" y="7469"/>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17"/>
              <p:cNvSpPr/>
              <p:nvPr/>
            </p:nvSpPr>
            <p:spPr>
              <a:xfrm>
                <a:off x="4726023" y="3678121"/>
                <a:ext cx="741688" cy="1048678"/>
              </a:xfrm>
              <a:custGeom>
                <a:avLst/>
                <a:gdLst/>
                <a:ahLst/>
                <a:cxnLst/>
                <a:rect l="l" t="t" r="r" b="b"/>
                <a:pathLst>
                  <a:path w="24462" h="34587" extrusionOk="0">
                    <a:moveTo>
                      <a:pt x="8547" y="0"/>
                    </a:moveTo>
                    <a:cubicBezTo>
                      <a:pt x="7920" y="0"/>
                      <a:pt x="7394" y="501"/>
                      <a:pt x="7394" y="1103"/>
                    </a:cubicBezTo>
                    <a:cubicBezTo>
                      <a:pt x="7394" y="1729"/>
                      <a:pt x="7920" y="2231"/>
                      <a:pt x="8547" y="2231"/>
                    </a:cubicBezTo>
                    <a:lnTo>
                      <a:pt x="8797" y="2231"/>
                    </a:lnTo>
                    <a:lnTo>
                      <a:pt x="8797" y="11479"/>
                    </a:lnTo>
                    <a:cubicBezTo>
                      <a:pt x="3710" y="12907"/>
                      <a:pt x="0" y="17419"/>
                      <a:pt x="0" y="22782"/>
                    </a:cubicBezTo>
                    <a:cubicBezTo>
                      <a:pt x="0" y="29299"/>
                      <a:pt x="5464" y="34587"/>
                      <a:pt x="12231" y="34587"/>
                    </a:cubicBezTo>
                    <a:cubicBezTo>
                      <a:pt x="18998" y="34587"/>
                      <a:pt x="24462" y="29299"/>
                      <a:pt x="24462" y="22782"/>
                    </a:cubicBezTo>
                    <a:cubicBezTo>
                      <a:pt x="24462" y="17419"/>
                      <a:pt x="20752" y="12907"/>
                      <a:pt x="15665" y="11479"/>
                    </a:cubicBezTo>
                    <a:lnTo>
                      <a:pt x="15665" y="2231"/>
                    </a:lnTo>
                    <a:lnTo>
                      <a:pt x="15890" y="2231"/>
                    </a:lnTo>
                    <a:cubicBezTo>
                      <a:pt x="16542" y="2231"/>
                      <a:pt x="17068" y="1729"/>
                      <a:pt x="17068" y="1103"/>
                    </a:cubicBezTo>
                    <a:cubicBezTo>
                      <a:pt x="17068" y="501"/>
                      <a:pt x="16542" y="0"/>
                      <a:pt x="158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17"/>
              <p:cNvSpPr/>
              <p:nvPr/>
            </p:nvSpPr>
            <p:spPr>
              <a:xfrm>
                <a:off x="4811131" y="4026891"/>
                <a:ext cx="656580" cy="699907"/>
              </a:xfrm>
              <a:custGeom>
                <a:avLst/>
                <a:gdLst/>
                <a:ahLst/>
                <a:cxnLst/>
                <a:rect l="l" t="t" r="r" b="b"/>
                <a:pathLst>
                  <a:path w="21655" h="23084" extrusionOk="0">
                    <a:moveTo>
                      <a:pt x="12983" y="1"/>
                    </a:moveTo>
                    <a:cubicBezTo>
                      <a:pt x="14737" y="2031"/>
                      <a:pt x="15790" y="4663"/>
                      <a:pt x="15790" y="7520"/>
                    </a:cubicBezTo>
                    <a:cubicBezTo>
                      <a:pt x="15790" y="14036"/>
                      <a:pt x="10326" y="19299"/>
                      <a:pt x="3559" y="19299"/>
                    </a:cubicBezTo>
                    <a:cubicBezTo>
                      <a:pt x="2331" y="19299"/>
                      <a:pt x="1128" y="19124"/>
                      <a:pt x="0" y="18798"/>
                    </a:cubicBezTo>
                    <a:lnTo>
                      <a:pt x="0" y="18798"/>
                    </a:lnTo>
                    <a:cubicBezTo>
                      <a:pt x="2231" y="21405"/>
                      <a:pt x="5640" y="23084"/>
                      <a:pt x="9424" y="23084"/>
                    </a:cubicBezTo>
                    <a:cubicBezTo>
                      <a:pt x="16191" y="23084"/>
                      <a:pt x="21655" y="17796"/>
                      <a:pt x="21655" y="11279"/>
                    </a:cubicBezTo>
                    <a:cubicBezTo>
                      <a:pt x="21655" y="5966"/>
                      <a:pt x="17996" y="1480"/>
                      <a:pt x="12983" y="1"/>
                    </a:cubicBezTo>
                    <a:close/>
                  </a:path>
                </a:pathLst>
              </a:custGeom>
              <a:solidFill>
                <a:srgbClr val="48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17"/>
              <p:cNvSpPr/>
              <p:nvPr/>
            </p:nvSpPr>
            <p:spPr>
              <a:xfrm>
                <a:off x="4782266" y="4257928"/>
                <a:ext cx="629231" cy="413413"/>
              </a:xfrm>
              <a:custGeom>
                <a:avLst/>
                <a:gdLst/>
                <a:ahLst/>
                <a:cxnLst/>
                <a:rect l="l" t="t" r="r" b="b"/>
                <a:pathLst>
                  <a:path w="20753" h="13635" extrusionOk="0">
                    <a:moveTo>
                      <a:pt x="702" y="0"/>
                    </a:moveTo>
                    <a:cubicBezTo>
                      <a:pt x="251" y="1128"/>
                      <a:pt x="0" y="2356"/>
                      <a:pt x="0" y="3634"/>
                    </a:cubicBezTo>
                    <a:cubicBezTo>
                      <a:pt x="0" y="9148"/>
                      <a:pt x="4637" y="13634"/>
                      <a:pt x="10376" y="13634"/>
                    </a:cubicBezTo>
                    <a:cubicBezTo>
                      <a:pt x="16115" y="13634"/>
                      <a:pt x="20752" y="9148"/>
                      <a:pt x="20752" y="3634"/>
                    </a:cubicBezTo>
                    <a:cubicBezTo>
                      <a:pt x="20752" y="2356"/>
                      <a:pt x="20501" y="1128"/>
                      <a:pt x="20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17"/>
              <p:cNvSpPr/>
              <p:nvPr/>
            </p:nvSpPr>
            <p:spPr>
              <a:xfrm>
                <a:off x="4900028" y="4257928"/>
                <a:ext cx="511468" cy="413413"/>
              </a:xfrm>
              <a:custGeom>
                <a:avLst/>
                <a:gdLst/>
                <a:ahLst/>
                <a:cxnLst/>
                <a:rect l="l" t="t" r="r" b="b"/>
                <a:pathLst>
                  <a:path w="16869" h="13635" extrusionOk="0">
                    <a:moveTo>
                      <a:pt x="12808" y="0"/>
                    </a:moveTo>
                    <a:cubicBezTo>
                      <a:pt x="12908" y="576"/>
                      <a:pt x="12958" y="1153"/>
                      <a:pt x="12958" y="1754"/>
                    </a:cubicBezTo>
                    <a:cubicBezTo>
                      <a:pt x="12958" y="7268"/>
                      <a:pt x="8322" y="11754"/>
                      <a:pt x="2582" y="11754"/>
                    </a:cubicBezTo>
                    <a:cubicBezTo>
                      <a:pt x="1705" y="11754"/>
                      <a:pt x="828" y="11654"/>
                      <a:pt x="1" y="11454"/>
                    </a:cubicBezTo>
                    <a:lnTo>
                      <a:pt x="1" y="11454"/>
                    </a:lnTo>
                    <a:cubicBezTo>
                      <a:pt x="1780" y="12807"/>
                      <a:pt x="4036" y="13634"/>
                      <a:pt x="6492" y="13634"/>
                    </a:cubicBezTo>
                    <a:cubicBezTo>
                      <a:pt x="12231" y="13634"/>
                      <a:pt x="16868" y="9148"/>
                      <a:pt x="16868" y="3634"/>
                    </a:cubicBezTo>
                    <a:cubicBezTo>
                      <a:pt x="16868" y="2356"/>
                      <a:pt x="16617" y="1128"/>
                      <a:pt x="1616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17"/>
              <p:cNvSpPr/>
              <p:nvPr/>
            </p:nvSpPr>
            <p:spPr>
              <a:xfrm>
                <a:off x="4961578" y="4345007"/>
                <a:ext cx="97297" cy="82925"/>
              </a:xfrm>
              <a:custGeom>
                <a:avLst/>
                <a:gdLst/>
                <a:ahLst/>
                <a:cxnLst/>
                <a:rect l="l" t="t" r="r" b="b"/>
                <a:pathLst>
                  <a:path w="3209" h="2735" extrusionOk="0">
                    <a:moveTo>
                      <a:pt x="1607" y="0"/>
                    </a:moveTo>
                    <a:cubicBezTo>
                      <a:pt x="1322" y="0"/>
                      <a:pt x="1033" y="85"/>
                      <a:pt x="778" y="261"/>
                    </a:cubicBezTo>
                    <a:cubicBezTo>
                      <a:pt x="151" y="687"/>
                      <a:pt x="1" y="1539"/>
                      <a:pt x="452" y="2166"/>
                    </a:cubicBezTo>
                    <a:cubicBezTo>
                      <a:pt x="729" y="2535"/>
                      <a:pt x="1167" y="2734"/>
                      <a:pt x="1615" y="2734"/>
                    </a:cubicBezTo>
                    <a:cubicBezTo>
                      <a:pt x="1896" y="2734"/>
                      <a:pt x="2181" y="2656"/>
                      <a:pt x="2432" y="2491"/>
                    </a:cubicBezTo>
                    <a:cubicBezTo>
                      <a:pt x="3059" y="2040"/>
                      <a:pt x="3209" y="1188"/>
                      <a:pt x="2758" y="587"/>
                    </a:cubicBezTo>
                    <a:cubicBezTo>
                      <a:pt x="2483" y="205"/>
                      <a:pt x="2050" y="0"/>
                      <a:pt x="160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17"/>
              <p:cNvSpPr/>
              <p:nvPr/>
            </p:nvSpPr>
            <p:spPr>
              <a:xfrm>
                <a:off x="4887112" y="4462103"/>
                <a:ext cx="72980" cy="61519"/>
              </a:xfrm>
              <a:custGeom>
                <a:avLst/>
                <a:gdLst/>
                <a:ahLst/>
                <a:cxnLst/>
                <a:rect l="l" t="t" r="r" b="b"/>
                <a:pathLst>
                  <a:path w="2407" h="2029" extrusionOk="0">
                    <a:moveTo>
                      <a:pt x="1196" y="0"/>
                    </a:moveTo>
                    <a:cubicBezTo>
                      <a:pt x="991" y="0"/>
                      <a:pt x="784" y="59"/>
                      <a:pt x="602" y="183"/>
                    </a:cubicBezTo>
                    <a:cubicBezTo>
                      <a:pt x="126" y="509"/>
                      <a:pt x="1" y="1136"/>
                      <a:pt x="352" y="1612"/>
                    </a:cubicBezTo>
                    <a:cubicBezTo>
                      <a:pt x="548" y="1884"/>
                      <a:pt x="864" y="2029"/>
                      <a:pt x="1188" y="2029"/>
                    </a:cubicBezTo>
                    <a:cubicBezTo>
                      <a:pt x="1400" y="2029"/>
                      <a:pt x="1617" y="1967"/>
                      <a:pt x="1805" y="1838"/>
                    </a:cubicBezTo>
                    <a:cubicBezTo>
                      <a:pt x="2281" y="1512"/>
                      <a:pt x="2407" y="885"/>
                      <a:pt x="2056" y="434"/>
                    </a:cubicBezTo>
                    <a:cubicBezTo>
                      <a:pt x="1854" y="155"/>
                      <a:pt x="1528" y="0"/>
                      <a:pt x="119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17"/>
              <p:cNvSpPr/>
              <p:nvPr/>
            </p:nvSpPr>
            <p:spPr>
              <a:xfrm>
                <a:off x="5067212" y="4519104"/>
                <a:ext cx="72980" cy="61519"/>
              </a:xfrm>
              <a:custGeom>
                <a:avLst/>
                <a:gdLst/>
                <a:ahLst/>
                <a:cxnLst/>
                <a:rect l="l" t="t" r="r" b="b"/>
                <a:pathLst>
                  <a:path w="2407" h="2029" extrusionOk="0">
                    <a:moveTo>
                      <a:pt x="1196" y="0"/>
                    </a:moveTo>
                    <a:cubicBezTo>
                      <a:pt x="991" y="0"/>
                      <a:pt x="784" y="59"/>
                      <a:pt x="602" y="183"/>
                    </a:cubicBezTo>
                    <a:cubicBezTo>
                      <a:pt x="126" y="509"/>
                      <a:pt x="1" y="1135"/>
                      <a:pt x="352" y="1612"/>
                    </a:cubicBezTo>
                    <a:cubicBezTo>
                      <a:pt x="548" y="1884"/>
                      <a:pt x="864" y="2029"/>
                      <a:pt x="1188" y="2029"/>
                    </a:cubicBezTo>
                    <a:cubicBezTo>
                      <a:pt x="1400" y="2029"/>
                      <a:pt x="1617" y="1966"/>
                      <a:pt x="1805" y="1837"/>
                    </a:cubicBezTo>
                    <a:cubicBezTo>
                      <a:pt x="2281" y="1511"/>
                      <a:pt x="2407" y="885"/>
                      <a:pt x="2056" y="434"/>
                    </a:cubicBezTo>
                    <a:cubicBezTo>
                      <a:pt x="1854" y="155"/>
                      <a:pt x="1528" y="0"/>
                      <a:pt x="119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17"/>
              <p:cNvSpPr/>
              <p:nvPr/>
            </p:nvSpPr>
            <p:spPr>
              <a:xfrm>
                <a:off x="4950966" y="3678879"/>
                <a:ext cx="292588" cy="66128"/>
              </a:xfrm>
              <a:custGeom>
                <a:avLst/>
                <a:gdLst/>
                <a:ahLst/>
                <a:cxnLst/>
                <a:rect l="l" t="t" r="r" b="b"/>
                <a:pathLst>
                  <a:path w="9650" h="2181" extrusionOk="0">
                    <a:moveTo>
                      <a:pt x="8822" y="0"/>
                    </a:moveTo>
                    <a:cubicBezTo>
                      <a:pt x="8847" y="100"/>
                      <a:pt x="8872" y="201"/>
                      <a:pt x="8872" y="326"/>
                    </a:cubicBezTo>
                    <a:cubicBezTo>
                      <a:pt x="8872" y="928"/>
                      <a:pt x="8371" y="1429"/>
                      <a:pt x="7719" y="1429"/>
                    </a:cubicBezTo>
                    <a:lnTo>
                      <a:pt x="301" y="1429"/>
                    </a:lnTo>
                    <a:cubicBezTo>
                      <a:pt x="201" y="1429"/>
                      <a:pt x="100" y="1404"/>
                      <a:pt x="0" y="1379"/>
                    </a:cubicBezTo>
                    <a:lnTo>
                      <a:pt x="0" y="1379"/>
                    </a:lnTo>
                    <a:cubicBezTo>
                      <a:pt x="125" y="1830"/>
                      <a:pt x="576" y="2181"/>
                      <a:pt x="1103" y="2181"/>
                    </a:cubicBezTo>
                    <a:lnTo>
                      <a:pt x="8521" y="2181"/>
                    </a:lnTo>
                    <a:cubicBezTo>
                      <a:pt x="9148" y="2181"/>
                      <a:pt x="9649" y="1679"/>
                      <a:pt x="9649" y="1078"/>
                    </a:cubicBezTo>
                    <a:cubicBezTo>
                      <a:pt x="9649" y="577"/>
                      <a:pt x="9298" y="151"/>
                      <a:pt x="8822" y="0"/>
                    </a:cubicBezTo>
                    <a:close/>
                  </a:path>
                </a:pathLst>
              </a:custGeom>
              <a:solidFill>
                <a:srgbClr val="48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17"/>
              <p:cNvSpPr/>
              <p:nvPr/>
            </p:nvSpPr>
            <p:spPr>
              <a:xfrm>
                <a:off x="4857490" y="4316416"/>
                <a:ext cx="38779" cy="37263"/>
              </a:xfrm>
              <a:custGeom>
                <a:avLst/>
                <a:gdLst/>
                <a:ahLst/>
                <a:cxnLst/>
                <a:rect l="l" t="t" r="r" b="b"/>
                <a:pathLst>
                  <a:path w="1279" h="1229" extrusionOk="0">
                    <a:moveTo>
                      <a:pt x="652" y="1"/>
                    </a:moveTo>
                    <a:cubicBezTo>
                      <a:pt x="301" y="1"/>
                      <a:pt x="0" y="277"/>
                      <a:pt x="0" y="627"/>
                    </a:cubicBezTo>
                    <a:cubicBezTo>
                      <a:pt x="0" y="953"/>
                      <a:pt x="301" y="1229"/>
                      <a:pt x="652" y="1229"/>
                    </a:cubicBezTo>
                    <a:cubicBezTo>
                      <a:pt x="1003" y="1229"/>
                      <a:pt x="1279" y="953"/>
                      <a:pt x="1279" y="627"/>
                    </a:cubicBezTo>
                    <a:cubicBezTo>
                      <a:pt x="1279" y="277"/>
                      <a:pt x="1003" y="1"/>
                      <a:pt x="652" y="1"/>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17"/>
              <p:cNvSpPr/>
              <p:nvPr/>
            </p:nvSpPr>
            <p:spPr>
              <a:xfrm>
                <a:off x="5297461" y="4310352"/>
                <a:ext cx="38779" cy="37263"/>
              </a:xfrm>
              <a:custGeom>
                <a:avLst/>
                <a:gdLst/>
                <a:ahLst/>
                <a:cxnLst/>
                <a:rect l="l" t="t" r="r" b="b"/>
                <a:pathLst>
                  <a:path w="1279" h="1229" extrusionOk="0">
                    <a:moveTo>
                      <a:pt x="627" y="0"/>
                    </a:moveTo>
                    <a:cubicBezTo>
                      <a:pt x="276" y="0"/>
                      <a:pt x="1" y="276"/>
                      <a:pt x="1" y="627"/>
                    </a:cubicBezTo>
                    <a:cubicBezTo>
                      <a:pt x="1" y="953"/>
                      <a:pt x="276" y="1228"/>
                      <a:pt x="627" y="1228"/>
                    </a:cubicBezTo>
                    <a:cubicBezTo>
                      <a:pt x="1003" y="1228"/>
                      <a:pt x="1279" y="953"/>
                      <a:pt x="1279" y="627"/>
                    </a:cubicBezTo>
                    <a:cubicBezTo>
                      <a:pt x="1279" y="276"/>
                      <a:pt x="1003" y="0"/>
                      <a:pt x="62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17"/>
              <p:cNvSpPr/>
              <p:nvPr/>
            </p:nvSpPr>
            <p:spPr>
              <a:xfrm>
                <a:off x="5169057" y="4378753"/>
                <a:ext cx="38779" cy="37263"/>
              </a:xfrm>
              <a:custGeom>
                <a:avLst/>
                <a:gdLst/>
                <a:ahLst/>
                <a:cxnLst/>
                <a:rect l="l" t="t" r="r" b="b"/>
                <a:pathLst>
                  <a:path w="1279" h="1229" extrusionOk="0">
                    <a:moveTo>
                      <a:pt x="627" y="0"/>
                    </a:moveTo>
                    <a:cubicBezTo>
                      <a:pt x="276" y="0"/>
                      <a:pt x="0" y="276"/>
                      <a:pt x="0" y="602"/>
                    </a:cubicBezTo>
                    <a:cubicBezTo>
                      <a:pt x="0" y="952"/>
                      <a:pt x="276" y="1228"/>
                      <a:pt x="627" y="1228"/>
                    </a:cubicBezTo>
                    <a:cubicBezTo>
                      <a:pt x="978" y="1228"/>
                      <a:pt x="1278" y="952"/>
                      <a:pt x="1278" y="602"/>
                    </a:cubicBezTo>
                    <a:cubicBezTo>
                      <a:pt x="1278" y="276"/>
                      <a:pt x="978" y="0"/>
                      <a:pt x="62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 name="Google Shape;99;p17"/>
            <p:cNvGrpSpPr/>
            <p:nvPr/>
          </p:nvGrpSpPr>
          <p:grpSpPr>
            <a:xfrm>
              <a:off x="4466107" y="1398750"/>
              <a:ext cx="218062" cy="3750437"/>
              <a:chOff x="4466107" y="1398750"/>
              <a:chExt cx="218062" cy="3750437"/>
            </a:xfrm>
          </p:grpSpPr>
          <p:sp>
            <p:nvSpPr>
              <p:cNvPr id="100" name="Google Shape;100;p17"/>
              <p:cNvSpPr/>
              <p:nvPr/>
            </p:nvSpPr>
            <p:spPr>
              <a:xfrm>
                <a:off x="4542600" y="1398750"/>
                <a:ext cx="58800" cy="367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17"/>
              <p:cNvSpPr/>
              <p:nvPr/>
            </p:nvSpPr>
            <p:spPr>
              <a:xfrm>
                <a:off x="4466107" y="5068330"/>
                <a:ext cx="218062" cy="80857"/>
              </a:xfrm>
              <a:custGeom>
                <a:avLst/>
                <a:gdLst/>
                <a:ahLst/>
                <a:cxnLst/>
                <a:rect l="l" t="t" r="r" b="b"/>
                <a:pathLst>
                  <a:path w="4938" h="1831" extrusionOk="0">
                    <a:moveTo>
                      <a:pt x="1379" y="1"/>
                    </a:moveTo>
                    <a:cubicBezTo>
                      <a:pt x="602" y="1"/>
                      <a:pt x="0" y="602"/>
                      <a:pt x="0" y="1379"/>
                    </a:cubicBezTo>
                    <a:lnTo>
                      <a:pt x="0" y="1830"/>
                    </a:lnTo>
                    <a:lnTo>
                      <a:pt x="4937" y="1830"/>
                    </a:lnTo>
                    <a:lnTo>
                      <a:pt x="4937" y="1379"/>
                    </a:lnTo>
                    <a:cubicBezTo>
                      <a:pt x="4937" y="602"/>
                      <a:pt x="4311" y="1"/>
                      <a:pt x="3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 name="Google Shape;102;p17"/>
            <p:cNvGrpSpPr/>
            <p:nvPr/>
          </p:nvGrpSpPr>
          <p:grpSpPr>
            <a:xfrm>
              <a:off x="3641589" y="2862057"/>
              <a:ext cx="865576" cy="931369"/>
              <a:chOff x="861341" y="3461628"/>
              <a:chExt cx="1062578" cy="1143345"/>
            </a:xfrm>
          </p:grpSpPr>
          <p:sp>
            <p:nvSpPr>
              <p:cNvPr id="103" name="Google Shape;103;p17"/>
              <p:cNvSpPr/>
              <p:nvPr/>
            </p:nvSpPr>
            <p:spPr>
              <a:xfrm>
                <a:off x="1270876" y="3461628"/>
                <a:ext cx="211438" cy="329875"/>
              </a:xfrm>
              <a:custGeom>
                <a:avLst/>
                <a:gdLst/>
                <a:ahLst/>
                <a:cxnLst/>
                <a:rect l="l" t="t" r="r" b="b"/>
                <a:pathLst>
                  <a:path w="4788" h="7470" extrusionOk="0">
                    <a:moveTo>
                      <a:pt x="0" y="1"/>
                    </a:moveTo>
                    <a:lnTo>
                      <a:pt x="0" y="7469"/>
                    </a:lnTo>
                    <a:lnTo>
                      <a:pt x="4787" y="7469"/>
                    </a:ln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17"/>
              <p:cNvSpPr/>
              <p:nvPr/>
            </p:nvSpPr>
            <p:spPr>
              <a:xfrm>
                <a:off x="861341" y="3612168"/>
                <a:ext cx="1062578" cy="992805"/>
              </a:xfrm>
              <a:custGeom>
                <a:avLst/>
                <a:gdLst/>
                <a:ahLst/>
                <a:cxnLst/>
                <a:rect l="l" t="t" r="r" b="b"/>
                <a:pathLst>
                  <a:path w="24062" h="22482" extrusionOk="0">
                    <a:moveTo>
                      <a:pt x="8046" y="0"/>
                    </a:moveTo>
                    <a:cubicBezTo>
                      <a:pt x="7419" y="0"/>
                      <a:pt x="6868" y="476"/>
                      <a:pt x="6843" y="1078"/>
                    </a:cubicBezTo>
                    <a:cubicBezTo>
                      <a:pt x="6818" y="1704"/>
                      <a:pt x="7344" y="2231"/>
                      <a:pt x="7996" y="2231"/>
                    </a:cubicBezTo>
                    <a:lnTo>
                      <a:pt x="8221" y="2231"/>
                    </a:lnTo>
                    <a:lnTo>
                      <a:pt x="8221" y="7719"/>
                    </a:lnTo>
                    <a:lnTo>
                      <a:pt x="652" y="20126"/>
                    </a:lnTo>
                    <a:cubicBezTo>
                      <a:pt x="1" y="21178"/>
                      <a:pt x="803" y="22481"/>
                      <a:pt x="2056" y="22481"/>
                    </a:cubicBezTo>
                    <a:lnTo>
                      <a:pt x="21981" y="22481"/>
                    </a:lnTo>
                    <a:cubicBezTo>
                      <a:pt x="23284" y="22481"/>
                      <a:pt x="24061" y="21103"/>
                      <a:pt x="23359" y="20050"/>
                    </a:cubicBezTo>
                    <a:lnTo>
                      <a:pt x="15114" y="7719"/>
                    </a:lnTo>
                    <a:lnTo>
                      <a:pt x="15114" y="2231"/>
                    </a:lnTo>
                    <a:lnTo>
                      <a:pt x="15289" y="2231"/>
                    </a:lnTo>
                    <a:cubicBezTo>
                      <a:pt x="15916" y="2231"/>
                      <a:pt x="16467" y="1754"/>
                      <a:pt x="16492" y="1153"/>
                    </a:cubicBezTo>
                    <a:cubicBezTo>
                      <a:pt x="16517" y="526"/>
                      <a:pt x="15991" y="0"/>
                      <a:pt x="1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7"/>
              <p:cNvSpPr/>
              <p:nvPr/>
            </p:nvSpPr>
            <p:spPr>
              <a:xfrm>
                <a:off x="872425" y="3709539"/>
                <a:ext cx="1051494" cy="895432"/>
              </a:xfrm>
              <a:custGeom>
                <a:avLst/>
                <a:gdLst/>
                <a:ahLst/>
                <a:cxnLst/>
                <a:rect l="l" t="t" r="r" b="b"/>
                <a:pathLst>
                  <a:path w="23811" h="20277" extrusionOk="0">
                    <a:moveTo>
                      <a:pt x="12231" y="1"/>
                    </a:moveTo>
                    <a:lnTo>
                      <a:pt x="12281" y="5640"/>
                    </a:lnTo>
                    <a:lnTo>
                      <a:pt x="19199" y="15966"/>
                    </a:lnTo>
                    <a:cubicBezTo>
                      <a:pt x="19900" y="17018"/>
                      <a:pt x="19123" y="18397"/>
                      <a:pt x="17820" y="18397"/>
                    </a:cubicBezTo>
                    <a:lnTo>
                      <a:pt x="201" y="18397"/>
                    </a:lnTo>
                    <a:cubicBezTo>
                      <a:pt x="0" y="19324"/>
                      <a:pt x="727" y="20276"/>
                      <a:pt x="1805" y="20276"/>
                    </a:cubicBezTo>
                    <a:lnTo>
                      <a:pt x="21730" y="20276"/>
                    </a:lnTo>
                    <a:cubicBezTo>
                      <a:pt x="23033" y="20276"/>
                      <a:pt x="23810" y="18898"/>
                      <a:pt x="23108" y="17845"/>
                    </a:cubicBezTo>
                    <a:lnTo>
                      <a:pt x="14863" y="5514"/>
                    </a:lnTo>
                    <a:lnTo>
                      <a:pt x="14863" y="26"/>
                    </a:lnTo>
                    <a:lnTo>
                      <a:pt x="14863" y="1"/>
                    </a:lnTo>
                    <a:close/>
                  </a:path>
                </a:pathLst>
              </a:custGeom>
              <a:solidFill>
                <a:srgbClr val="D4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17"/>
              <p:cNvSpPr/>
              <p:nvPr/>
            </p:nvSpPr>
            <p:spPr>
              <a:xfrm>
                <a:off x="1163480" y="3614376"/>
                <a:ext cx="427292" cy="95209"/>
              </a:xfrm>
              <a:custGeom>
                <a:avLst/>
                <a:gdLst/>
                <a:ahLst/>
                <a:cxnLst/>
                <a:rect l="l" t="t" r="r" b="b"/>
                <a:pathLst>
                  <a:path w="9676" h="2156" extrusionOk="0">
                    <a:moveTo>
                      <a:pt x="8848" y="0"/>
                    </a:moveTo>
                    <a:lnTo>
                      <a:pt x="8848" y="0"/>
                    </a:lnTo>
                    <a:cubicBezTo>
                      <a:pt x="8873" y="100"/>
                      <a:pt x="8898" y="201"/>
                      <a:pt x="8898" y="301"/>
                    </a:cubicBezTo>
                    <a:cubicBezTo>
                      <a:pt x="8898" y="902"/>
                      <a:pt x="8372" y="1404"/>
                      <a:pt x="7745" y="1404"/>
                    </a:cubicBezTo>
                    <a:lnTo>
                      <a:pt x="327" y="1404"/>
                    </a:lnTo>
                    <a:cubicBezTo>
                      <a:pt x="227" y="1404"/>
                      <a:pt x="101" y="1379"/>
                      <a:pt x="1" y="1354"/>
                    </a:cubicBezTo>
                    <a:lnTo>
                      <a:pt x="1" y="1354"/>
                    </a:lnTo>
                    <a:cubicBezTo>
                      <a:pt x="151" y="1830"/>
                      <a:pt x="577" y="2156"/>
                      <a:pt x="1104" y="2156"/>
                    </a:cubicBezTo>
                    <a:lnTo>
                      <a:pt x="8522" y="2156"/>
                    </a:lnTo>
                    <a:cubicBezTo>
                      <a:pt x="9149" y="2156"/>
                      <a:pt x="9675" y="1654"/>
                      <a:pt x="9675" y="1053"/>
                    </a:cubicBezTo>
                    <a:cubicBezTo>
                      <a:pt x="9675" y="552"/>
                      <a:pt x="9324" y="126"/>
                      <a:pt x="8848" y="0"/>
                    </a:cubicBezTo>
                    <a:close/>
                  </a:path>
                </a:pathLst>
              </a:custGeom>
              <a:solidFill>
                <a:srgbClr val="D4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17"/>
              <p:cNvSpPr/>
              <p:nvPr/>
            </p:nvSpPr>
            <p:spPr>
              <a:xfrm>
                <a:off x="1000797" y="4249654"/>
                <a:ext cx="775891" cy="274499"/>
              </a:xfrm>
              <a:custGeom>
                <a:avLst/>
                <a:gdLst/>
                <a:ahLst/>
                <a:cxnLst/>
                <a:rect l="l" t="t" r="r" b="b"/>
                <a:pathLst>
                  <a:path w="17570" h="6216" extrusionOk="0">
                    <a:moveTo>
                      <a:pt x="3459" y="0"/>
                    </a:moveTo>
                    <a:lnTo>
                      <a:pt x="276" y="5163"/>
                    </a:lnTo>
                    <a:cubicBezTo>
                      <a:pt x="1" y="5639"/>
                      <a:pt x="352" y="6216"/>
                      <a:pt x="903" y="6216"/>
                    </a:cubicBezTo>
                    <a:lnTo>
                      <a:pt x="16642" y="6216"/>
                    </a:lnTo>
                    <a:cubicBezTo>
                      <a:pt x="17219" y="6216"/>
                      <a:pt x="17570" y="5614"/>
                      <a:pt x="17244" y="5138"/>
                    </a:cubicBezTo>
                    <a:lnTo>
                      <a:pt x="13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17"/>
              <p:cNvSpPr/>
              <p:nvPr/>
            </p:nvSpPr>
            <p:spPr>
              <a:xfrm>
                <a:off x="1163480" y="4297213"/>
                <a:ext cx="64253" cy="62045"/>
              </a:xfrm>
              <a:custGeom>
                <a:avLst/>
                <a:gdLst/>
                <a:ahLst/>
                <a:cxnLst/>
                <a:rect l="l" t="t" r="r" b="b"/>
                <a:pathLst>
                  <a:path w="1455" h="1405" extrusionOk="0">
                    <a:moveTo>
                      <a:pt x="728" y="1"/>
                    </a:moveTo>
                    <a:cubicBezTo>
                      <a:pt x="327" y="1"/>
                      <a:pt x="1" y="302"/>
                      <a:pt x="1" y="703"/>
                    </a:cubicBezTo>
                    <a:cubicBezTo>
                      <a:pt x="1" y="1079"/>
                      <a:pt x="327" y="1404"/>
                      <a:pt x="728" y="1404"/>
                    </a:cubicBezTo>
                    <a:cubicBezTo>
                      <a:pt x="1129" y="1404"/>
                      <a:pt x="1455" y="1079"/>
                      <a:pt x="1455" y="703"/>
                    </a:cubicBezTo>
                    <a:cubicBezTo>
                      <a:pt x="1455" y="302"/>
                      <a:pt x="1129" y="1"/>
                      <a:pt x="728"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17"/>
              <p:cNvSpPr/>
              <p:nvPr/>
            </p:nvSpPr>
            <p:spPr>
              <a:xfrm>
                <a:off x="1360520" y="4392421"/>
                <a:ext cx="64209" cy="62001"/>
              </a:xfrm>
              <a:custGeom>
                <a:avLst/>
                <a:gdLst/>
                <a:ahLst/>
                <a:cxnLst/>
                <a:rect l="l" t="t" r="r" b="b"/>
                <a:pathLst>
                  <a:path w="1454" h="1404" extrusionOk="0">
                    <a:moveTo>
                      <a:pt x="727" y="0"/>
                    </a:moveTo>
                    <a:cubicBezTo>
                      <a:pt x="326" y="0"/>
                      <a:pt x="0" y="326"/>
                      <a:pt x="0" y="702"/>
                    </a:cubicBezTo>
                    <a:cubicBezTo>
                      <a:pt x="0" y="1103"/>
                      <a:pt x="326" y="1404"/>
                      <a:pt x="727" y="1404"/>
                    </a:cubicBezTo>
                    <a:cubicBezTo>
                      <a:pt x="1128" y="1404"/>
                      <a:pt x="1454" y="1103"/>
                      <a:pt x="1454" y="702"/>
                    </a:cubicBezTo>
                    <a:cubicBezTo>
                      <a:pt x="1454" y="326"/>
                      <a:pt x="1128" y="0"/>
                      <a:pt x="727" y="0"/>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17"/>
              <p:cNvSpPr/>
              <p:nvPr/>
            </p:nvSpPr>
            <p:spPr>
              <a:xfrm>
                <a:off x="1216648" y="4440025"/>
                <a:ext cx="44292" cy="42084"/>
              </a:xfrm>
              <a:custGeom>
                <a:avLst/>
                <a:gdLst/>
                <a:ahLst/>
                <a:cxnLst/>
                <a:rect l="l" t="t" r="r" b="b"/>
                <a:pathLst>
                  <a:path w="1003" h="953" extrusionOk="0">
                    <a:moveTo>
                      <a:pt x="501" y="0"/>
                    </a:moveTo>
                    <a:cubicBezTo>
                      <a:pt x="226" y="0"/>
                      <a:pt x="0" y="201"/>
                      <a:pt x="0" y="476"/>
                    </a:cubicBezTo>
                    <a:cubicBezTo>
                      <a:pt x="0" y="752"/>
                      <a:pt x="226" y="952"/>
                      <a:pt x="501" y="952"/>
                    </a:cubicBezTo>
                    <a:cubicBezTo>
                      <a:pt x="777" y="952"/>
                      <a:pt x="1003" y="752"/>
                      <a:pt x="1003" y="476"/>
                    </a:cubicBezTo>
                    <a:cubicBezTo>
                      <a:pt x="1003" y="201"/>
                      <a:pt x="777" y="0"/>
                      <a:pt x="501" y="0"/>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17"/>
              <p:cNvSpPr/>
              <p:nvPr/>
            </p:nvSpPr>
            <p:spPr>
              <a:xfrm>
                <a:off x="1528723" y="4307193"/>
                <a:ext cx="44337" cy="42084"/>
              </a:xfrm>
              <a:custGeom>
                <a:avLst/>
                <a:gdLst/>
                <a:ahLst/>
                <a:cxnLst/>
                <a:rect l="l" t="t" r="r" b="b"/>
                <a:pathLst>
                  <a:path w="1004" h="953" extrusionOk="0">
                    <a:moveTo>
                      <a:pt x="502" y="1"/>
                    </a:moveTo>
                    <a:cubicBezTo>
                      <a:pt x="226" y="1"/>
                      <a:pt x="1" y="201"/>
                      <a:pt x="1" y="477"/>
                    </a:cubicBezTo>
                    <a:cubicBezTo>
                      <a:pt x="1" y="727"/>
                      <a:pt x="226" y="953"/>
                      <a:pt x="502" y="953"/>
                    </a:cubicBezTo>
                    <a:cubicBezTo>
                      <a:pt x="778" y="953"/>
                      <a:pt x="1003" y="727"/>
                      <a:pt x="1003" y="477"/>
                    </a:cubicBezTo>
                    <a:cubicBezTo>
                      <a:pt x="1003" y="201"/>
                      <a:pt x="778" y="1"/>
                      <a:pt x="502"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17"/>
              <p:cNvSpPr/>
              <p:nvPr/>
            </p:nvSpPr>
            <p:spPr>
              <a:xfrm>
                <a:off x="1628347" y="4418961"/>
                <a:ext cx="44292" cy="42129"/>
              </a:xfrm>
              <a:custGeom>
                <a:avLst/>
                <a:gdLst/>
                <a:ahLst/>
                <a:cxnLst/>
                <a:rect l="l" t="t" r="r" b="b"/>
                <a:pathLst>
                  <a:path w="1003" h="954" extrusionOk="0">
                    <a:moveTo>
                      <a:pt x="502" y="1"/>
                    </a:moveTo>
                    <a:cubicBezTo>
                      <a:pt x="226" y="1"/>
                      <a:pt x="0" y="201"/>
                      <a:pt x="0" y="477"/>
                    </a:cubicBezTo>
                    <a:cubicBezTo>
                      <a:pt x="0" y="728"/>
                      <a:pt x="226" y="953"/>
                      <a:pt x="502" y="953"/>
                    </a:cubicBezTo>
                    <a:cubicBezTo>
                      <a:pt x="777" y="953"/>
                      <a:pt x="1003" y="728"/>
                      <a:pt x="1003" y="477"/>
                    </a:cubicBezTo>
                    <a:cubicBezTo>
                      <a:pt x="1003" y="201"/>
                      <a:pt x="777" y="1"/>
                      <a:pt x="502"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 name="Google Shape;113;p17"/>
            <p:cNvGrpSpPr/>
            <p:nvPr/>
          </p:nvGrpSpPr>
          <p:grpSpPr>
            <a:xfrm>
              <a:off x="4925800" y="2087488"/>
              <a:ext cx="342146" cy="968515"/>
              <a:chOff x="1795200" y="2365750"/>
              <a:chExt cx="342146" cy="968515"/>
            </a:xfrm>
          </p:grpSpPr>
          <p:sp>
            <p:nvSpPr>
              <p:cNvPr id="114" name="Google Shape;114;p17"/>
              <p:cNvSpPr/>
              <p:nvPr/>
            </p:nvSpPr>
            <p:spPr>
              <a:xfrm>
                <a:off x="1795200" y="2365750"/>
                <a:ext cx="342146" cy="968515"/>
              </a:xfrm>
              <a:custGeom>
                <a:avLst/>
                <a:gdLst/>
                <a:ahLst/>
                <a:cxnLst/>
                <a:rect l="l" t="t" r="r" b="b"/>
                <a:pathLst>
                  <a:path w="8447" h="23911" extrusionOk="0">
                    <a:moveTo>
                      <a:pt x="1229" y="1"/>
                    </a:moveTo>
                    <a:cubicBezTo>
                      <a:pt x="552" y="1"/>
                      <a:pt x="1" y="527"/>
                      <a:pt x="1" y="1179"/>
                    </a:cubicBezTo>
                    <a:cubicBezTo>
                      <a:pt x="1" y="1830"/>
                      <a:pt x="552" y="2332"/>
                      <a:pt x="1229" y="2332"/>
                    </a:cubicBezTo>
                    <a:lnTo>
                      <a:pt x="1454" y="2332"/>
                    </a:lnTo>
                    <a:lnTo>
                      <a:pt x="1454" y="21254"/>
                    </a:lnTo>
                    <a:cubicBezTo>
                      <a:pt x="1454" y="22733"/>
                      <a:pt x="2707" y="23911"/>
                      <a:pt x="4211" y="23911"/>
                    </a:cubicBezTo>
                    <a:cubicBezTo>
                      <a:pt x="5740" y="23911"/>
                      <a:pt x="6993" y="22733"/>
                      <a:pt x="6993" y="21254"/>
                    </a:cubicBezTo>
                    <a:lnTo>
                      <a:pt x="6993" y="2332"/>
                    </a:lnTo>
                    <a:lnTo>
                      <a:pt x="7219" y="2332"/>
                    </a:lnTo>
                    <a:cubicBezTo>
                      <a:pt x="7895" y="2332"/>
                      <a:pt x="8447" y="1830"/>
                      <a:pt x="8447" y="1179"/>
                    </a:cubicBezTo>
                    <a:cubicBezTo>
                      <a:pt x="8447" y="527"/>
                      <a:pt x="7895" y="1"/>
                      <a:pt x="7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17"/>
              <p:cNvSpPr/>
              <p:nvPr/>
            </p:nvSpPr>
            <p:spPr>
              <a:xfrm>
                <a:off x="1903836" y="3011406"/>
                <a:ext cx="124877" cy="275150"/>
              </a:xfrm>
              <a:custGeom>
                <a:avLst/>
                <a:gdLst/>
                <a:ahLst/>
                <a:cxnLst/>
                <a:rect l="l" t="t" r="r" b="b"/>
                <a:pathLst>
                  <a:path w="3083" h="6793" extrusionOk="0">
                    <a:moveTo>
                      <a:pt x="3083" y="1"/>
                    </a:moveTo>
                    <a:lnTo>
                      <a:pt x="0" y="26"/>
                    </a:lnTo>
                    <a:lnTo>
                      <a:pt x="0" y="5314"/>
                    </a:lnTo>
                    <a:cubicBezTo>
                      <a:pt x="0" y="6141"/>
                      <a:pt x="702" y="6793"/>
                      <a:pt x="1529" y="6793"/>
                    </a:cubicBezTo>
                    <a:cubicBezTo>
                      <a:pt x="2381" y="6793"/>
                      <a:pt x="3083" y="6141"/>
                      <a:pt x="3083" y="5314"/>
                    </a:cubicBezTo>
                    <a:lnTo>
                      <a:pt x="3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17"/>
              <p:cNvSpPr/>
              <p:nvPr/>
            </p:nvSpPr>
            <p:spPr>
              <a:xfrm>
                <a:off x="1797225" y="2365750"/>
                <a:ext cx="259921" cy="968515"/>
              </a:xfrm>
              <a:custGeom>
                <a:avLst/>
                <a:gdLst/>
                <a:ahLst/>
                <a:cxnLst/>
                <a:rect l="l" t="t" r="r" b="b"/>
                <a:pathLst>
                  <a:path w="6417" h="23911" extrusionOk="0">
                    <a:moveTo>
                      <a:pt x="1204" y="1"/>
                    </a:moveTo>
                    <a:cubicBezTo>
                      <a:pt x="527" y="1"/>
                      <a:pt x="1" y="527"/>
                      <a:pt x="1" y="1179"/>
                    </a:cubicBezTo>
                    <a:cubicBezTo>
                      <a:pt x="1" y="1830"/>
                      <a:pt x="527" y="2332"/>
                      <a:pt x="1204" y="2332"/>
                    </a:cubicBezTo>
                    <a:lnTo>
                      <a:pt x="1454" y="2332"/>
                    </a:lnTo>
                    <a:lnTo>
                      <a:pt x="1454" y="21254"/>
                    </a:lnTo>
                    <a:cubicBezTo>
                      <a:pt x="1454" y="22733"/>
                      <a:pt x="2682" y="23911"/>
                      <a:pt x="4211" y="23911"/>
                    </a:cubicBezTo>
                    <a:cubicBezTo>
                      <a:pt x="5114" y="23911"/>
                      <a:pt x="5916" y="23510"/>
                      <a:pt x="6417" y="22858"/>
                    </a:cubicBezTo>
                    <a:lnTo>
                      <a:pt x="6417" y="22858"/>
                    </a:lnTo>
                    <a:cubicBezTo>
                      <a:pt x="6116" y="22958"/>
                      <a:pt x="5790" y="23033"/>
                      <a:pt x="5439" y="23033"/>
                    </a:cubicBezTo>
                    <a:cubicBezTo>
                      <a:pt x="3910" y="23033"/>
                      <a:pt x="2682" y="21830"/>
                      <a:pt x="2682" y="20377"/>
                    </a:cubicBezTo>
                    <a:lnTo>
                      <a:pt x="2682" y="1454"/>
                    </a:lnTo>
                    <a:lnTo>
                      <a:pt x="2432" y="1454"/>
                    </a:lnTo>
                    <a:cubicBezTo>
                      <a:pt x="1755" y="1454"/>
                      <a:pt x="1229" y="928"/>
                      <a:pt x="1229" y="276"/>
                    </a:cubicBezTo>
                    <a:cubicBezTo>
                      <a:pt x="1229" y="176"/>
                      <a:pt x="1229" y="101"/>
                      <a:pt x="1254" y="1"/>
                    </a:cubicBezTo>
                    <a:close/>
                  </a:path>
                </a:pathLst>
              </a:custGeom>
              <a:solidFill>
                <a:srgbClr val="7E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17"/>
              <p:cNvSpPr/>
              <p:nvPr/>
            </p:nvSpPr>
            <p:spPr>
              <a:xfrm>
                <a:off x="1983024" y="3088569"/>
                <a:ext cx="24384" cy="23371"/>
              </a:xfrm>
              <a:custGeom>
                <a:avLst/>
                <a:gdLst/>
                <a:ahLst/>
                <a:cxnLst/>
                <a:rect l="l" t="t" r="r" b="b"/>
                <a:pathLst>
                  <a:path w="602" h="577" extrusionOk="0">
                    <a:moveTo>
                      <a:pt x="301" y="0"/>
                    </a:moveTo>
                    <a:cubicBezTo>
                      <a:pt x="126" y="0"/>
                      <a:pt x="0" y="126"/>
                      <a:pt x="0" y="301"/>
                    </a:cubicBezTo>
                    <a:cubicBezTo>
                      <a:pt x="0" y="452"/>
                      <a:pt x="126" y="577"/>
                      <a:pt x="301" y="577"/>
                    </a:cubicBezTo>
                    <a:cubicBezTo>
                      <a:pt x="451" y="577"/>
                      <a:pt x="602" y="452"/>
                      <a:pt x="602" y="301"/>
                    </a:cubicBezTo>
                    <a:cubicBezTo>
                      <a:pt x="602" y="126"/>
                      <a:pt x="45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7"/>
              <p:cNvSpPr/>
              <p:nvPr/>
            </p:nvSpPr>
            <p:spPr>
              <a:xfrm>
                <a:off x="1925142" y="3033765"/>
                <a:ext cx="46743" cy="45690"/>
              </a:xfrm>
              <a:custGeom>
                <a:avLst/>
                <a:gdLst/>
                <a:ahLst/>
                <a:cxnLst/>
                <a:rect l="l" t="t" r="r" b="b"/>
                <a:pathLst>
                  <a:path w="1154" h="1128" extrusionOk="0">
                    <a:moveTo>
                      <a:pt x="577" y="0"/>
                    </a:moveTo>
                    <a:cubicBezTo>
                      <a:pt x="276" y="0"/>
                      <a:pt x="1" y="251"/>
                      <a:pt x="1" y="577"/>
                    </a:cubicBezTo>
                    <a:cubicBezTo>
                      <a:pt x="1" y="877"/>
                      <a:pt x="276" y="1128"/>
                      <a:pt x="577" y="1128"/>
                    </a:cubicBezTo>
                    <a:cubicBezTo>
                      <a:pt x="903" y="1128"/>
                      <a:pt x="1153" y="877"/>
                      <a:pt x="1153" y="577"/>
                    </a:cubicBezTo>
                    <a:cubicBezTo>
                      <a:pt x="1153" y="251"/>
                      <a:pt x="903"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17"/>
              <p:cNvSpPr/>
              <p:nvPr/>
            </p:nvSpPr>
            <p:spPr>
              <a:xfrm>
                <a:off x="1927167" y="3204293"/>
                <a:ext cx="46743" cy="44718"/>
              </a:xfrm>
              <a:custGeom>
                <a:avLst/>
                <a:gdLst/>
                <a:ahLst/>
                <a:cxnLst/>
                <a:rect l="l" t="t" r="r" b="b"/>
                <a:pathLst>
                  <a:path w="1154" h="1104" extrusionOk="0">
                    <a:moveTo>
                      <a:pt x="577" y="1"/>
                    </a:moveTo>
                    <a:cubicBezTo>
                      <a:pt x="251" y="1"/>
                      <a:pt x="1" y="251"/>
                      <a:pt x="1" y="552"/>
                    </a:cubicBezTo>
                    <a:cubicBezTo>
                      <a:pt x="1" y="853"/>
                      <a:pt x="251" y="1103"/>
                      <a:pt x="577" y="1103"/>
                    </a:cubicBezTo>
                    <a:cubicBezTo>
                      <a:pt x="903" y="1103"/>
                      <a:pt x="1154" y="853"/>
                      <a:pt x="1154" y="552"/>
                    </a:cubicBezTo>
                    <a:cubicBezTo>
                      <a:pt x="1154" y="251"/>
                      <a:pt x="903" y="1"/>
                      <a:pt x="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 name="Google Shape;120;p17"/>
            <p:cNvGrpSpPr/>
            <p:nvPr/>
          </p:nvGrpSpPr>
          <p:grpSpPr>
            <a:xfrm>
              <a:off x="3759786" y="1593557"/>
              <a:ext cx="629204" cy="846058"/>
              <a:chOff x="3759786" y="1593557"/>
              <a:chExt cx="629204" cy="846058"/>
            </a:xfrm>
          </p:grpSpPr>
          <p:sp>
            <p:nvSpPr>
              <p:cNvPr id="121" name="Google Shape;121;p17"/>
              <p:cNvSpPr/>
              <p:nvPr/>
            </p:nvSpPr>
            <p:spPr>
              <a:xfrm>
                <a:off x="3988271" y="1593557"/>
                <a:ext cx="172236" cy="268715"/>
              </a:xfrm>
              <a:custGeom>
                <a:avLst/>
                <a:gdLst/>
                <a:ahLst/>
                <a:cxnLst/>
                <a:rect l="l" t="t" r="r" b="b"/>
                <a:pathLst>
                  <a:path w="4788" h="7470" extrusionOk="0">
                    <a:moveTo>
                      <a:pt x="0" y="1"/>
                    </a:moveTo>
                    <a:lnTo>
                      <a:pt x="0" y="7469"/>
                    </a:lnTo>
                    <a:lnTo>
                      <a:pt x="4787" y="7469"/>
                    </a:ln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2" name="Google Shape;122;p17"/>
              <p:cNvGrpSpPr/>
              <p:nvPr/>
            </p:nvGrpSpPr>
            <p:grpSpPr>
              <a:xfrm>
                <a:off x="3759786" y="1698048"/>
                <a:ext cx="629204" cy="741567"/>
                <a:chOff x="6932306" y="2015065"/>
                <a:chExt cx="883217" cy="1040942"/>
              </a:xfrm>
            </p:grpSpPr>
            <p:sp>
              <p:nvSpPr>
                <p:cNvPr id="123" name="Google Shape;123;p17"/>
                <p:cNvSpPr/>
                <p:nvPr/>
              </p:nvSpPr>
              <p:spPr>
                <a:xfrm>
                  <a:off x="6932306" y="2015065"/>
                  <a:ext cx="883217" cy="1040942"/>
                </a:xfrm>
                <a:custGeom>
                  <a:avLst/>
                  <a:gdLst/>
                  <a:ahLst/>
                  <a:cxnLst/>
                  <a:rect l="l" t="t" r="r" b="b"/>
                  <a:pathLst>
                    <a:path w="17667" h="20823" extrusionOk="0">
                      <a:moveTo>
                        <a:pt x="4458" y="0"/>
                      </a:moveTo>
                      <a:cubicBezTo>
                        <a:pt x="4432" y="0"/>
                        <a:pt x="4409" y="23"/>
                        <a:pt x="4409" y="49"/>
                      </a:cubicBezTo>
                      <a:lnTo>
                        <a:pt x="4409" y="538"/>
                      </a:lnTo>
                      <a:cubicBezTo>
                        <a:pt x="4409" y="848"/>
                        <a:pt x="4663" y="1103"/>
                        <a:pt x="4974" y="1103"/>
                      </a:cubicBezTo>
                      <a:lnTo>
                        <a:pt x="5322" y="1103"/>
                      </a:lnTo>
                      <a:lnTo>
                        <a:pt x="5322" y="3322"/>
                      </a:lnTo>
                      <a:cubicBezTo>
                        <a:pt x="5322" y="4527"/>
                        <a:pt x="5110" y="5724"/>
                        <a:pt x="4693" y="6853"/>
                      </a:cubicBezTo>
                      <a:lnTo>
                        <a:pt x="424" y="18451"/>
                      </a:lnTo>
                      <a:cubicBezTo>
                        <a:pt x="0" y="19603"/>
                        <a:pt x="852" y="20822"/>
                        <a:pt x="2079" y="20822"/>
                      </a:cubicBezTo>
                      <a:lnTo>
                        <a:pt x="15588" y="20822"/>
                      </a:lnTo>
                      <a:cubicBezTo>
                        <a:pt x="16815" y="20822"/>
                        <a:pt x="17667" y="19603"/>
                        <a:pt x="17242" y="18451"/>
                      </a:cubicBezTo>
                      <a:lnTo>
                        <a:pt x="12974" y="6853"/>
                      </a:lnTo>
                      <a:cubicBezTo>
                        <a:pt x="12557" y="5724"/>
                        <a:pt x="12345" y="4527"/>
                        <a:pt x="12345" y="3322"/>
                      </a:cubicBezTo>
                      <a:lnTo>
                        <a:pt x="12345" y="1103"/>
                      </a:lnTo>
                      <a:lnTo>
                        <a:pt x="12693" y="1103"/>
                      </a:lnTo>
                      <a:cubicBezTo>
                        <a:pt x="13008" y="1103"/>
                        <a:pt x="13258" y="848"/>
                        <a:pt x="13258" y="538"/>
                      </a:cubicBezTo>
                      <a:lnTo>
                        <a:pt x="13258" y="49"/>
                      </a:lnTo>
                      <a:cubicBezTo>
                        <a:pt x="13258" y="23"/>
                        <a:pt x="13235" y="0"/>
                        <a:pt x="13209" y="0"/>
                      </a:cubicBezTo>
                      <a:close/>
                    </a:path>
                  </a:pathLst>
                </a:custGeom>
                <a:solidFill>
                  <a:srgbClr val="56C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17"/>
                <p:cNvSpPr/>
                <p:nvPr/>
              </p:nvSpPr>
              <p:spPr>
                <a:xfrm>
                  <a:off x="6979847" y="2571604"/>
                  <a:ext cx="788132" cy="449760"/>
                </a:xfrm>
                <a:custGeom>
                  <a:avLst/>
                  <a:gdLst/>
                  <a:ahLst/>
                  <a:cxnLst/>
                  <a:rect l="l" t="t" r="r" b="b"/>
                  <a:pathLst>
                    <a:path w="15765" h="8997" extrusionOk="0">
                      <a:moveTo>
                        <a:pt x="2905" y="0"/>
                      </a:moveTo>
                      <a:lnTo>
                        <a:pt x="125" y="7557"/>
                      </a:lnTo>
                      <a:cubicBezTo>
                        <a:pt x="0" y="7890"/>
                        <a:pt x="49" y="8250"/>
                        <a:pt x="250" y="8538"/>
                      </a:cubicBezTo>
                      <a:cubicBezTo>
                        <a:pt x="455" y="8829"/>
                        <a:pt x="773" y="8997"/>
                        <a:pt x="1128" y="8997"/>
                      </a:cubicBezTo>
                      <a:lnTo>
                        <a:pt x="14637" y="8997"/>
                      </a:lnTo>
                      <a:cubicBezTo>
                        <a:pt x="14992" y="8997"/>
                        <a:pt x="15310" y="8829"/>
                        <a:pt x="15515" y="8538"/>
                      </a:cubicBezTo>
                      <a:cubicBezTo>
                        <a:pt x="15719" y="8250"/>
                        <a:pt x="15765" y="7890"/>
                        <a:pt x="15640" y="7557"/>
                      </a:cubicBezTo>
                      <a:lnTo>
                        <a:pt x="12859" y="0"/>
                      </a:lnTo>
                      <a:close/>
                    </a:path>
                  </a:pathLst>
                </a:custGeom>
                <a:solidFill>
                  <a:srgbClr val="DBD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17"/>
                <p:cNvSpPr/>
                <p:nvPr/>
              </p:nvSpPr>
              <p:spPr>
                <a:xfrm>
                  <a:off x="6932306" y="2400388"/>
                  <a:ext cx="883217" cy="655619"/>
                </a:xfrm>
                <a:custGeom>
                  <a:avLst/>
                  <a:gdLst/>
                  <a:ahLst/>
                  <a:cxnLst/>
                  <a:rect l="l" t="t" r="r" b="b"/>
                  <a:pathLst>
                    <a:path w="17667" h="13115" extrusionOk="0">
                      <a:moveTo>
                        <a:pt x="13288" y="0"/>
                      </a:moveTo>
                      <a:cubicBezTo>
                        <a:pt x="12049" y="2811"/>
                        <a:pt x="9674" y="5111"/>
                        <a:pt x="7174" y="6899"/>
                      </a:cubicBezTo>
                      <a:cubicBezTo>
                        <a:pt x="5774" y="7950"/>
                        <a:pt x="3879" y="9122"/>
                        <a:pt x="2011" y="9122"/>
                      </a:cubicBezTo>
                      <a:cubicBezTo>
                        <a:pt x="1691" y="9122"/>
                        <a:pt x="1372" y="9088"/>
                        <a:pt x="1057" y="9012"/>
                      </a:cubicBezTo>
                      <a:lnTo>
                        <a:pt x="420" y="10743"/>
                      </a:lnTo>
                      <a:cubicBezTo>
                        <a:pt x="0" y="11895"/>
                        <a:pt x="848" y="13114"/>
                        <a:pt x="2076" y="13114"/>
                      </a:cubicBezTo>
                      <a:lnTo>
                        <a:pt x="15588" y="13114"/>
                      </a:lnTo>
                      <a:cubicBezTo>
                        <a:pt x="16815" y="13114"/>
                        <a:pt x="17667" y="11895"/>
                        <a:pt x="17242" y="10743"/>
                      </a:cubicBezTo>
                      <a:lnTo>
                        <a:pt x="13288" y="0"/>
                      </a:lnTo>
                      <a:close/>
                    </a:path>
                  </a:pathLst>
                </a:custGeom>
                <a:solidFill>
                  <a:srgbClr val="4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17"/>
                <p:cNvSpPr/>
                <p:nvPr/>
              </p:nvSpPr>
              <p:spPr>
                <a:xfrm>
                  <a:off x="7202878" y="2637582"/>
                  <a:ext cx="97297" cy="82925"/>
                </a:xfrm>
                <a:custGeom>
                  <a:avLst/>
                  <a:gdLst/>
                  <a:ahLst/>
                  <a:cxnLst/>
                  <a:rect l="l" t="t" r="r" b="b"/>
                  <a:pathLst>
                    <a:path w="3209" h="2735" extrusionOk="0">
                      <a:moveTo>
                        <a:pt x="1607" y="0"/>
                      </a:moveTo>
                      <a:cubicBezTo>
                        <a:pt x="1322" y="0"/>
                        <a:pt x="1033" y="85"/>
                        <a:pt x="778" y="261"/>
                      </a:cubicBezTo>
                      <a:cubicBezTo>
                        <a:pt x="151" y="687"/>
                        <a:pt x="1" y="1539"/>
                        <a:pt x="452" y="2166"/>
                      </a:cubicBezTo>
                      <a:cubicBezTo>
                        <a:pt x="729" y="2535"/>
                        <a:pt x="1167" y="2734"/>
                        <a:pt x="1615" y="2734"/>
                      </a:cubicBezTo>
                      <a:cubicBezTo>
                        <a:pt x="1896" y="2734"/>
                        <a:pt x="2181" y="2656"/>
                        <a:pt x="2432" y="2491"/>
                      </a:cubicBezTo>
                      <a:cubicBezTo>
                        <a:pt x="3059" y="2040"/>
                        <a:pt x="3209" y="1188"/>
                        <a:pt x="2758" y="587"/>
                      </a:cubicBezTo>
                      <a:cubicBezTo>
                        <a:pt x="2483" y="205"/>
                        <a:pt x="2050" y="0"/>
                        <a:pt x="160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17"/>
                <p:cNvSpPr/>
                <p:nvPr/>
              </p:nvSpPr>
              <p:spPr>
                <a:xfrm>
                  <a:off x="6979997" y="2571604"/>
                  <a:ext cx="787982" cy="449760"/>
                </a:xfrm>
                <a:custGeom>
                  <a:avLst/>
                  <a:gdLst/>
                  <a:ahLst/>
                  <a:cxnLst/>
                  <a:rect l="l" t="t" r="r" b="b"/>
                  <a:pathLst>
                    <a:path w="15762" h="8997" extrusionOk="0">
                      <a:moveTo>
                        <a:pt x="10118" y="0"/>
                      </a:moveTo>
                      <a:cubicBezTo>
                        <a:pt x="8978" y="1315"/>
                        <a:pt x="7622" y="2474"/>
                        <a:pt x="6224" y="3474"/>
                      </a:cubicBezTo>
                      <a:cubicBezTo>
                        <a:pt x="4822" y="4524"/>
                        <a:pt x="2930" y="5697"/>
                        <a:pt x="1061" y="5697"/>
                      </a:cubicBezTo>
                      <a:cubicBezTo>
                        <a:pt x="976" y="5697"/>
                        <a:pt x="892" y="5694"/>
                        <a:pt x="807" y="5689"/>
                      </a:cubicBezTo>
                      <a:lnTo>
                        <a:pt x="122" y="7557"/>
                      </a:lnTo>
                      <a:cubicBezTo>
                        <a:pt x="1" y="7890"/>
                        <a:pt x="46" y="8250"/>
                        <a:pt x="247" y="8538"/>
                      </a:cubicBezTo>
                      <a:cubicBezTo>
                        <a:pt x="452" y="8829"/>
                        <a:pt x="770" y="8997"/>
                        <a:pt x="1125" y="8997"/>
                      </a:cubicBezTo>
                      <a:lnTo>
                        <a:pt x="14637" y="8997"/>
                      </a:lnTo>
                      <a:cubicBezTo>
                        <a:pt x="14989" y="8997"/>
                        <a:pt x="15311" y="8829"/>
                        <a:pt x="15512" y="8538"/>
                      </a:cubicBezTo>
                      <a:cubicBezTo>
                        <a:pt x="15716" y="8250"/>
                        <a:pt x="15762" y="7890"/>
                        <a:pt x="15641" y="7557"/>
                      </a:cubicBezTo>
                      <a:lnTo>
                        <a:pt x="12856" y="0"/>
                      </a:ln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17"/>
                <p:cNvSpPr/>
                <p:nvPr/>
              </p:nvSpPr>
              <p:spPr>
                <a:xfrm>
                  <a:off x="7300187" y="2862040"/>
                  <a:ext cx="72980" cy="61519"/>
                </a:xfrm>
                <a:custGeom>
                  <a:avLst/>
                  <a:gdLst/>
                  <a:ahLst/>
                  <a:cxnLst/>
                  <a:rect l="l" t="t" r="r" b="b"/>
                  <a:pathLst>
                    <a:path w="2407" h="2029" extrusionOk="0">
                      <a:moveTo>
                        <a:pt x="1196" y="0"/>
                      </a:moveTo>
                      <a:cubicBezTo>
                        <a:pt x="991" y="0"/>
                        <a:pt x="784" y="59"/>
                        <a:pt x="602" y="183"/>
                      </a:cubicBezTo>
                      <a:cubicBezTo>
                        <a:pt x="126" y="509"/>
                        <a:pt x="1" y="1136"/>
                        <a:pt x="352" y="1612"/>
                      </a:cubicBezTo>
                      <a:cubicBezTo>
                        <a:pt x="548" y="1884"/>
                        <a:pt x="864" y="2029"/>
                        <a:pt x="1188" y="2029"/>
                      </a:cubicBezTo>
                      <a:cubicBezTo>
                        <a:pt x="1400" y="2029"/>
                        <a:pt x="1617" y="1967"/>
                        <a:pt x="1805" y="1838"/>
                      </a:cubicBezTo>
                      <a:cubicBezTo>
                        <a:pt x="2281" y="1512"/>
                        <a:pt x="2407" y="885"/>
                        <a:pt x="2056" y="434"/>
                      </a:cubicBezTo>
                      <a:cubicBezTo>
                        <a:pt x="1854" y="155"/>
                        <a:pt x="1528"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17"/>
                <p:cNvSpPr/>
                <p:nvPr/>
              </p:nvSpPr>
              <p:spPr>
                <a:xfrm>
                  <a:off x="7495507" y="2672641"/>
                  <a:ext cx="38779" cy="37263"/>
                </a:xfrm>
                <a:custGeom>
                  <a:avLst/>
                  <a:gdLst/>
                  <a:ahLst/>
                  <a:cxnLst/>
                  <a:rect l="l" t="t" r="r" b="b"/>
                  <a:pathLst>
                    <a:path w="1279" h="1229" extrusionOk="0">
                      <a:moveTo>
                        <a:pt x="627" y="0"/>
                      </a:moveTo>
                      <a:cubicBezTo>
                        <a:pt x="276" y="0"/>
                        <a:pt x="0" y="276"/>
                        <a:pt x="0" y="602"/>
                      </a:cubicBezTo>
                      <a:cubicBezTo>
                        <a:pt x="0" y="952"/>
                        <a:pt x="276" y="1228"/>
                        <a:pt x="627" y="1228"/>
                      </a:cubicBezTo>
                      <a:cubicBezTo>
                        <a:pt x="978" y="1228"/>
                        <a:pt x="1278" y="952"/>
                        <a:pt x="1278" y="602"/>
                      </a:cubicBezTo>
                      <a:cubicBezTo>
                        <a:pt x="1278" y="276"/>
                        <a:pt x="978"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0" name="Google Shape;130;p17"/>
            <p:cNvGrpSpPr/>
            <p:nvPr/>
          </p:nvGrpSpPr>
          <p:grpSpPr>
            <a:xfrm>
              <a:off x="3791050" y="2101045"/>
              <a:ext cx="902425" cy="115467"/>
              <a:chOff x="3791050" y="2101045"/>
              <a:chExt cx="902425" cy="115467"/>
            </a:xfrm>
          </p:grpSpPr>
          <p:sp>
            <p:nvSpPr>
              <p:cNvPr id="131" name="Google Shape;131;p17"/>
              <p:cNvSpPr/>
              <p:nvPr/>
            </p:nvSpPr>
            <p:spPr>
              <a:xfrm rot="10800000" flipH="1">
                <a:off x="3791050" y="2143313"/>
                <a:ext cx="5646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17"/>
              <p:cNvSpPr/>
              <p:nvPr/>
            </p:nvSpPr>
            <p:spPr>
              <a:xfrm rot="5400000">
                <a:off x="4509575" y="1982813"/>
                <a:ext cx="23400" cy="3444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 name="Google Shape;133;p17"/>
              <p:cNvGrpSpPr/>
              <p:nvPr/>
            </p:nvGrpSpPr>
            <p:grpSpPr>
              <a:xfrm flipH="1">
                <a:off x="4525494" y="2101045"/>
                <a:ext cx="139836" cy="107940"/>
                <a:chOff x="1943778" y="3612168"/>
                <a:chExt cx="203665" cy="157210"/>
              </a:xfrm>
            </p:grpSpPr>
            <p:sp>
              <p:nvSpPr>
                <p:cNvPr id="134" name="Google Shape;134;p17"/>
                <p:cNvSpPr/>
                <p:nvPr/>
              </p:nvSpPr>
              <p:spPr>
                <a:xfrm>
                  <a:off x="2010194" y="3612168"/>
                  <a:ext cx="137249" cy="157210"/>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7"/>
                <p:cNvSpPr/>
                <p:nvPr/>
              </p:nvSpPr>
              <p:spPr>
                <a:xfrm>
                  <a:off x="1943778" y="3626519"/>
                  <a:ext cx="42084" cy="140605"/>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6" name="Google Shape;136;p17"/>
            <p:cNvGrpSpPr/>
            <p:nvPr/>
          </p:nvGrpSpPr>
          <p:grpSpPr>
            <a:xfrm>
              <a:off x="3713050" y="3463033"/>
              <a:ext cx="980425" cy="115467"/>
              <a:chOff x="3713050" y="3463033"/>
              <a:chExt cx="980425" cy="115467"/>
            </a:xfrm>
          </p:grpSpPr>
          <p:grpSp>
            <p:nvGrpSpPr>
              <p:cNvPr id="137" name="Google Shape;137;p17"/>
              <p:cNvGrpSpPr/>
              <p:nvPr/>
            </p:nvGrpSpPr>
            <p:grpSpPr>
              <a:xfrm>
                <a:off x="3713050" y="3505300"/>
                <a:ext cx="980425" cy="73200"/>
                <a:chOff x="3713050" y="3505300"/>
                <a:chExt cx="980425" cy="73200"/>
              </a:xfrm>
            </p:grpSpPr>
            <p:sp>
              <p:nvSpPr>
                <p:cNvPr id="138" name="Google Shape;138;p17"/>
                <p:cNvSpPr/>
                <p:nvPr/>
              </p:nvSpPr>
              <p:spPr>
                <a:xfrm rot="10800000" flipH="1">
                  <a:off x="3713050" y="3505300"/>
                  <a:ext cx="7227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17"/>
                <p:cNvSpPr/>
                <p:nvPr/>
              </p:nvSpPr>
              <p:spPr>
                <a:xfrm rot="5400000">
                  <a:off x="4495475" y="3330700"/>
                  <a:ext cx="23400" cy="3726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 name="Google Shape;140;p17"/>
              <p:cNvGrpSpPr/>
              <p:nvPr/>
            </p:nvGrpSpPr>
            <p:grpSpPr>
              <a:xfrm flipH="1">
                <a:off x="4525494" y="3463033"/>
                <a:ext cx="139836" cy="107940"/>
                <a:chOff x="1943778" y="3612168"/>
                <a:chExt cx="203665" cy="157210"/>
              </a:xfrm>
            </p:grpSpPr>
            <p:sp>
              <p:nvSpPr>
                <p:cNvPr id="141" name="Google Shape;141;p17"/>
                <p:cNvSpPr/>
                <p:nvPr/>
              </p:nvSpPr>
              <p:spPr>
                <a:xfrm>
                  <a:off x="2010194" y="3612168"/>
                  <a:ext cx="137249" cy="157210"/>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17"/>
                <p:cNvSpPr/>
                <p:nvPr/>
              </p:nvSpPr>
              <p:spPr>
                <a:xfrm>
                  <a:off x="1943778" y="3626519"/>
                  <a:ext cx="42084" cy="140605"/>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43" name="Google Shape;143;p17"/>
            <p:cNvGrpSpPr/>
            <p:nvPr/>
          </p:nvGrpSpPr>
          <p:grpSpPr>
            <a:xfrm>
              <a:off x="4450500" y="2617486"/>
              <a:ext cx="786475" cy="119639"/>
              <a:chOff x="4450500" y="2617486"/>
              <a:chExt cx="786475" cy="119639"/>
            </a:xfrm>
          </p:grpSpPr>
          <p:sp>
            <p:nvSpPr>
              <p:cNvPr id="144" name="Google Shape;144;p17"/>
              <p:cNvSpPr/>
              <p:nvPr/>
            </p:nvSpPr>
            <p:spPr>
              <a:xfrm rot="10800000">
                <a:off x="4956775" y="2663925"/>
                <a:ext cx="2802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7"/>
              <p:cNvSpPr/>
              <p:nvPr/>
            </p:nvSpPr>
            <p:spPr>
              <a:xfrm rot="-5400000" flipH="1">
                <a:off x="4694400" y="2420025"/>
                <a:ext cx="23400" cy="5112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 name="Google Shape;146;p17"/>
              <p:cNvGrpSpPr/>
              <p:nvPr/>
            </p:nvGrpSpPr>
            <p:grpSpPr>
              <a:xfrm>
                <a:off x="4478674" y="2617486"/>
                <a:ext cx="139836" cy="107939"/>
                <a:chOff x="4478674" y="2617486"/>
                <a:chExt cx="139836" cy="107939"/>
              </a:xfrm>
            </p:grpSpPr>
            <p:sp>
              <p:nvSpPr>
                <p:cNvPr id="147" name="Google Shape;147;p17"/>
                <p:cNvSpPr/>
                <p:nvPr/>
              </p:nvSpPr>
              <p:spPr>
                <a:xfrm>
                  <a:off x="4524275" y="2617486"/>
                  <a:ext cx="94235" cy="107939"/>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7"/>
                <p:cNvSpPr/>
                <p:nvPr/>
              </p:nvSpPr>
              <p:spPr>
                <a:xfrm>
                  <a:off x="4478674" y="2627340"/>
                  <a:ext cx="28895" cy="96539"/>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49" name="Google Shape;149;p17"/>
            <p:cNvGrpSpPr/>
            <p:nvPr/>
          </p:nvGrpSpPr>
          <p:grpSpPr>
            <a:xfrm>
              <a:off x="4450500" y="4433036"/>
              <a:ext cx="1009674" cy="119639"/>
              <a:chOff x="4450500" y="4433036"/>
              <a:chExt cx="1009674" cy="119639"/>
            </a:xfrm>
          </p:grpSpPr>
          <p:sp>
            <p:nvSpPr>
              <p:cNvPr id="150" name="Google Shape;150;p17"/>
              <p:cNvSpPr/>
              <p:nvPr/>
            </p:nvSpPr>
            <p:spPr>
              <a:xfrm rot="10800000">
                <a:off x="4733574" y="4479475"/>
                <a:ext cx="7266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7"/>
              <p:cNvSpPr/>
              <p:nvPr/>
            </p:nvSpPr>
            <p:spPr>
              <a:xfrm rot="-5400000" flipH="1">
                <a:off x="4630650" y="4299325"/>
                <a:ext cx="23400" cy="3837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2" name="Google Shape;152;p17"/>
              <p:cNvGrpSpPr/>
              <p:nvPr/>
            </p:nvGrpSpPr>
            <p:grpSpPr>
              <a:xfrm>
                <a:off x="4478674" y="4433036"/>
                <a:ext cx="139836" cy="107939"/>
                <a:chOff x="4478674" y="4433036"/>
                <a:chExt cx="139836" cy="107939"/>
              </a:xfrm>
            </p:grpSpPr>
            <p:sp>
              <p:nvSpPr>
                <p:cNvPr id="153" name="Google Shape;153;p17"/>
                <p:cNvSpPr/>
                <p:nvPr/>
              </p:nvSpPr>
              <p:spPr>
                <a:xfrm>
                  <a:off x="4524275" y="4433036"/>
                  <a:ext cx="94235" cy="107939"/>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7"/>
                <p:cNvSpPr/>
                <p:nvPr/>
              </p:nvSpPr>
              <p:spPr>
                <a:xfrm>
                  <a:off x="4478674" y="4442890"/>
                  <a:ext cx="28895" cy="96539"/>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155" name="Google Shape;155;p17"/>
          <p:cNvSpPr txBox="1"/>
          <p:nvPr/>
        </p:nvSpPr>
        <p:spPr>
          <a:xfrm>
            <a:off x="457199" y="2016593"/>
            <a:ext cx="3013924" cy="327000"/>
          </a:xfrm>
          <a:prstGeom prst="rect">
            <a:avLst/>
          </a:prstGeom>
          <a:noFill/>
          <a:ln>
            <a:noFill/>
          </a:ln>
        </p:spPr>
        <p:txBody>
          <a:bodyPr spcFirstLastPara="1" wrap="square" lIns="91425" tIns="91425" rIns="91425" bIns="91425" anchor="ctr" anchorCtr="0">
            <a:noAutofit/>
          </a:bodyPr>
          <a:lstStyle/>
          <a:p>
            <a:pPr lvl="0"/>
            <a:r>
              <a:rPr lang="vi-VN" sz="2000" dirty="0"/>
              <a:t>Vận dụng phương pháp tìm hiểu tự nhiên trong học tập</a:t>
            </a:r>
            <a:endParaRPr lang="vi-VN" sz="2000" dirty="0"/>
          </a:p>
        </p:txBody>
      </p:sp>
      <p:sp>
        <p:nvSpPr>
          <p:cNvPr id="156" name="Google Shape;156;p17"/>
          <p:cNvSpPr txBox="1"/>
          <p:nvPr/>
        </p:nvSpPr>
        <p:spPr>
          <a:xfrm>
            <a:off x="457200" y="1427208"/>
            <a:ext cx="2096700"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3000" dirty="0">
                <a:solidFill>
                  <a:schemeClr val="dk1"/>
                </a:solidFill>
                <a:latin typeface="Anton"/>
                <a:ea typeface="Anton"/>
                <a:cs typeface="Anton"/>
                <a:sym typeface="Anton"/>
              </a:rPr>
              <a:t>1. </a:t>
            </a:r>
            <a:endParaRPr sz="3000" dirty="0">
              <a:solidFill>
                <a:schemeClr val="dk1"/>
              </a:solidFill>
              <a:latin typeface="Anton"/>
              <a:ea typeface="Anton"/>
              <a:cs typeface="Anton"/>
              <a:sym typeface="Anton"/>
            </a:endParaRPr>
          </a:p>
        </p:txBody>
      </p:sp>
      <p:cxnSp>
        <p:nvCxnSpPr>
          <p:cNvPr id="157" name="Google Shape;157;p17"/>
          <p:cNvCxnSpPr>
            <a:stCxn id="156" idx="3"/>
          </p:cNvCxnSpPr>
          <p:nvPr/>
        </p:nvCxnSpPr>
        <p:spPr>
          <a:xfrm>
            <a:off x="2553900" y="1590708"/>
            <a:ext cx="946500" cy="0"/>
          </a:xfrm>
          <a:prstGeom prst="straightConnector1">
            <a:avLst/>
          </a:prstGeom>
          <a:noFill/>
          <a:ln w="19050" cap="flat" cmpd="sng">
            <a:solidFill>
              <a:schemeClr val="accent1"/>
            </a:solidFill>
            <a:prstDash val="solid"/>
            <a:round/>
            <a:headEnd type="none" w="med" len="med"/>
            <a:tailEnd type="diamond" w="med" len="med"/>
          </a:ln>
        </p:spPr>
      </p:cxnSp>
      <p:sp>
        <p:nvSpPr>
          <p:cNvPr id="158" name="Google Shape;158;p17"/>
          <p:cNvSpPr txBox="1"/>
          <p:nvPr/>
        </p:nvSpPr>
        <p:spPr>
          <a:xfrm>
            <a:off x="457199" y="3248213"/>
            <a:ext cx="3105575" cy="327000"/>
          </a:xfrm>
          <a:prstGeom prst="rect">
            <a:avLst/>
          </a:prstGeom>
          <a:noFill/>
          <a:ln>
            <a:noFill/>
          </a:ln>
        </p:spPr>
        <p:txBody>
          <a:bodyPr spcFirstLastPara="1" wrap="square" lIns="91425" tIns="91425" rIns="91425" bIns="91425" anchor="ctr" anchorCtr="0">
            <a:noAutofit/>
          </a:bodyPr>
          <a:lstStyle/>
          <a:p>
            <a:pPr lvl="0"/>
            <a:r>
              <a:rPr lang="en-US" sz="2000" dirty="0" err="1"/>
              <a:t>Thực</a:t>
            </a:r>
            <a:r>
              <a:rPr lang="en-US" sz="2000" dirty="0"/>
              <a:t> </a:t>
            </a:r>
            <a:r>
              <a:rPr lang="en-US" sz="2000" dirty="0" err="1"/>
              <a:t>hiện</a:t>
            </a:r>
            <a:r>
              <a:rPr lang="en-US" sz="2000" dirty="0"/>
              <a:t> </a:t>
            </a:r>
            <a:r>
              <a:rPr lang="en-US" sz="2000" dirty="0" err="1"/>
              <a:t>một</a:t>
            </a:r>
            <a:r>
              <a:rPr lang="en-US" sz="2000" dirty="0"/>
              <a:t> </a:t>
            </a:r>
            <a:r>
              <a:rPr lang="en-US" sz="2000" dirty="0" err="1"/>
              <a:t>số</a:t>
            </a:r>
            <a:r>
              <a:rPr lang="en-US" sz="2000" dirty="0"/>
              <a:t> </a:t>
            </a:r>
            <a:r>
              <a:rPr lang="en-US" sz="2000" dirty="0" err="1"/>
              <a:t>kĩ</a:t>
            </a:r>
            <a:r>
              <a:rPr lang="en-US" sz="2000" dirty="0"/>
              <a:t> </a:t>
            </a:r>
            <a:r>
              <a:rPr lang="en-US" sz="2000" dirty="0" err="1"/>
              <a:t>năng</a:t>
            </a:r>
            <a:r>
              <a:rPr lang="en-US" sz="2000" dirty="0"/>
              <a:t> </a:t>
            </a:r>
            <a:r>
              <a:rPr lang="en-US" sz="2000" dirty="0" err="1"/>
              <a:t>học</a:t>
            </a:r>
            <a:r>
              <a:rPr lang="en-US" sz="2000" dirty="0"/>
              <a:t> </a:t>
            </a:r>
            <a:r>
              <a:rPr lang="en-US" sz="2000" dirty="0" err="1"/>
              <a:t>tập</a:t>
            </a:r>
            <a:r>
              <a:rPr lang="en-US" sz="2000" dirty="0"/>
              <a:t> </a:t>
            </a:r>
            <a:r>
              <a:rPr lang="en-US" sz="2000" dirty="0" err="1"/>
              <a:t>môn</a:t>
            </a:r>
            <a:r>
              <a:rPr lang="en-US" sz="2000" dirty="0"/>
              <a:t> KHTN</a:t>
            </a:r>
            <a:endParaRPr lang="en-US" sz="2000" dirty="0"/>
          </a:p>
        </p:txBody>
      </p:sp>
      <p:sp>
        <p:nvSpPr>
          <p:cNvPr id="159" name="Google Shape;159;p17"/>
          <p:cNvSpPr txBox="1"/>
          <p:nvPr/>
        </p:nvSpPr>
        <p:spPr>
          <a:xfrm>
            <a:off x="457200" y="2650877"/>
            <a:ext cx="2096700"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3000" dirty="0">
                <a:solidFill>
                  <a:schemeClr val="dk1"/>
                </a:solidFill>
                <a:latin typeface="Anton"/>
                <a:ea typeface="Anton"/>
                <a:cs typeface="Anton"/>
                <a:sym typeface="Anton"/>
              </a:rPr>
              <a:t>2. </a:t>
            </a:r>
            <a:endParaRPr sz="3000" dirty="0">
              <a:solidFill>
                <a:schemeClr val="dk1"/>
              </a:solidFill>
              <a:latin typeface="Anton"/>
              <a:ea typeface="Anton"/>
              <a:cs typeface="Anton"/>
              <a:sym typeface="Anton"/>
            </a:endParaRPr>
          </a:p>
        </p:txBody>
      </p:sp>
      <p:cxnSp>
        <p:nvCxnSpPr>
          <p:cNvPr id="160" name="Google Shape;160;p17"/>
          <p:cNvCxnSpPr>
            <a:stCxn id="159" idx="3"/>
          </p:cNvCxnSpPr>
          <p:nvPr/>
        </p:nvCxnSpPr>
        <p:spPr>
          <a:xfrm>
            <a:off x="2553900" y="2814377"/>
            <a:ext cx="946500" cy="0"/>
          </a:xfrm>
          <a:prstGeom prst="straightConnector1">
            <a:avLst/>
          </a:prstGeom>
          <a:noFill/>
          <a:ln w="19050" cap="flat" cmpd="sng">
            <a:solidFill>
              <a:schemeClr val="accent1"/>
            </a:solidFill>
            <a:prstDash val="solid"/>
            <a:round/>
            <a:headEnd type="none" w="med" len="med"/>
            <a:tailEnd type="diamond" w="med" len="med"/>
          </a:ln>
        </p:spPr>
      </p:cxnSp>
      <p:sp>
        <p:nvSpPr>
          <p:cNvPr id="161" name="Google Shape;161;p17"/>
          <p:cNvSpPr txBox="1"/>
          <p:nvPr/>
        </p:nvSpPr>
        <p:spPr>
          <a:xfrm flipH="1">
            <a:off x="5927346" y="2461487"/>
            <a:ext cx="2622193" cy="327000"/>
          </a:xfrm>
          <a:prstGeom prst="rect">
            <a:avLst/>
          </a:prstGeom>
          <a:noFill/>
          <a:ln>
            <a:noFill/>
          </a:ln>
        </p:spPr>
        <p:txBody>
          <a:bodyPr spcFirstLastPara="1" wrap="square" lIns="91425" tIns="91425" rIns="91425" bIns="91425" anchor="ctr" anchorCtr="0">
            <a:noAutofit/>
          </a:bodyPr>
          <a:lstStyle/>
          <a:p>
            <a:pPr lvl="0"/>
            <a:r>
              <a:rPr lang="en-US" sz="2000" dirty="0" err="1"/>
              <a:t>Tìm</a:t>
            </a:r>
            <a:r>
              <a:rPr lang="en-US" sz="2000" dirty="0"/>
              <a:t> </a:t>
            </a:r>
            <a:r>
              <a:rPr lang="en-US" sz="2000" dirty="0" err="1"/>
              <a:t>hiểu</a:t>
            </a:r>
            <a:r>
              <a:rPr lang="en-US" sz="2000" dirty="0"/>
              <a:t> </a:t>
            </a:r>
            <a:r>
              <a:rPr lang="en-US" sz="2000" dirty="0" err="1"/>
              <a:t>một</a:t>
            </a:r>
            <a:r>
              <a:rPr lang="en-US" sz="2000" dirty="0"/>
              <a:t> </a:t>
            </a:r>
            <a:r>
              <a:rPr lang="en-US" sz="2000" dirty="0" err="1"/>
              <a:t>số</a:t>
            </a:r>
            <a:r>
              <a:rPr lang="en-US" sz="2000" dirty="0"/>
              <a:t> </a:t>
            </a:r>
            <a:r>
              <a:rPr lang="en-US" sz="2000" dirty="0" err="1"/>
              <a:t>dụng</a:t>
            </a:r>
            <a:r>
              <a:rPr lang="en-US" sz="2000" dirty="0"/>
              <a:t> </a:t>
            </a:r>
            <a:r>
              <a:rPr lang="en-US" sz="2000" dirty="0" err="1"/>
              <a:t>cụ</a:t>
            </a:r>
            <a:r>
              <a:rPr lang="en-US" sz="2000" dirty="0"/>
              <a:t> </a:t>
            </a:r>
            <a:r>
              <a:rPr lang="en-US" sz="2000" dirty="0" err="1"/>
              <a:t>đo</a:t>
            </a:r>
            <a:endParaRPr lang="en-US" sz="2000" dirty="0"/>
          </a:p>
        </p:txBody>
      </p:sp>
      <p:sp>
        <p:nvSpPr>
          <p:cNvPr id="162" name="Google Shape;162;p17"/>
          <p:cNvSpPr txBox="1"/>
          <p:nvPr/>
        </p:nvSpPr>
        <p:spPr>
          <a:xfrm flipH="1">
            <a:off x="6590100" y="1982358"/>
            <a:ext cx="2096700" cy="32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000" dirty="0">
                <a:solidFill>
                  <a:schemeClr val="dk1"/>
                </a:solidFill>
                <a:latin typeface="Anton"/>
                <a:ea typeface="Anton"/>
                <a:cs typeface="Anton"/>
                <a:sym typeface="Anton"/>
              </a:rPr>
              <a:t>3. </a:t>
            </a:r>
            <a:endParaRPr sz="3000" dirty="0">
              <a:solidFill>
                <a:schemeClr val="dk1"/>
              </a:solidFill>
              <a:latin typeface="Anton"/>
              <a:ea typeface="Anton"/>
              <a:cs typeface="Anton"/>
              <a:sym typeface="Anton"/>
            </a:endParaRPr>
          </a:p>
        </p:txBody>
      </p:sp>
      <p:cxnSp>
        <p:nvCxnSpPr>
          <p:cNvPr id="163" name="Google Shape;163;p17"/>
          <p:cNvCxnSpPr>
            <a:stCxn id="162" idx="3"/>
          </p:cNvCxnSpPr>
          <p:nvPr/>
        </p:nvCxnSpPr>
        <p:spPr>
          <a:xfrm rot="10800000">
            <a:off x="5608800" y="2145858"/>
            <a:ext cx="981300" cy="0"/>
          </a:xfrm>
          <a:prstGeom prst="straightConnector1">
            <a:avLst/>
          </a:prstGeom>
          <a:noFill/>
          <a:ln w="19050" cap="flat" cmpd="sng">
            <a:solidFill>
              <a:schemeClr val="accent1"/>
            </a:solidFill>
            <a:prstDash val="solid"/>
            <a:round/>
            <a:headEnd type="none" w="med" len="med"/>
            <a:tailEnd type="diamond" w="med" len="med"/>
          </a:ln>
        </p:spPr>
      </p:cxnSp>
      <p:sp>
        <p:nvSpPr>
          <p:cNvPr id="164" name="Google Shape;164;p17"/>
          <p:cNvSpPr txBox="1"/>
          <p:nvPr/>
        </p:nvSpPr>
        <p:spPr>
          <a:xfrm flipH="1">
            <a:off x="6249334" y="3995536"/>
            <a:ext cx="2872671" cy="327000"/>
          </a:xfrm>
          <a:prstGeom prst="rect">
            <a:avLst/>
          </a:prstGeom>
          <a:noFill/>
          <a:ln>
            <a:noFill/>
          </a:ln>
        </p:spPr>
        <p:txBody>
          <a:bodyPr spcFirstLastPara="1" wrap="square" lIns="91425" tIns="91425" rIns="91425" bIns="91425" anchor="ctr" anchorCtr="0">
            <a:noAutofit/>
          </a:bodyPr>
          <a:lstStyle/>
          <a:p>
            <a:pPr lvl="0"/>
            <a:r>
              <a:rPr lang="en-US" sz="2000" dirty="0" err="1"/>
              <a:t>Luyện</a:t>
            </a:r>
            <a:r>
              <a:rPr lang="en-US" sz="2000" dirty="0"/>
              <a:t> </a:t>
            </a:r>
            <a:r>
              <a:rPr lang="en-US" sz="2000" dirty="0" err="1"/>
              <a:t>tập</a:t>
            </a:r>
            <a:endParaRPr lang="en-US" sz="2000" dirty="0"/>
          </a:p>
        </p:txBody>
      </p:sp>
      <p:sp>
        <p:nvSpPr>
          <p:cNvPr id="165" name="Google Shape;165;p17"/>
          <p:cNvSpPr txBox="1"/>
          <p:nvPr/>
        </p:nvSpPr>
        <p:spPr>
          <a:xfrm flipH="1">
            <a:off x="6590100" y="3613060"/>
            <a:ext cx="2096700" cy="32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000" dirty="0">
                <a:solidFill>
                  <a:schemeClr val="dk1"/>
                </a:solidFill>
                <a:latin typeface="Anton"/>
                <a:ea typeface="Anton"/>
                <a:cs typeface="Anton"/>
                <a:sym typeface="Anton"/>
              </a:rPr>
              <a:t>4. </a:t>
            </a:r>
            <a:endParaRPr sz="3000" dirty="0">
              <a:solidFill>
                <a:schemeClr val="dk1"/>
              </a:solidFill>
              <a:latin typeface="Anton"/>
              <a:ea typeface="Anton"/>
              <a:cs typeface="Anton"/>
              <a:sym typeface="Anton"/>
            </a:endParaRPr>
          </a:p>
        </p:txBody>
      </p:sp>
      <p:cxnSp>
        <p:nvCxnSpPr>
          <p:cNvPr id="166" name="Google Shape;166;p17"/>
          <p:cNvCxnSpPr>
            <a:stCxn id="165" idx="3"/>
          </p:cNvCxnSpPr>
          <p:nvPr/>
        </p:nvCxnSpPr>
        <p:spPr>
          <a:xfrm rot="10800000">
            <a:off x="5608800" y="3776560"/>
            <a:ext cx="981300" cy="0"/>
          </a:xfrm>
          <a:prstGeom prst="straightConnector1">
            <a:avLst/>
          </a:prstGeom>
          <a:noFill/>
          <a:ln w="19050" cap="flat" cmpd="sng">
            <a:solidFill>
              <a:schemeClr val="accent1"/>
            </a:solidFill>
            <a:prstDash val="solid"/>
            <a:round/>
            <a:headEnd type="none" w="med" len="med"/>
            <a:tailEnd type="diamond" w="med" len="med"/>
          </a:ln>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Rounded Corners 3"/>
          <p:cNvSpPr/>
          <p:nvPr/>
        </p:nvSpPr>
        <p:spPr>
          <a:xfrm>
            <a:off x="381000" y="1484126"/>
            <a:ext cx="2471928" cy="1734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solidFill>
                <a:latin typeface="Roboto" panose="02000000000000000000" pitchFamily="2" charset="0"/>
                <a:ea typeface="Roboto" panose="02000000000000000000" pitchFamily="2" charset="0"/>
              </a:rPr>
              <a:t>N</a:t>
            </a:r>
            <a:r>
              <a:rPr lang="en-US" sz="2400" dirty="0" err="1">
                <a:solidFill>
                  <a:schemeClr val="tx2"/>
                </a:solidFill>
                <a:effectLst/>
                <a:latin typeface="Roboto" panose="02000000000000000000" pitchFamily="2" charset="0"/>
                <a:ea typeface="Roboto" panose="02000000000000000000" pitchFamily="2" charset="0"/>
              </a:rPr>
              <a:t>guyên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nhân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nào</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gây</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ra</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hiện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tượng</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này</a:t>
            </a:r>
            <a:r>
              <a:rPr lang="en-US" sz="2400" dirty="0">
                <a:solidFill>
                  <a:schemeClr val="tx2"/>
                </a:solidFill>
                <a:effectLst/>
                <a:latin typeface="Roboto" panose="02000000000000000000" pitchFamily="2" charset="0"/>
                <a:ea typeface="Roboto" panose="02000000000000000000" pitchFamily="2" charset="0"/>
              </a:rPr>
              <a:t>?</a:t>
            </a:r>
            <a:endParaRPr lang="en-US" sz="2400" dirty="0">
              <a:solidFill>
                <a:schemeClr val="tx2"/>
              </a:solidFill>
              <a:latin typeface="Roboto" panose="02000000000000000000" pitchFamily="2" charset="0"/>
              <a:ea typeface="Roboto" panose="02000000000000000000" pitchFamily="2" charset="0"/>
            </a:endParaRPr>
          </a:p>
        </p:txBody>
      </p:sp>
      <p:sp>
        <p:nvSpPr>
          <p:cNvPr id="7" name="Rectangle: Rounded Corners 6"/>
          <p:cNvSpPr/>
          <p:nvPr/>
        </p:nvSpPr>
        <p:spPr>
          <a:xfrm>
            <a:off x="381000" y="242113"/>
            <a:ext cx="2328530" cy="9682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spcAft>
                <a:spcPts val="1000"/>
              </a:spcAft>
              <a:tabLst>
                <a:tab pos="180340" algn="l"/>
                <a:tab pos="540385" algn="l"/>
              </a:tabLst>
            </a:pPr>
            <a:r>
              <a:rPr lang="vi-VN"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
              </a:rPr>
              <a:t>https://youtu.be/dNHCyPbCKQ8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993" y="0"/>
            <a:ext cx="6180201"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10274" y="677826"/>
            <a:ext cx="8359297" cy="4465674"/>
          </a:xfrm>
        </p:spPr>
        <p:txBody>
          <a:bodyPr/>
          <a:lstStyle/>
          <a:p>
            <a:r>
              <a:rPr lang="en-US" sz="2400" dirty="0"/>
              <a:t>Quan </a:t>
            </a:r>
            <a:r>
              <a:rPr lang="en-US" sz="2400" dirty="0" err="1"/>
              <a:t>sát</a:t>
            </a:r>
            <a:r>
              <a:rPr lang="en-US" sz="2400" dirty="0"/>
              <a:t> </a:t>
            </a:r>
            <a:r>
              <a:rPr lang="en-US" sz="2400" dirty="0" err="1"/>
              <a:t>sơ</a:t>
            </a:r>
            <a:r>
              <a:rPr lang="en-US" sz="2400" dirty="0"/>
              <a:t> </a:t>
            </a:r>
            <a:r>
              <a:rPr lang="en-US" sz="2400" dirty="0" err="1"/>
              <a:t>đồ</a:t>
            </a:r>
            <a:r>
              <a:rPr lang="en-US" sz="2400" dirty="0"/>
              <a:t> </a:t>
            </a:r>
            <a:r>
              <a:rPr lang="en-US" sz="2400" dirty="0" err="1"/>
              <a:t>sau</a:t>
            </a:r>
            <a:endParaRPr lang="en-US" sz="2400" dirty="0"/>
          </a:p>
          <a:p>
            <a:pPr marL="114300" indent="0">
              <a:buNone/>
            </a:pPr>
            <a:endParaRPr lang="en-US" dirty="0"/>
          </a:p>
        </p:txBody>
      </p:sp>
      <p:sp>
        <p:nvSpPr>
          <p:cNvPr id="3" name="Title 2"/>
          <p:cNvSpPr>
            <a:spLocks noGrp="1"/>
          </p:cNvSpPr>
          <p:nvPr>
            <p:ph type="title"/>
          </p:nvPr>
        </p:nvSpPr>
        <p:spPr>
          <a:xfrm>
            <a:off x="710275" y="180753"/>
            <a:ext cx="7723500" cy="971722"/>
          </a:xfrm>
        </p:spPr>
        <p:txBody>
          <a:bodyPr/>
          <a:lstStyle/>
          <a:p>
            <a:r>
              <a:rPr lang="en-US" sz="2800" b="1" dirty="0">
                <a:solidFill>
                  <a:srgbClr val="002060"/>
                </a:solidFill>
              </a:rPr>
              <a:t>I. </a:t>
            </a:r>
            <a:r>
              <a:rPr lang="en-US" sz="2800" dirty="0">
                <a:solidFill>
                  <a:srgbClr val="002060"/>
                </a:solidFill>
              </a:rPr>
              <a:t> PHƯƠNG PHÁP TÌM HIỂU TỰ NHIÊN </a:t>
            </a:r>
            <a:br>
              <a:rPr lang="en-US" sz="2800" b="1" dirty="0">
                <a:solidFill>
                  <a:srgbClr val="002060"/>
                </a:solidFill>
              </a:rPr>
            </a:br>
            <a:endParaRPr lang="en-US" dirty="0"/>
          </a:p>
        </p:txBody>
      </p:sp>
      <p:sp>
        <p:nvSpPr>
          <p:cNvPr id="2" name="Rectangle: Rounded Corners 1"/>
          <p:cNvSpPr/>
          <p:nvPr/>
        </p:nvSpPr>
        <p:spPr>
          <a:xfrm>
            <a:off x="3327991" y="1800320"/>
            <a:ext cx="3296093"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Hình</a:t>
            </a:r>
            <a:r>
              <a:rPr lang="en-US" dirty="0"/>
              <a:t> </a:t>
            </a:r>
            <a:r>
              <a:rPr lang="en-US" dirty="0" err="1"/>
              <a:t>thành</a:t>
            </a:r>
            <a:r>
              <a:rPr lang="en-US" dirty="0"/>
              <a:t> </a:t>
            </a:r>
            <a:r>
              <a:rPr lang="en-US" dirty="0" err="1"/>
              <a:t>giả</a:t>
            </a:r>
            <a:r>
              <a:rPr lang="en-US" dirty="0"/>
              <a:t> </a:t>
            </a:r>
            <a:r>
              <a:rPr lang="en-US" dirty="0" err="1"/>
              <a:t>thuyết</a:t>
            </a:r>
            <a:endParaRPr lang="en-US" dirty="0"/>
          </a:p>
        </p:txBody>
      </p:sp>
      <p:sp>
        <p:nvSpPr>
          <p:cNvPr id="6" name="Rectangle 5"/>
          <p:cNvSpPr/>
          <p:nvPr/>
        </p:nvSpPr>
        <p:spPr>
          <a:xfrm>
            <a:off x="3508744" y="2571750"/>
            <a:ext cx="3115340"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Lập</a:t>
            </a:r>
            <a:r>
              <a:rPr lang="en-US" dirty="0"/>
              <a:t> </a:t>
            </a:r>
            <a:r>
              <a:rPr lang="en-US" dirty="0" err="1"/>
              <a:t>kế</a:t>
            </a:r>
            <a:r>
              <a:rPr lang="en-US" dirty="0"/>
              <a:t> </a:t>
            </a:r>
            <a:r>
              <a:rPr lang="en-US" dirty="0" err="1"/>
              <a:t>hoạch</a:t>
            </a:r>
            <a:r>
              <a:rPr lang="en-US" dirty="0"/>
              <a:t> </a:t>
            </a:r>
            <a:r>
              <a:rPr lang="en-US" dirty="0" err="1"/>
              <a:t>kiểm</a:t>
            </a:r>
            <a:r>
              <a:rPr lang="en-US" dirty="0"/>
              <a:t> </a:t>
            </a:r>
            <a:r>
              <a:rPr lang="en-US" dirty="0" err="1"/>
              <a:t>tra</a:t>
            </a:r>
            <a:r>
              <a:rPr lang="en-US" dirty="0"/>
              <a:t> </a:t>
            </a:r>
            <a:r>
              <a:rPr lang="en-US" dirty="0" err="1"/>
              <a:t>giả</a:t>
            </a:r>
            <a:r>
              <a:rPr lang="en-US" dirty="0"/>
              <a:t> </a:t>
            </a:r>
            <a:r>
              <a:rPr lang="en-US" dirty="0" err="1"/>
              <a:t>thuyết</a:t>
            </a:r>
            <a:endParaRPr lang="en-US" dirty="0"/>
          </a:p>
        </p:txBody>
      </p:sp>
      <p:sp>
        <p:nvSpPr>
          <p:cNvPr id="7" name="Rectangle 6"/>
          <p:cNvSpPr/>
          <p:nvPr/>
        </p:nvSpPr>
        <p:spPr>
          <a:xfrm>
            <a:off x="3585937" y="3397953"/>
            <a:ext cx="2955851"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Thực</a:t>
            </a:r>
            <a:r>
              <a:rPr lang="en-US" dirty="0"/>
              <a:t> </a:t>
            </a:r>
            <a:r>
              <a:rPr lang="en-US" dirty="0" err="1"/>
              <a:t>hiện</a:t>
            </a:r>
            <a:r>
              <a:rPr lang="en-US" dirty="0"/>
              <a:t> </a:t>
            </a:r>
            <a:r>
              <a:rPr lang="en-US" dirty="0" err="1"/>
              <a:t>kế</a:t>
            </a:r>
            <a:r>
              <a:rPr lang="en-US" dirty="0"/>
              <a:t> </a:t>
            </a:r>
            <a:r>
              <a:rPr lang="en-US" dirty="0" err="1"/>
              <a:t>hoạch</a:t>
            </a:r>
            <a:endParaRPr lang="en-US" dirty="0"/>
          </a:p>
        </p:txBody>
      </p:sp>
      <p:sp>
        <p:nvSpPr>
          <p:cNvPr id="8" name="Rectangle 7"/>
          <p:cNvSpPr/>
          <p:nvPr/>
        </p:nvSpPr>
        <p:spPr>
          <a:xfrm>
            <a:off x="3668234" y="4606974"/>
            <a:ext cx="3125972" cy="497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a:solidFill>
                  <a:srgbClr val="FF0000"/>
                </a:solidFill>
              </a:rPr>
              <a:t>Kế</a:t>
            </a:r>
            <a:r>
              <a:rPr lang="en-US" dirty="0">
                <a:solidFill>
                  <a:srgbClr val="FF0000"/>
                </a:solidFill>
              </a:rPr>
              <a:t> </a:t>
            </a:r>
            <a:r>
              <a:rPr lang="en-US" dirty="0" err="1">
                <a:solidFill>
                  <a:srgbClr val="FF0000"/>
                </a:solidFill>
              </a:rPr>
              <a:t>luận</a:t>
            </a:r>
            <a:endParaRPr lang="en-US" dirty="0">
              <a:solidFill>
                <a:srgbClr val="FF0000"/>
              </a:solidFill>
            </a:endParaRPr>
          </a:p>
        </p:txBody>
      </p:sp>
      <p:sp>
        <p:nvSpPr>
          <p:cNvPr id="9" name="Rectangle 8"/>
          <p:cNvSpPr/>
          <p:nvPr/>
        </p:nvSpPr>
        <p:spPr>
          <a:xfrm>
            <a:off x="3327991" y="1152476"/>
            <a:ext cx="3296093"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 </a:t>
            </a:r>
            <a:r>
              <a:rPr lang="en-US" dirty="0" err="1"/>
              <a:t>sát</a:t>
            </a:r>
            <a:r>
              <a:rPr lang="en-US" dirty="0"/>
              <a:t> </a:t>
            </a:r>
            <a:r>
              <a:rPr lang="en-US" dirty="0" err="1"/>
              <a:t>và</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nghiên</a:t>
            </a:r>
            <a:r>
              <a:rPr lang="en-US" dirty="0"/>
              <a:t> </a:t>
            </a:r>
            <a:r>
              <a:rPr lang="en-US" dirty="0" err="1"/>
              <a:t>cứu</a:t>
            </a:r>
            <a:endParaRPr lang="en-US" dirty="0"/>
          </a:p>
        </p:txBody>
      </p:sp>
      <p:sp>
        <p:nvSpPr>
          <p:cNvPr id="10" name="Rectangle: Rounded Corners 9"/>
          <p:cNvSpPr/>
          <p:nvPr/>
        </p:nvSpPr>
        <p:spPr>
          <a:xfrm>
            <a:off x="2562447" y="4032567"/>
            <a:ext cx="2009553" cy="35577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Giả</a:t>
            </a:r>
            <a:r>
              <a:rPr lang="en-US" dirty="0"/>
              <a:t> </a:t>
            </a:r>
            <a:r>
              <a:rPr lang="en-US" dirty="0" err="1"/>
              <a:t>thuyết</a:t>
            </a:r>
            <a:r>
              <a:rPr lang="en-US" dirty="0"/>
              <a:t> </a:t>
            </a:r>
            <a:r>
              <a:rPr lang="en-US" dirty="0" err="1"/>
              <a:t>đúng</a:t>
            </a:r>
            <a:endParaRPr lang="en-US" dirty="0"/>
          </a:p>
        </p:txBody>
      </p:sp>
      <p:sp>
        <p:nvSpPr>
          <p:cNvPr id="11" name="Rectangle: Rounded Corners 10"/>
          <p:cNvSpPr/>
          <p:nvPr/>
        </p:nvSpPr>
        <p:spPr>
          <a:xfrm>
            <a:off x="5858539" y="4032568"/>
            <a:ext cx="1626781" cy="4331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Giả</a:t>
            </a:r>
            <a:r>
              <a:rPr lang="en-US" dirty="0"/>
              <a:t> </a:t>
            </a:r>
            <a:r>
              <a:rPr lang="en-US" dirty="0" err="1"/>
              <a:t>thuyết</a:t>
            </a:r>
            <a:r>
              <a:rPr lang="en-US" dirty="0"/>
              <a:t> </a:t>
            </a:r>
            <a:r>
              <a:rPr lang="en-US" dirty="0" err="1"/>
              <a:t>sai</a:t>
            </a:r>
            <a:endParaRPr lang="en-US" dirty="0"/>
          </a:p>
        </p:txBody>
      </p:sp>
      <p:sp>
        <p:nvSpPr>
          <p:cNvPr id="12" name="Rectangle: Rounded Corners 11"/>
          <p:cNvSpPr/>
          <p:nvPr/>
        </p:nvSpPr>
        <p:spPr>
          <a:xfrm>
            <a:off x="7771333" y="1649548"/>
            <a:ext cx="829341" cy="28161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giả</a:t>
            </a:r>
            <a:r>
              <a:rPr lang="en-US" dirty="0">
                <a:solidFill>
                  <a:schemeClr val="tx1"/>
                </a:solidFill>
              </a:rPr>
              <a:t> </a:t>
            </a:r>
            <a:r>
              <a:rPr lang="en-US" dirty="0" err="1">
                <a:solidFill>
                  <a:schemeClr val="tx1"/>
                </a:solidFill>
              </a:rPr>
              <a:t>thuyết</a:t>
            </a:r>
            <a:r>
              <a:rPr lang="en-US" dirty="0">
                <a:solidFill>
                  <a:schemeClr val="tx1"/>
                </a:solidFill>
              </a:rPr>
              <a:t> </a:t>
            </a:r>
            <a:r>
              <a:rPr lang="en-US" dirty="0" err="1">
                <a:solidFill>
                  <a:schemeClr val="tx1"/>
                </a:solidFill>
              </a:rPr>
              <a:t>mới</a:t>
            </a:r>
            <a:r>
              <a:rPr lang="en-US" dirty="0">
                <a:solidFill>
                  <a:schemeClr val="tx1"/>
                </a:solidFill>
              </a:rPr>
              <a:t> </a:t>
            </a:r>
            <a:endParaRPr lang="en-US" dirty="0">
              <a:solidFill>
                <a:schemeClr val="tx1"/>
              </a:solidFill>
            </a:endParaRPr>
          </a:p>
        </p:txBody>
      </p:sp>
      <p:sp>
        <p:nvSpPr>
          <p:cNvPr id="17" name="Arrow: Down 16"/>
          <p:cNvSpPr/>
          <p:nvPr/>
        </p:nvSpPr>
        <p:spPr>
          <a:xfrm>
            <a:off x="4869713" y="1603427"/>
            <a:ext cx="183942" cy="23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p:cNvSpPr/>
          <p:nvPr/>
        </p:nvSpPr>
        <p:spPr>
          <a:xfrm>
            <a:off x="4869712" y="2265474"/>
            <a:ext cx="229661" cy="301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a:off x="4869712" y="3064245"/>
            <a:ext cx="229661" cy="306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5794744" y="3803626"/>
            <a:ext cx="379042" cy="19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001572" y="3754127"/>
            <a:ext cx="379042" cy="249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Arrow: Left 30"/>
          <p:cNvSpPr/>
          <p:nvPr/>
        </p:nvSpPr>
        <p:spPr>
          <a:xfrm>
            <a:off x="6713927" y="1891855"/>
            <a:ext cx="1057406" cy="433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p:cNvSpPr/>
          <p:nvPr/>
        </p:nvSpPr>
        <p:spPr>
          <a:xfrm>
            <a:off x="7485320" y="4032567"/>
            <a:ext cx="318978" cy="433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p:cNvSpPr/>
          <p:nvPr/>
        </p:nvSpPr>
        <p:spPr>
          <a:xfrm flipH="1">
            <a:off x="3859617" y="4386925"/>
            <a:ext cx="318977" cy="220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heel(1)">
                                      <p:cBhvr>
                                        <p:cTn id="72" dur="2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heel(1)">
                                      <p:cBhvr>
                                        <p:cTn id="95" dur="2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heel(1)">
                                      <p:cBhvr>
                                        <p:cTn id="106" dur="2000"/>
                                        <p:tgtEl>
                                          <p:spTgt spid="32"/>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1000"/>
                                        <p:tgtEl>
                                          <p:spTgt spid="12"/>
                                        </p:tgtEl>
                                      </p:cBhvr>
                                    </p:animEffect>
                                    <p:anim calcmode="lin" valueType="num">
                                      <p:cBhvr>
                                        <p:cTn id="112" dur="1000" fill="hold"/>
                                        <p:tgtEl>
                                          <p:spTgt spid="12"/>
                                        </p:tgtEl>
                                        <p:attrNameLst>
                                          <p:attrName>ppt_x</p:attrName>
                                        </p:attrNameLst>
                                      </p:cBhvr>
                                      <p:tavLst>
                                        <p:tav tm="0">
                                          <p:val>
                                            <p:strVal val="#ppt_x"/>
                                          </p:val>
                                        </p:tav>
                                        <p:tav tm="100000">
                                          <p:val>
                                            <p:strVal val="#ppt_x"/>
                                          </p:val>
                                        </p:tav>
                                      </p:tavLst>
                                    </p:anim>
                                    <p:anim calcmode="lin" valueType="num">
                                      <p:cBhvr>
                                        <p:cTn id="1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heel(1)">
                                      <p:cBhvr>
                                        <p:cTn id="11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7" grpId="0" animBg="1"/>
      <p:bldP spid="8" grpId="0" animBg="1"/>
      <p:bldP spid="9" grpId="0" animBg="1"/>
      <p:bldP spid="10" grpId="0" animBg="1"/>
      <p:bldP spid="11" grpId="0" animBg="1"/>
      <p:bldP spid="12" grpId="0" animBg="1"/>
      <p:bldP spid="17" grpId="0" animBg="1"/>
      <p:bldP spid="18" grpId="0" animBg="1"/>
      <p:bldP spid="19" grpId="0" animBg="1"/>
      <p:bldP spid="31" grpId="0" animBg="1"/>
      <p:bldP spid="32"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903768" y="1404265"/>
            <a:ext cx="7336464" cy="3561140"/>
          </a:xfrm>
          <a:prstGeom prst="rect">
            <a:avLst/>
          </a:prstGeom>
        </p:spPr>
      </p:pic>
      <p:sp>
        <p:nvSpPr>
          <p:cNvPr id="2" name="Title 1"/>
          <p:cNvSpPr>
            <a:spLocks noGrp="1"/>
          </p:cNvSpPr>
          <p:nvPr>
            <p:ph type="title"/>
          </p:nvPr>
        </p:nvSpPr>
        <p:spPr/>
        <p:txBody>
          <a:bodyPr/>
          <a:lstStyle/>
          <a:p>
            <a:r>
              <a:rPr lang="en-US" dirty="0" err="1"/>
              <a:t>Kĩ</a:t>
            </a:r>
            <a:r>
              <a:rPr lang="en-US" dirty="0"/>
              <a:t> </a:t>
            </a:r>
            <a:r>
              <a:rPr lang="en-US" dirty="0" err="1"/>
              <a:t>thuật</a:t>
            </a:r>
            <a:r>
              <a:rPr lang="en-US" dirty="0"/>
              <a:t> </a:t>
            </a:r>
            <a:r>
              <a:rPr lang="en-US" dirty="0" err="1"/>
              <a:t>khăn</a:t>
            </a:r>
            <a:r>
              <a:rPr lang="en-US" dirty="0"/>
              <a:t> </a:t>
            </a:r>
            <a:r>
              <a:rPr lang="en-US" dirty="0" err="1"/>
              <a:t>trải</a:t>
            </a:r>
            <a:r>
              <a:rPr lang="en-US" dirty="0"/>
              <a:t> </a:t>
            </a:r>
            <a:r>
              <a:rPr lang="en-US" dirty="0" err="1"/>
              <a:t>bàn</a:t>
            </a: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7334" y="894713"/>
          <a:ext cx="8729331" cy="4248787"/>
        </p:xfrm>
        <a:graphic>
          <a:graphicData uri="http://schemas.openxmlformats.org/drawingml/2006/table">
            <a:tbl>
              <a:tblPr firstRow="1" bandRow="1"/>
              <a:tblGrid>
                <a:gridCol w="6230679"/>
                <a:gridCol w="2498652"/>
              </a:tblGrid>
              <a:tr h="438787">
                <a:tc>
                  <a:txBody>
                    <a:bodyPr/>
                    <a:lstStyle/>
                    <a:p>
                      <a:pPr algn="ctr"/>
                      <a:r>
                        <a:rPr lang="en-US" sz="2000" b="1" dirty="0" err="1">
                          <a:latin typeface="Roboto" panose="02000000000000000000" pitchFamily="2" charset="0"/>
                          <a:ea typeface="Roboto" panose="02000000000000000000" pitchFamily="2" charset="0"/>
                        </a:rPr>
                        <a:t>Câu</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hỏi</a:t>
                      </a:r>
                      <a:endParaRPr lang="en-US" sz="2000" b="1" dirty="0">
                        <a:latin typeface="Roboto" panose="02000000000000000000" pitchFamily="2" charset="0"/>
                        <a:ea typeface="Roboto" panose="02000000000000000000" pitchFamily="2" charset="0"/>
                      </a:endParaRPr>
                    </a:p>
                  </a:txBody>
                  <a:tcPr anchor="ctr">
                    <a:solidFill>
                      <a:schemeClr val="accent2">
                        <a:lumMod val="40000"/>
                        <a:lumOff val="60000"/>
                      </a:schemeClr>
                    </a:solidFill>
                  </a:tcPr>
                </a:tc>
                <a:tc>
                  <a:txBody>
                    <a:bodyPr/>
                    <a:lstStyle/>
                    <a:p>
                      <a:pPr algn="ctr"/>
                      <a:r>
                        <a:rPr lang="en-US" sz="2000" b="1" dirty="0"/>
                        <a:t> </a:t>
                      </a:r>
                      <a:r>
                        <a:rPr lang="en-US" sz="2000" b="1" dirty="0" err="1"/>
                        <a:t>Trả</a:t>
                      </a:r>
                      <a:r>
                        <a:rPr lang="en-US" sz="2000" b="1" dirty="0"/>
                        <a:t> </a:t>
                      </a:r>
                      <a:r>
                        <a:rPr lang="en-US" sz="2000" b="1" dirty="0" err="1"/>
                        <a:t>lời</a:t>
                      </a:r>
                      <a:endParaRPr lang="en-US" sz="2000" b="1" dirty="0"/>
                    </a:p>
                  </a:txBody>
                  <a:tcPr anchor="ctr">
                    <a:solidFill>
                      <a:schemeClr val="accent2">
                        <a:lumMod val="40000"/>
                        <a:lumOff val="60000"/>
                      </a:schemeClr>
                    </a:solidFill>
                  </a:tcPr>
                </a:tc>
              </a:tr>
              <a:tr h="8948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1.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hãy</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mô</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một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trong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tự</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nhiên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quan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sát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được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Từ</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đặt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cần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tìm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hiểu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tr>
              <a:tr h="513304">
                <a:tc>
                  <a:txBody>
                    <a:bodyPr/>
                    <a:lstStyle/>
                    <a:p>
                      <a:pPr algn="just"/>
                      <a:r>
                        <a:rPr lang="en-US" sz="2000" b="1" dirty="0">
                          <a:solidFill>
                            <a:schemeClr val="accent1">
                              <a:lumMod val="50000"/>
                            </a:schemeClr>
                          </a:solidFill>
                          <a:latin typeface="Fira Sans" panose="020B0503050000020004" pitchFamily="34" charset="0"/>
                          <a:ea typeface="Roboto" panose="02000000000000000000" pitchFamily="2" charset="0"/>
                        </a:rPr>
                        <a:t>2.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Để</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trả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lời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cho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trên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là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gì</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a:t>
                      </a:r>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dirty="0">
                          <a:solidFill>
                            <a:schemeClr val="accent1">
                              <a:lumMod val="50000"/>
                            </a:schemeClr>
                          </a:solidFill>
                          <a:latin typeface="Fira Sans" panose="020B0503050000020004" pitchFamily="34" charset="0"/>
                          <a:ea typeface="Roboto" panose="02000000000000000000" pitchFamily="2" charset="0"/>
                        </a:rPr>
                        <a:t>3</a:t>
                      </a: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kiểm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những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việc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nào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baseline="0"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4.</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và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quả</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tr>
              <a:tr h="1277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5.</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luận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nghiên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cứu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tr>
            </a:tbl>
          </a:graphicData>
        </a:graphic>
      </p:graphicFrame>
      <p:sp>
        <p:nvSpPr>
          <p:cNvPr id="6" name="Rectangle: Rounded Corners 5"/>
          <p:cNvSpPr/>
          <p:nvPr/>
        </p:nvSpPr>
        <p:spPr>
          <a:xfrm>
            <a:off x="4498796" y="52096"/>
            <a:ext cx="2800222" cy="689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Roboto" panose="02000000000000000000" pitchFamily="2" charset="0"/>
                <a:ea typeface="Roboto" panose="02000000000000000000" pitchFamily="2" charset="0"/>
              </a:rPr>
              <a:t>Hoạt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động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cá</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nhân</a:t>
            </a:r>
            <a:endParaRPr lang="en-US" sz="2000" dirty="0">
              <a:latin typeface="Roboto" panose="02000000000000000000" pitchFamily="2" charset="0"/>
              <a:ea typeface="Roboto" panose="02000000000000000000" pitchFamily="2" charset="0"/>
            </a:endParaRPr>
          </a:p>
        </p:txBody>
      </p:sp>
      <p:sp>
        <p:nvSpPr>
          <p:cNvPr id="8" name="Oval 7"/>
          <p:cNvSpPr/>
          <p:nvPr/>
        </p:nvSpPr>
        <p:spPr>
          <a:xfrm>
            <a:off x="850605" y="60624"/>
            <a:ext cx="1626782" cy="680484"/>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rPr>
              <a:t>10 </a:t>
            </a:r>
            <a:r>
              <a:rPr lang="en-US" sz="2000" dirty="0" err="1">
                <a:latin typeface="Roboto" panose="02000000000000000000" pitchFamily="2" charset="0"/>
                <a:ea typeface="Roboto" panose="02000000000000000000" pitchFamily="2" charset="0"/>
              </a:rPr>
              <a:t>phút</a:t>
            </a:r>
            <a:r>
              <a:rPr lang="en-US" sz="2000" dirty="0">
                <a:latin typeface="Roboto" panose="02000000000000000000" pitchFamily="2" charset="0"/>
                <a:ea typeface="Roboto" panose="02000000000000000000" pitchFamily="2" charset="0"/>
              </a:rPr>
              <a:t> </a:t>
            </a:r>
            <a:endParaRPr lang="en-US" sz="20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7334" y="894713"/>
          <a:ext cx="8729331" cy="4248787"/>
        </p:xfrm>
        <a:graphic>
          <a:graphicData uri="http://schemas.openxmlformats.org/drawingml/2006/table">
            <a:tbl>
              <a:tblPr firstRow="1" bandRow="1"/>
              <a:tblGrid>
                <a:gridCol w="6230679"/>
                <a:gridCol w="2498652"/>
              </a:tblGrid>
              <a:tr h="438787">
                <a:tc>
                  <a:txBody>
                    <a:bodyPr/>
                    <a:lstStyle/>
                    <a:p>
                      <a:pPr algn="ctr"/>
                      <a:r>
                        <a:rPr lang="en-US" sz="2000" b="1" dirty="0" err="1">
                          <a:latin typeface="Roboto" panose="02000000000000000000" pitchFamily="2" charset="0"/>
                          <a:ea typeface="Roboto" panose="02000000000000000000" pitchFamily="2" charset="0"/>
                        </a:rPr>
                        <a:t>Câu</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hỏi</a:t>
                      </a:r>
                      <a:endParaRPr lang="en-US" sz="2000" b="1" dirty="0">
                        <a:latin typeface="Roboto" panose="02000000000000000000" pitchFamily="2" charset="0"/>
                        <a:ea typeface="Roboto" panose="02000000000000000000" pitchFamily="2" charset="0"/>
                      </a:endParaRPr>
                    </a:p>
                  </a:txBody>
                  <a:tcPr anchor="ctr">
                    <a:solidFill>
                      <a:schemeClr val="accent2">
                        <a:lumMod val="40000"/>
                        <a:lumOff val="60000"/>
                      </a:schemeClr>
                    </a:solidFill>
                  </a:tcPr>
                </a:tc>
                <a:tc>
                  <a:txBody>
                    <a:bodyPr/>
                    <a:lstStyle/>
                    <a:p>
                      <a:pPr algn="ctr"/>
                      <a:r>
                        <a:rPr lang="en-US" sz="2000" b="1" dirty="0"/>
                        <a:t> </a:t>
                      </a:r>
                      <a:r>
                        <a:rPr lang="en-US" sz="2000" b="1" dirty="0" err="1"/>
                        <a:t>Trả</a:t>
                      </a:r>
                      <a:r>
                        <a:rPr lang="en-US" sz="2000" b="1" dirty="0"/>
                        <a:t> </a:t>
                      </a:r>
                      <a:r>
                        <a:rPr lang="en-US" sz="2000" b="1" dirty="0" err="1"/>
                        <a:t>lời</a:t>
                      </a:r>
                      <a:endParaRPr lang="en-US" sz="2000" b="1" dirty="0"/>
                    </a:p>
                  </a:txBody>
                  <a:tcPr anchor="ctr">
                    <a:solidFill>
                      <a:schemeClr val="accent2">
                        <a:lumMod val="40000"/>
                        <a:lumOff val="60000"/>
                      </a:schemeClr>
                    </a:solidFill>
                  </a:tcPr>
                </a:tc>
              </a:tr>
              <a:tr h="8948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1.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hãy</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mô</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một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trong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tự</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nhiên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quan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sát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được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Từ</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đặt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cần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tìm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hiểu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rPr>
                        <a:t>.</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panose="020B0604020202020204"/>
                        <a:sym typeface="Arial" panose="020B0604020202020204"/>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tr>
              <a:tr h="513304">
                <a:tc>
                  <a:txBody>
                    <a:bodyPr/>
                    <a:lstStyle/>
                    <a:p>
                      <a:pPr algn="just"/>
                      <a:r>
                        <a:rPr lang="en-US" sz="2000" b="1" dirty="0">
                          <a:solidFill>
                            <a:schemeClr val="accent1">
                              <a:lumMod val="50000"/>
                            </a:schemeClr>
                          </a:solidFill>
                          <a:latin typeface="Fira Sans" panose="020B0503050000020004" pitchFamily="34" charset="0"/>
                          <a:ea typeface="Roboto" panose="02000000000000000000" pitchFamily="2" charset="0"/>
                        </a:rPr>
                        <a:t>2.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Để</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trả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lời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cho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trên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là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gì</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a:t>
                      </a:r>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dirty="0">
                          <a:solidFill>
                            <a:schemeClr val="accent1">
                              <a:lumMod val="50000"/>
                            </a:schemeClr>
                          </a:solidFill>
                          <a:latin typeface="Fira Sans" panose="020B0503050000020004" pitchFamily="34" charset="0"/>
                          <a:ea typeface="Roboto" panose="02000000000000000000" pitchFamily="2" charset="0"/>
                        </a:rPr>
                        <a:t>3</a:t>
                      </a: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kiểm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những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việc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nào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baseline="0"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4.</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và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quả</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tr>
              <a:tr h="1277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5.</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luận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nghiên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cứu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rPr>
                        <a:t>em</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panose="020B0604020202020204"/>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tr>
            </a:tbl>
          </a:graphicData>
        </a:graphic>
      </p:graphicFrame>
      <p:sp>
        <p:nvSpPr>
          <p:cNvPr id="6" name="Rectangle: Rounded Corners 5"/>
          <p:cNvSpPr/>
          <p:nvPr/>
        </p:nvSpPr>
        <p:spPr>
          <a:xfrm>
            <a:off x="4498796" y="52096"/>
            <a:ext cx="2800222" cy="689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Roboto" panose="02000000000000000000" pitchFamily="2" charset="0"/>
                <a:ea typeface="Roboto" panose="02000000000000000000" pitchFamily="2" charset="0"/>
              </a:rPr>
              <a:t>Hoạt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động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nhóm</a:t>
            </a:r>
            <a:endParaRPr lang="en-US" sz="2000" dirty="0">
              <a:latin typeface="Roboto" panose="02000000000000000000" pitchFamily="2" charset="0"/>
              <a:ea typeface="Roboto" panose="02000000000000000000" pitchFamily="2" charset="0"/>
            </a:endParaRPr>
          </a:p>
        </p:txBody>
      </p:sp>
      <p:sp>
        <p:nvSpPr>
          <p:cNvPr id="8" name="Oval 7"/>
          <p:cNvSpPr/>
          <p:nvPr/>
        </p:nvSpPr>
        <p:spPr>
          <a:xfrm>
            <a:off x="850605" y="60624"/>
            <a:ext cx="1626782" cy="680484"/>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rPr>
              <a:t>10 </a:t>
            </a:r>
            <a:r>
              <a:rPr lang="en-US" sz="2000" dirty="0" err="1">
                <a:latin typeface="Roboto" panose="02000000000000000000" pitchFamily="2" charset="0"/>
                <a:ea typeface="Roboto" panose="02000000000000000000" pitchFamily="2" charset="0"/>
              </a:rPr>
              <a:t>phút</a:t>
            </a:r>
            <a:r>
              <a:rPr lang="en-US" sz="2000" dirty="0">
                <a:latin typeface="Roboto" panose="02000000000000000000" pitchFamily="2" charset="0"/>
                <a:ea typeface="Roboto" panose="02000000000000000000" pitchFamily="2" charset="0"/>
              </a:rPr>
              <a:t> </a:t>
            </a:r>
            <a:endParaRPr lang="en-US" sz="20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37"/>
          <p:cNvSpPr txBox="1">
            <a:spLocks noGrp="1"/>
          </p:cNvSpPr>
          <p:nvPr>
            <p:ph type="title"/>
          </p:nvPr>
        </p:nvSpPr>
        <p:spPr>
          <a:xfrm>
            <a:off x="202964" y="90312"/>
            <a:ext cx="6298611" cy="5143500"/>
          </a:xfrm>
          <a:prstGeom prst="rect">
            <a:avLst/>
          </a:prstGeom>
        </p:spPr>
        <p:txBody>
          <a:bodyPr spcFirstLastPara="1" wrap="square" lIns="91425" tIns="91425" rIns="91425" bIns="91425" anchor="ctr" anchorCtr="0">
            <a:noAutofit/>
          </a:bodyPr>
          <a:lstStyle/>
          <a:p>
            <a:pPr algn="l">
              <a:lnSpc>
                <a:spcPct val="150000"/>
              </a:lnSpc>
              <a:spcAft>
                <a:spcPts val="1000"/>
              </a:spcAft>
              <a:tabLst>
                <a:tab pos="180340" algn="l"/>
                <a:tab pos="540385" algn="l"/>
              </a:tabLst>
            </a:pPr>
            <a:r>
              <a:rPr lang="vi-VN" sz="2200" dirty="0">
                <a:effectLst/>
                <a:latin typeface="Fira Sans" panose="020B0503050000020004" pitchFamily="34" charset="0"/>
                <a:ea typeface="Roboto" panose="02000000000000000000" pitchFamily="2" charset="0"/>
                <a:cs typeface="Times New Roman" panose="02020603050405020304" pitchFamily="18" charset="0"/>
              </a:rPr>
              <a:t>Phương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pháp</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tìm</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hiểu</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tự</a:t>
            </a:r>
            <a:r>
              <a:rPr lang="vi-VN" sz="2200" dirty="0">
                <a:effectLst/>
                <a:latin typeface="Fira Sans" panose="020B0503050000020004" pitchFamily="34" charset="0"/>
                <a:ea typeface="Roboto" panose="02000000000000000000" pitchFamily="2" charset="0"/>
                <a:cs typeface="Times New Roman" panose="02020603050405020304" pitchFamily="18" charset="0"/>
              </a:rPr>
              <a:t> nhiên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là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cách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thức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tìm</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hiểu</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các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sự</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vật</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hiện</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tượng</a:t>
            </a:r>
            <a:r>
              <a:rPr lang="vi-VN" sz="2200" dirty="0">
                <a:effectLst/>
                <a:latin typeface="Fira Sans" panose="020B0503050000020004" pitchFamily="34" charset="0"/>
                <a:ea typeface="Roboto" panose="02000000000000000000" pitchFamily="2" charset="0"/>
                <a:cs typeface="Times New Roman" panose="02020603050405020304" pitchFamily="18" charset="0"/>
              </a:rPr>
              <a:t> trong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tự</a:t>
            </a:r>
            <a:r>
              <a:rPr lang="vi-VN" sz="2200" dirty="0">
                <a:effectLst/>
                <a:latin typeface="Fira Sans" panose="020B0503050000020004" pitchFamily="34" charset="0"/>
                <a:ea typeface="Roboto" panose="02000000000000000000" pitchFamily="2" charset="0"/>
                <a:cs typeface="Times New Roman" panose="02020603050405020304" pitchFamily="18" charset="0"/>
              </a:rPr>
              <a:t> nhiên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đời</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sống</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được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thực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hiện</a:t>
            </a:r>
            <a:r>
              <a:rPr lang="vi-VN" sz="2200" dirty="0">
                <a:effectLst/>
                <a:latin typeface="Fira Sans" panose="020B0503050000020004" pitchFamily="34" charset="0"/>
                <a:ea typeface="Roboto" panose="02000000000000000000" pitchFamily="2" charset="0"/>
                <a:cs typeface="Times New Roman" panose="02020603050405020304" pitchFamily="18" charset="0"/>
              </a:rPr>
              <a:t> qua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các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bước</a:t>
            </a:r>
            <a:r>
              <a:rPr lang="vi-VN" sz="2200" dirty="0">
                <a:effectLst/>
                <a:latin typeface="Fira Sans" panose="020B0503050000020004" pitchFamily="34" charset="0"/>
                <a:ea typeface="Roboto" panose="02000000000000000000" pitchFamily="2" charset="0"/>
                <a:cs typeface="Times New Roman" panose="02020603050405020304" pitchFamily="18" charset="0"/>
              </a:rPr>
              <a:t>:</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(1) Quan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sát</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đặt</a:t>
            </a:r>
            <a:r>
              <a:rPr lang="vi-VN" sz="2200" dirty="0">
                <a:effectLst/>
                <a:latin typeface="Fira Sans" panose="020B0503050000020004" pitchFamily="34" charset="0"/>
                <a:ea typeface="Roboto" panose="02000000000000000000" pitchFamily="2" charset="0"/>
                <a:cs typeface="Times New Roman" panose="02020603050405020304" pitchFamily="18" charset="0"/>
              </a:rPr>
              <a:t> câu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hỏi</a:t>
            </a:r>
            <a:r>
              <a:rPr lang="vi-VN" sz="2200" dirty="0">
                <a:effectLst/>
                <a:latin typeface="Fira Sans" panose="020B0503050000020004" pitchFamily="34" charset="0"/>
                <a:ea typeface="Roboto" panose="02000000000000000000" pitchFamily="2" charset="0"/>
                <a:cs typeface="Times New Roman" panose="02020603050405020304" pitchFamily="18" charset="0"/>
              </a:rPr>
              <a:t> nghiên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cứu</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i="1"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a:effectLst/>
                <a:latin typeface="Fira Sans" panose="020B0503050000020004" pitchFamily="34" charset="0"/>
                <a:ea typeface="Roboto" panose="02000000000000000000" pitchFamily="2" charset="0"/>
                <a:cs typeface="Times New Roman" panose="02020603050405020304" pitchFamily="18" charset="0"/>
              </a:rPr>
              <a:t>(2)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Hình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thành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giả</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thuyết</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(3)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Lập</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kế</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hoạch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kiểm</a:t>
            </a:r>
            <a:r>
              <a:rPr lang="vi-VN" sz="2200" dirty="0">
                <a:effectLst/>
                <a:latin typeface="Fira Sans" panose="020B0503050000020004" pitchFamily="34" charset="0"/>
                <a:ea typeface="Roboto" panose="02000000000000000000" pitchFamily="2" charset="0"/>
                <a:cs typeface="Times New Roman" panose="02020603050405020304" pitchFamily="18" charset="0"/>
              </a:rPr>
              <a:t> tra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giả</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thuyết</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(4)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Thực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hiện</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kế</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hoạch</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(5) Kết luận</a:t>
            </a:r>
            <a:endParaRPr lang="vi-VN" sz="2200" dirty="0">
              <a:latin typeface="Fira Sans" panose="020B0503050000020004" pitchFamily="34" charset="0"/>
              <a:ea typeface="Roboto" panose="02000000000000000000" pitchFamily="2" charset="0"/>
            </a:endParaRP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11"/>
                                        </p:tgtEl>
                                        <p:attrNameLst>
                                          <p:attrName>style.visibility</p:attrName>
                                        </p:attrNameLst>
                                      </p:cBhvr>
                                      <p:to>
                                        <p:strVal val="visible"/>
                                      </p:to>
                                    </p:set>
                                    <p:anim calcmode="lin" valueType="num">
                                      <p:cBhvr>
                                        <p:cTn id="7" dur="1000" fill="hold"/>
                                        <p:tgtEl>
                                          <p:spTgt spid="1811"/>
                                        </p:tgtEl>
                                        <p:attrNameLst>
                                          <p:attrName>ppt_w</p:attrName>
                                        </p:attrNameLst>
                                      </p:cBhvr>
                                      <p:tavLst>
                                        <p:tav tm="0">
                                          <p:val>
                                            <p:fltVal val="0"/>
                                          </p:val>
                                        </p:tav>
                                        <p:tav tm="100000">
                                          <p:val>
                                            <p:strVal val="#ppt_w"/>
                                          </p:val>
                                        </p:tav>
                                      </p:tavLst>
                                    </p:anim>
                                    <p:anim calcmode="lin" valueType="num">
                                      <p:cBhvr>
                                        <p:cTn id="8" dur="1000" fill="hold"/>
                                        <p:tgtEl>
                                          <p:spTgt spid="1811"/>
                                        </p:tgtEl>
                                        <p:attrNameLst>
                                          <p:attrName>ppt_h</p:attrName>
                                        </p:attrNameLst>
                                      </p:cBhvr>
                                      <p:tavLst>
                                        <p:tav tm="0">
                                          <p:val>
                                            <p:fltVal val="0"/>
                                          </p:val>
                                        </p:tav>
                                        <p:tav tm="100000">
                                          <p:val>
                                            <p:strVal val="#ppt_h"/>
                                          </p:val>
                                        </p:tav>
                                      </p:tavLst>
                                    </p:anim>
                                    <p:anim calcmode="lin" valueType="num">
                                      <p:cBhvr>
                                        <p:cTn id="9" dur="1000" fill="hold"/>
                                        <p:tgtEl>
                                          <p:spTgt spid="1811"/>
                                        </p:tgtEl>
                                        <p:attrNameLst>
                                          <p:attrName>style.rotation</p:attrName>
                                        </p:attrNameLst>
                                      </p:cBhvr>
                                      <p:tavLst>
                                        <p:tav tm="0">
                                          <p:val>
                                            <p:fltVal val="90"/>
                                          </p:val>
                                        </p:tav>
                                        <p:tav tm="100000">
                                          <p:val>
                                            <p:fltVal val="0"/>
                                          </p:val>
                                        </p:tav>
                                      </p:tavLst>
                                    </p:anim>
                                    <p:animEffect transition="in" filter="fade">
                                      <p:cBhvr>
                                        <p:cTn id="10" dur="1000"/>
                                        <p:tgtEl>
                                          <p:spTgt spid="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 grpId="0"/>
    </p:bldLst>
  </p:timing>
</p:sld>
</file>

<file path=ppt/tags/tag1.xml><?xml version="1.0" encoding="utf-8"?>
<p:tagLst xmlns:p="http://schemas.openxmlformats.org/presentationml/2006/main">
  <p:tag name="ARTICULATE_SLIDE_THUMBNAIL_REFRESH" val="1"/>
</p:tagLst>
</file>

<file path=ppt/tags/tag2.xml><?xml version="1.0" encoding="utf-8"?>
<p:tagLst xmlns:p="http://schemas.openxmlformats.org/presentationml/2006/main">
  <p:tag name="ARTICULATE_SLIDE_THUMBNAIL_REFRESH" val="1"/>
</p:tagLst>
</file>

<file path=ppt/theme/theme1.xml><?xml version="1.0" encoding="utf-8"?>
<a:theme xmlns:a="http://schemas.openxmlformats.org/drawingml/2006/main" name="Lab Beaker Charts Infographics by Slidesgo">
  <a:themeElements>
    <a:clrScheme name="Simple Light">
      <a:dk1>
        <a:srgbClr val="000000"/>
      </a:dk1>
      <a:lt1>
        <a:srgbClr val="D8EEF9"/>
      </a:lt1>
      <a:dk2>
        <a:srgbClr val="595959"/>
      </a:dk2>
      <a:lt2>
        <a:srgbClr val="EEEEEE"/>
      </a:lt2>
      <a:accent1>
        <a:srgbClr val="037280"/>
      </a:accent1>
      <a:accent2>
        <a:srgbClr val="348E99"/>
      </a:accent2>
      <a:accent3>
        <a:srgbClr val="EDCC3E"/>
      </a:accent3>
      <a:accent4>
        <a:srgbClr val="FFE266"/>
      </a:accent4>
      <a:accent5>
        <a:srgbClr val="FB9C30"/>
      </a:accent5>
      <a:accent6>
        <a:srgbClr val="F7B472"/>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s Thesis by Slidesgo">
  <a:themeElements>
    <a:clrScheme name="Simple Light">
      <a:dk1>
        <a:srgbClr val="000000"/>
      </a:dk1>
      <a:lt1>
        <a:srgbClr val="FCBF4A"/>
      </a:lt1>
      <a:dk2>
        <a:srgbClr val="2D406A"/>
      </a:dk2>
      <a:lt2>
        <a:srgbClr val="30A0A0"/>
      </a:lt2>
      <a:accent1>
        <a:srgbClr val="FCBF4A"/>
      </a:accent1>
      <a:accent2>
        <a:srgbClr val="2D406A"/>
      </a:accent2>
      <a:accent3>
        <a:srgbClr val="30A0A0"/>
      </a:accent3>
      <a:accent4>
        <a:srgbClr val="FCBF4A"/>
      </a:accent4>
      <a:accent5>
        <a:srgbClr val="2D406A"/>
      </a:accent5>
      <a:accent6>
        <a:srgbClr val="30A0A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4236</Words>
  <PresentationFormat>On-screen Show (16:9)</PresentationFormat>
  <Paragraphs>229</Paragraphs>
  <Slides>25</Slides>
  <Notes>15</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25</vt:i4>
      </vt:variant>
    </vt:vector>
  </HeadingPairs>
  <TitlesOfParts>
    <vt:vector size="50" baseType="lpstr">
      <vt:lpstr>Arial</vt:lpstr>
      <vt:lpstr>SimSun</vt:lpstr>
      <vt:lpstr>Wingdings</vt:lpstr>
      <vt:lpstr>Arial</vt:lpstr>
      <vt:lpstr>Fira Sans Extra Condensed Medium</vt:lpstr>
      <vt:lpstr>Segoe Print</vt:lpstr>
      <vt:lpstr>Roboto</vt:lpstr>
      <vt:lpstr>Anton</vt:lpstr>
      <vt:lpstr>Josefin Sans</vt:lpstr>
      <vt:lpstr>Advent Pro</vt:lpstr>
      <vt:lpstr>Josefin Slab</vt:lpstr>
      <vt:lpstr>Fira Sans Extra Condensed</vt:lpstr>
      <vt:lpstr>Roboto</vt:lpstr>
      <vt:lpstr>Times New Roman</vt:lpstr>
      <vt:lpstr>Calibri</vt:lpstr>
      <vt:lpstr>Fira Sans</vt:lpstr>
      <vt:lpstr>Fira Sans Extra Condensed</vt:lpstr>
      <vt:lpstr>Microsoft YaHei</vt:lpstr>
      <vt:lpstr>Arial Unicode MS</vt:lpstr>
      <vt:lpstr>Fira Sans Extra Condensed Medium</vt:lpstr>
      <vt:lpstr>Raleway</vt:lpstr>
      <vt:lpstr>Broadway</vt:lpstr>
      <vt:lpstr>Calibri</vt:lpstr>
      <vt:lpstr>Lab Beaker Charts Infographics by Slidesgo</vt:lpstr>
      <vt:lpstr>Master's Thesis by Slidesgo</vt:lpstr>
      <vt:lpstr>PowerPoint 演示文稿</vt:lpstr>
      <vt:lpstr>PHƯƠNG PHÁP VÀ KĨ NĂNG HỌC MÔN KHOA HỌC  TỰ NHIÊN</vt:lpstr>
      <vt:lpstr>Bài 1: MỞ ĐẦU</vt:lpstr>
      <vt:lpstr>PowerPoint 演示文稿</vt:lpstr>
      <vt:lpstr>I.  PHƯƠNG PHÁP TÌM HIỂU TỰ NHIÊN  </vt:lpstr>
      <vt:lpstr>Kĩ thuật khăn trải bàn</vt:lpstr>
      <vt:lpstr>PowerPoint 演示文稿</vt:lpstr>
      <vt:lpstr>PowerPoint 演示文稿</vt:lpstr>
      <vt:lpstr>Phương pháp tìm hiểu tự nhiên là cách thức tìm hiểu các sự vật và hiện tượng trong tự nhiên và đời sống, được thực hiện qua các bước: 	(1) Quan sát và đặt câu hỏi nghiên cứu 	(2) Hình thành giả thuyết 	(3) Lập kế hoạch kiểm tra giả thuyết 	(4) Thực hiện kế hoạch 	(5) Kết luận</vt:lpstr>
      <vt:lpstr>II. KĨ NĂNG HỌC TẬP TRONG MÔN KHOA HỌC TỰ NHIÊN</vt:lpstr>
      <vt:lpstr>Luyện tập</vt:lpstr>
      <vt:lpstr>VẬN DỤNG</vt:lpstr>
      <vt:lpstr>Mẫu báo cáo </vt:lpstr>
      <vt:lpstr>Để học tốt môn khoa học tự nhiên, chúng ta cần thực hiện và rèn luyện một số kĩ năng: quan sát, phân loại, liên kết, đo, dự báo, viết báo cáo, thuyết trình</vt:lpstr>
      <vt:lpstr>3. TÌM HIỂU MỘT SỐ DỤNG CỤ ĐO</vt:lpstr>
      <vt:lpstr>Kĩ thuật mảnh ghép</vt:lpstr>
      <vt:lpstr>PowerPoint 演示文稿</vt:lpstr>
      <vt:lpstr>PowerPoint 演示文稿</vt:lpstr>
      <vt:lpstr>- Dao động kí có thể hiển thị đồ thị của tín hiệu điện theo thời gian (giúp chúng ta biết được dạng đồ thị của tín hiệu theo thời gian) - Đồng hồ đo thời gian hiện số dùng cổng quang điện có thể tự động đo thời gian</vt:lpstr>
      <vt:lpstr>LUYỆN TẬP</vt:lpstr>
      <vt:lpstr>HOẠT ĐỘNG NHÓM</vt:lpstr>
      <vt:lpstr>PowerPoint 演示文稿</vt:lpstr>
      <vt:lpstr>Hoàn thành bài 1, 2 trong SGK/tr13  Bài 1: Kĩ năng quan sát và kĩ năng dự đoán được thể hiện qua ý nào trong các trường hợp sau đây? a) Gió mạnh dần, mây đen kéo đến, có thể trời sắp mưa b) Người câu cá thấy cần câu bị uốn cong và dây cước bị kéo căng, có lẽ một con cá to đã cắn câu. Bài 2: Cho một cốc nước ấm để trong điều kiện phòng a) Em hãy lựa chọn các dụng cụ, thiết bị phù hợp có trong phòng thí nghiệm để xác định nhiệt độ, khối lượng và thể tích của nước trong cốc. b) Sau 10 phút, nhiệt độ của nước trong cốc thay đổi như thế nào? c) Em đã sử dụng các kĩ năng nào để giải quyết các vấn đề trên?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2023-08-15T07:19:23Z</dcterms:created>
  <dcterms:modified xsi:type="dcterms:W3CDTF">2023-08-15T07:19:51Z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FF2A826F800F4F44A81B69C7E67CF2F3</vt:lpwstr>
  </property>
  <property fmtid="{D5CDD505-2E9C-101B-9397-08002B2CF9AE}" pid="3" name="KSOProductBuildVer">
    <vt:lpwstr>1033-11.2.0.11537</vt:lpwstr>
  </property>
</Properties>
</file>