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ppt/activeX/activeX42.xml" ContentType="application/vnd.ms-office.activeX+xml"/>
  <Override PartName="/ppt/activeX/activeX43.xml" ContentType="application/vnd.ms-office.activeX+xml"/>
  <Override PartName="/ppt/activeX/activeX44.xml" ContentType="application/vnd.ms-office.activeX+xml"/>
  <Override PartName="/ppt/activeX/activeX45.xml" ContentType="application/vnd.ms-office.activeX+xml"/>
  <Override PartName="/ppt/activeX/activeX46.xml" ContentType="application/vnd.ms-office.activeX+xml"/>
  <Override PartName="/ppt/activeX/activeX47.xml" ContentType="application/vnd.ms-office.activeX+xml"/>
  <Override PartName="/ppt/activeX/activeX48.xml" ContentType="application/vnd.ms-office.activeX+xml"/>
  <Override PartName="/ppt/activeX/activeX49.xml" ContentType="application/vnd.ms-office.activeX+xml"/>
  <Override PartName="/ppt/activeX/activeX50.xml" ContentType="application/vnd.ms-office.activeX+xml"/>
  <Override PartName="/ppt/activeX/activeX51.xml" ContentType="application/vnd.ms-office.activeX+xml"/>
  <Override PartName="/ppt/activeX/activeX52.xml" ContentType="application/vnd.ms-office.activeX+xml"/>
  <Override PartName="/ppt/activeX/activeX53.xml" ContentType="application/vnd.ms-office.activeX+xml"/>
  <Override PartName="/ppt/activeX/activeX54.xml" ContentType="application/vnd.ms-office.activeX+xml"/>
  <Override PartName="/ppt/activeX/activeX55.xml" ContentType="application/vnd.ms-office.activeX+xml"/>
  <Override PartName="/ppt/activeX/activeX56.xml" ContentType="application/vnd.ms-office.activeX+xml"/>
  <Override PartName="/ppt/activeX/activeX57.xml" ContentType="application/vnd.ms-office.activeX+xml"/>
  <Override PartName="/ppt/activeX/activeX58.xml" ContentType="application/vnd.ms-office.activeX+xml"/>
  <Override PartName="/ppt/activeX/activeX59.xml" ContentType="application/vnd.ms-office.activeX+xml"/>
  <Override PartName="/ppt/activeX/activeX60.xml" ContentType="application/vnd.ms-office.activeX+xml"/>
  <Override PartName="/ppt/activeX/activeX61.xml" ContentType="application/vnd.ms-office.activeX+xml"/>
  <Override PartName="/ppt/activeX/activeX62.xml" ContentType="application/vnd.ms-office.activeX+xml"/>
  <Override PartName="/ppt/activeX/activeX63.xml" ContentType="application/vnd.ms-office.activeX+xml"/>
  <Override PartName="/ppt/activeX/activeX64.xml" ContentType="application/vnd.ms-office.activeX+xml"/>
  <Override PartName="/ppt/activeX/activeX65.xml" ContentType="application/vnd.ms-office.activeX+xml"/>
  <Override PartName="/ppt/activeX/activeX66.xml" ContentType="application/vnd.ms-office.activeX+xml"/>
  <Override PartName="/ppt/activeX/activeX67.xml" ContentType="application/vnd.ms-office.activeX+xml"/>
  <Override PartName="/ppt/activeX/activeX68.xml" ContentType="application/vnd.ms-office.activeX+xml"/>
  <Override PartName="/ppt/activeX/activeX69.xml" ContentType="application/vnd.ms-office.activeX+xml"/>
  <Override PartName="/ppt/activeX/activeX70.xml" ContentType="application/vnd.ms-office.activeX+xml"/>
  <Override PartName="/ppt/activeX/activeX71.xml" ContentType="application/vnd.ms-office.activeX+xml"/>
  <Override PartName="/ppt/activeX/activeX72.xml" ContentType="application/vnd.ms-office.activeX+xml"/>
  <Override PartName="/ppt/activeX/activeX73.xml" ContentType="application/vnd.ms-office.activeX+xml"/>
  <Override PartName="/ppt/activeX/activeX74.xml" ContentType="application/vnd.ms-office.activeX+xml"/>
  <Override PartName="/ppt/activeX/activeX75.xml" ContentType="application/vnd.ms-office.activeX+xml"/>
  <Override PartName="/ppt/activeX/activeX76.xml" ContentType="application/vnd.ms-office.activeX+xml"/>
  <Override PartName="/ppt/activeX/activeX77.xml" ContentType="application/vnd.ms-office.activeX+xml"/>
  <Override PartName="/ppt/activeX/activeX78.xml" ContentType="application/vnd.ms-office.activeX+xml"/>
  <Override PartName="/ppt/activeX/activeX79.xml" ContentType="application/vnd.ms-office.activeX+xml"/>
  <Override PartName="/ppt/activeX/activeX80.xml" ContentType="application/vnd.ms-office.activeX+xml"/>
  <Override PartName="/ppt/activeX/activeX81.xml" ContentType="application/vnd.ms-office.activeX+xml"/>
  <Override PartName="/ppt/activeX/activeX82.xml" ContentType="application/vnd.ms-office.activeX+xml"/>
  <Override PartName="/ppt/activeX/activeX83.xml" ContentType="application/vnd.ms-office.activeX+xml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70" r:id="rId4"/>
    <p:sldId id="261" r:id="rId5"/>
    <p:sldId id="268" r:id="rId6"/>
    <p:sldId id="269" r:id="rId7"/>
    <p:sldId id="267" r:id="rId8"/>
    <p:sldId id="266" r:id="rId9"/>
    <p:sldId id="265" r:id="rId10"/>
    <p:sldId id="264" r:id="rId11"/>
    <p:sldId id="263" r:id="rId12"/>
    <p:sldId id="262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42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3" d="100"/>
          <a:sy n="73" d="100"/>
        </p:scale>
        <p:origin x="2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06/relationships/vbaProject" Target="vbaProject.bin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51.xml.rels><?xml version="1.0" encoding="UTF-8" standalone="yes"?>
<Relationships xmlns="http://schemas.openxmlformats.org/package/2006/relationships"><Relationship Id="rId1" Type="http://schemas.microsoft.com/office/2006/relationships/activeXControlBinary" Target="activeX51.bin"/></Relationships>
</file>

<file path=ppt/activeX/_rels/activeX52.xml.rels><?xml version="1.0" encoding="UTF-8" standalone="yes"?>
<Relationships xmlns="http://schemas.openxmlformats.org/package/2006/relationships"><Relationship Id="rId1" Type="http://schemas.microsoft.com/office/2006/relationships/activeXControlBinary" Target="activeX52.bin"/></Relationships>
</file>

<file path=ppt/activeX/_rels/activeX53.xml.rels><?xml version="1.0" encoding="UTF-8" standalone="yes"?>
<Relationships xmlns="http://schemas.openxmlformats.org/package/2006/relationships"><Relationship Id="rId1" Type="http://schemas.microsoft.com/office/2006/relationships/activeXControlBinary" Target="activeX53.bin"/></Relationships>
</file>

<file path=ppt/activeX/_rels/activeX54.xml.rels><?xml version="1.0" encoding="UTF-8" standalone="yes"?>
<Relationships xmlns="http://schemas.openxmlformats.org/package/2006/relationships"><Relationship Id="rId1" Type="http://schemas.microsoft.com/office/2006/relationships/activeXControlBinary" Target="activeX54.bin"/></Relationships>
</file>

<file path=ppt/activeX/_rels/activeX55.xml.rels><?xml version="1.0" encoding="UTF-8" standalone="yes"?>
<Relationships xmlns="http://schemas.openxmlformats.org/package/2006/relationships"><Relationship Id="rId1" Type="http://schemas.microsoft.com/office/2006/relationships/activeXControlBinary" Target="activeX55.bin"/></Relationships>
</file>

<file path=ppt/activeX/_rels/activeX56.xml.rels><?xml version="1.0" encoding="UTF-8" standalone="yes"?>
<Relationships xmlns="http://schemas.openxmlformats.org/package/2006/relationships"><Relationship Id="rId1" Type="http://schemas.microsoft.com/office/2006/relationships/activeXControlBinary" Target="activeX56.bin"/></Relationships>
</file>

<file path=ppt/activeX/_rels/activeX57.xml.rels><?xml version="1.0" encoding="UTF-8" standalone="yes"?>
<Relationships xmlns="http://schemas.openxmlformats.org/package/2006/relationships"><Relationship Id="rId1" Type="http://schemas.microsoft.com/office/2006/relationships/activeXControlBinary" Target="activeX57.bin"/></Relationships>
</file>

<file path=ppt/activeX/_rels/activeX58.xml.rels><?xml version="1.0" encoding="UTF-8" standalone="yes"?>
<Relationships xmlns="http://schemas.openxmlformats.org/package/2006/relationships"><Relationship Id="rId1" Type="http://schemas.microsoft.com/office/2006/relationships/activeXControlBinary" Target="activeX58.bin"/></Relationships>
</file>

<file path=ppt/activeX/_rels/activeX59.xml.rels><?xml version="1.0" encoding="UTF-8" standalone="yes"?>
<Relationships xmlns="http://schemas.openxmlformats.org/package/2006/relationships"><Relationship Id="rId1" Type="http://schemas.microsoft.com/office/2006/relationships/activeXControlBinary" Target="activeX59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60.xml.rels><?xml version="1.0" encoding="UTF-8" standalone="yes"?>
<Relationships xmlns="http://schemas.openxmlformats.org/package/2006/relationships"><Relationship Id="rId1" Type="http://schemas.microsoft.com/office/2006/relationships/activeXControlBinary" Target="activeX60.bin"/></Relationships>
</file>

<file path=ppt/activeX/_rels/activeX61.xml.rels><?xml version="1.0" encoding="UTF-8" standalone="yes"?>
<Relationships xmlns="http://schemas.openxmlformats.org/package/2006/relationships"><Relationship Id="rId1" Type="http://schemas.microsoft.com/office/2006/relationships/activeXControlBinary" Target="activeX61.bin"/></Relationships>
</file>

<file path=ppt/activeX/_rels/activeX62.xml.rels><?xml version="1.0" encoding="UTF-8" standalone="yes"?>
<Relationships xmlns="http://schemas.openxmlformats.org/package/2006/relationships"><Relationship Id="rId1" Type="http://schemas.microsoft.com/office/2006/relationships/activeXControlBinary" Target="activeX62.bin"/></Relationships>
</file>

<file path=ppt/activeX/_rels/activeX63.xml.rels><?xml version="1.0" encoding="UTF-8" standalone="yes"?>
<Relationships xmlns="http://schemas.openxmlformats.org/package/2006/relationships"><Relationship Id="rId1" Type="http://schemas.microsoft.com/office/2006/relationships/activeXControlBinary" Target="activeX63.bin"/></Relationships>
</file>

<file path=ppt/activeX/_rels/activeX64.xml.rels><?xml version="1.0" encoding="UTF-8" standalone="yes"?>
<Relationships xmlns="http://schemas.openxmlformats.org/package/2006/relationships"><Relationship Id="rId1" Type="http://schemas.microsoft.com/office/2006/relationships/activeXControlBinary" Target="activeX64.bin"/></Relationships>
</file>

<file path=ppt/activeX/_rels/activeX65.xml.rels><?xml version="1.0" encoding="UTF-8" standalone="yes"?>
<Relationships xmlns="http://schemas.openxmlformats.org/package/2006/relationships"><Relationship Id="rId1" Type="http://schemas.microsoft.com/office/2006/relationships/activeXControlBinary" Target="activeX65.bin"/></Relationships>
</file>

<file path=ppt/activeX/_rels/activeX66.xml.rels><?xml version="1.0" encoding="UTF-8" standalone="yes"?>
<Relationships xmlns="http://schemas.openxmlformats.org/package/2006/relationships"><Relationship Id="rId1" Type="http://schemas.microsoft.com/office/2006/relationships/activeXControlBinary" Target="activeX66.bin"/></Relationships>
</file>

<file path=ppt/activeX/_rels/activeX67.xml.rels><?xml version="1.0" encoding="UTF-8" standalone="yes"?>
<Relationships xmlns="http://schemas.openxmlformats.org/package/2006/relationships"><Relationship Id="rId1" Type="http://schemas.microsoft.com/office/2006/relationships/activeXControlBinary" Target="activeX67.bin"/></Relationships>
</file>

<file path=ppt/activeX/_rels/activeX68.xml.rels><?xml version="1.0" encoding="UTF-8" standalone="yes"?>
<Relationships xmlns="http://schemas.openxmlformats.org/package/2006/relationships"><Relationship Id="rId1" Type="http://schemas.microsoft.com/office/2006/relationships/activeXControlBinary" Target="activeX68.bin"/></Relationships>
</file>

<file path=ppt/activeX/_rels/activeX69.xml.rels><?xml version="1.0" encoding="UTF-8" standalone="yes"?>
<Relationships xmlns="http://schemas.openxmlformats.org/package/2006/relationships"><Relationship Id="rId1" Type="http://schemas.microsoft.com/office/2006/relationships/activeXControlBinary" Target="activeX69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70.xml.rels><?xml version="1.0" encoding="UTF-8" standalone="yes"?>
<Relationships xmlns="http://schemas.openxmlformats.org/package/2006/relationships"><Relationship Id="rId1" Type="http://schemas.microsoft.com/office/2006/relationships/activeXControlBinary" Target="activeX70.bin"/></Relationships>
</file>

<file path=ppt/activeX/_rels/activeX71.xml.rels><?xml version="1.0" encoding="UTF-8" standalone="yes"?>
<Relationships xmlns="http://schemas.openxmlformats.org/package/2006/relationships"><Relationship Id="rId1" Type="http://schemas.microsoft.com/office/2006/relationships/activeXControlBinary" Target="activeX71.bin"/></Relationships>
</file>

<file path=ppt/activeX/_rels/activeX72.xml.rels><?xml version="1.0" encoding="UTF-8" standalone="yes"?>
<Relationships xmlns="http://schemas.openxmlformats.org/package/2006/relationships"><Relationship Id="rId1" Type="http://schemas.microsoft.com/office/2006/relationships/activeXControlBinary" Target="activeX72.bin"/></Relationships>
</file>

<file path=ppt/activeX/_rels/activeX73.xml.rels><?xml version="1.0" encoding="UTF-8" standalone="yes"?>
<Relationships xmlns="http://schemas.openxmlformats.org/package/2006/relationships"><Relationship Id="rId1" Type="http://schemas.microsoft.com/office/2006/relationships/activeXControlBinary" Target="activeX73.bin"/></Relationships>
</file>

<file path=ppt/activeX/_rels/activeX74.xml.rels><?xml version="1.0" encoding="UTF-8" standalone="yes"?>
<Relationships xmlns="http://schemas.openxmlformats.org/package/2006/relationships"><Relationship Id="rId1" Type="http://schemas.microsoft.com/office/2006/relationships/activeXControlBinary" Target="activeX74.bin"/></Relationships>
</file>

<file path=ppt/activeX/_rels/activeX75.xml.rels><?xml version="1.0" encoding="UTF-8" standalone="yes"?>
<Relationships xmlns="http://schemas.openxmlformats.org/package/2006/relationships"><Relationship Id="rId1" Type="http://schemas.microsoft.com/office/2006/relationships/activeXControlBinary" Target="activeX75.bin"/></Relationships>
</file>

<file path=ppt/activeX/_rels/activeX76.xml.rels><?xml version="1.0" encoding="UTF-8" standalone="yes"?>
<Relationships xmlns="http://schemas.openxmlformats.org/package/2006/relationships"><Relationship Id="rId1" Type="http://schemas.microsoft.com/office/2006/relationships/activeXControlBinary" Target="activeX76.bin"/></Relationships>
</file>

<file path=ppt/activeX/_rels/activeX77.xml.rels><?xml version="1.0" encoding="UTF-8" standalone="yes"?>
<Relationships xmlns="http://schemas.openxmlformats.org/package/2006/relationships"><Relationship Id="rId1" Type="http://schemas.microsoft.com/office/2006/relationships/activeXControlBinary" Target="activeX77.bin"/></Relationships>
</file>

<file path=ppt/activeX/_rels/activeX78.xml.rels><?xml version="1.0" encoding="UTF-8" standalone="yes"?>
<Relationships xmlns="http://schemas.openxmlformats.org/package/2006/relationships"><Relationship Id="rId1" Type="http://schemas.microsoft.com/office/2006/relationships/activeXControlBinary" Target="activeX78.bin"/></Relationships>
</file>

<file path=ppt/activeX/_rels/activeX79.xml.rels><?xml version="1.0" encoding="UTF-8" standalone="yes"?>
<Relationships xmlns="http://schemas.openxmlformats.org/package/2006/relationships"><Relationship Id="rId1" Type="http://schemas.microsoft.com/office/2006/relationships/activeXControlBinary" Target="activeX79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80.xml.rels><?xml version="1.0" encoding="UTF-8" standalone="yes"?>
<Relationships xmlns="http://schemas.openxmlformats.org/package/2006/relationships"><Relationship Id="rId1" Type="http://schemas.microsoft.com/office/2006/relationships/activeXControlBinary" Target="activeX80.bin"/></Relationships>
</file>

<file path=ppt/activeX/_rels/activeX81.xml.rels><?xml version="1.0" encoding="UTF-8" standalone="yes"?>
<Relationships xmlns="http://schemas.openxmlformats.org/package/2006/relationships"><Relationship Id="rId1" Type="http://schemas.microsoft.com/office/2006/relationships/activeXControlBinary" Target="activeX81.bin"/></Relationships>
</file>

<file path=ppt/activeX/_rels/activeX82.xml.rels><?xml version="1.0" encoding="UTF-8" standalone="yes"?>
<Relationships xmlns="http://schemas.openxmlformats.org/package/2006/relationships"><Relationship Id="rId1" Type="http://schemas.microsoft.com/office/2006/relationships/activeXControlBinary" Target="activeX82.bin"/></Relationships>
</file>

<file path=ppt/activeX/_rels/activeX83.xml.rels><?xml version="1.0" encoding="UTF-8" standalone="yes"?>
<Relationships xmlns="http://schemas.openxmlformats.org/package/2006/relationships"><Relationship Id="rId1" Type="http://schemas.microsoft.com/office/2006/relationships/activeXControlBinary" Target="activeX83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36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37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38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39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40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4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42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4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44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45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46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47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48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49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50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5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52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5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54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55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56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57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58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59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60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6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62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6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64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65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66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67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68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69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70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7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72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7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74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75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76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77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78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79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80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8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82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8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EC7-E7C8-4DE8-8789-DCA00DFAD3A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3B46-E85E-4521-A554-F6619644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5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EC7-E7C8-4DE8-8789-DCA00DFAD3A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3B46-E85E-4521-A554-F6619644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2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EC7-E7C8-4DE8-8789-DCA00DFAD3A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3B46-E85E-4521-A554-F6619644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24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863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7803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227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2748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1712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1560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3538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868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EC7-E7C8-4DE8-8789-DCA00DFAD3A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3B46-E85E-4521-A554-F6619644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3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553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4973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679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EC7-E7C8-4DE8-8789-DCA00DFAD3A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3B46-E85E-4521-A554-F6619644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0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EC7-E7C8-4DE8-8789-DCA00DFAD3A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3B46-E85E-4521-A554-F6619644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1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EC7-E7C8-4DE8-8789-DCA00DFAD3A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3B46-E85E-4521-A554-F6619644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7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EC7-E7C8-4DE8-8789-DCA00DFAD3A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3B46-E85E-4521-A554-F6619644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3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EC7-E7C8-4DE8-8789-DCA00DFAD3A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3B46-E85E-4521-A554-F6619644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4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EC7-E7C8-4DE8-8789-DCA00DFAD3A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3B46-E85E-4521-A554-F6619644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EC7-E7C8-4DE8-8789-DCA00DFAD3A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3B46-E85E-4521-A554-F6619644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4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80EC7-E7C8-4DE8-8789-DCA00DFAD3A6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33B46-E85E-4521-A554-F66196445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6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982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64.xml"/><Relationship Id="rId13" Type="http://schemas.openxmlformats.org/officeDocument/2006/relationships/slide" Target="slide10.xml"/><Relationship Id="rId18" Type="http://schemas.openxmlformats.org/officeDocument/2006/relationships/image" Target="../media/image66.wmf"/><Relationship Id="rId3" Type="http://schemas.openxmlformats.org/officeDocument/2006/relationships/control" Target="../activeX/activeX59.xml"/><Relationship Id="rId21" Type="http://schemas.openxmlformats.org/officeDocument/2006/relationships/image" Target="../media/image68.wmf"/><Relationship Id="rId7" Type="http://schemas.openxmlformats.org/officeDocument/2006/relationships/control" Target="../activeX/activeX63.xml"/><Relationship Id="rId12" Type="http://schemas.openxmlformats.org/officeDocument/2006/relationships/image" Target="../media/image63.png"/><Relationship Id="rId17" Type="http://schemas.openxmlformats.org/officeDocument/2006/relationships/image" Target="../media/image65.wmf"/><Relationship Id="rId2" Type="http://schemas.openxmlformats.org/officeDocument/2006/relationships/video" Target="../media/media1.mp4"/><Relationship Id="rId16" Type="http://schemas.openxmlformats.org/officeDocument/2006/relationships/image" Target="../media/image64.wmf"/><Relationship Id="rId20" Type="http://schemas.openxmlformats.org/officeDocument/2006/relationships/image" Target="../media/image11.wmf"/><Relationship Id="rId1" Type="http://schemas.microsoft.com/office/2007/relationships/media" Target="../media/media1.mp4"/><Relationship Id="rId6" Type="http://schemas.openxmlformats.org/officeDocument/2006/relationships/control" Target="../activeX/activeX62.xml"/><Relationship Id="rId11" Type="http://schemas.openxmlformats.org/officeDocument/2006/relationships/slideLayout" Target="../slideLayouts/slideLayout1.xml"/><Relationship Id="rId5" Type="http://schemas.openxmlformats.org/officeDocument/2006/relationships/control" Target="../activeX/activeX61.xml"/><Relationship Id="rId15" Type="http://schemas.openxmlformats.org/officeDocument/2006/relationships/slide" Target="slide1.xml"/><Relationship Id="rId23" Type="http://schemas.openxmlformats.org/officeDocument/2006/relationships/image" Target="../media/image70.wmf"/><Relationship Id="rId10" Type="http://schemas.openxmlformats.org/officeDocument/2006/relationships/control" Target="../activeX/activeX66.xml"/><Relationship Id="rId19" Type="http://schemas.openxmlformats.org/officeDocument/2006/relationships/image" Target="../media/image67.wmf"/><Relationship Id="rId4" Type="http://schemas.openxmlformats.org/officeDocument/2006/relationships/control" Target="../activeX/activeX60.xml"/><Relationship Id="rId9" Type="http://schemas.openxmlformats.org/officeDocument/2006/relationships/control" Target="../activeX/activeX65.xml"/><Relationship Id="rId14" Type="http://schemas.openxmlformats.org/officeDocument/2006/relationships/image" Target="../media/image6.png"/><Relationship Id="rId22" Type="http://schemas.openxmlformats.org/officeDocument/2006/relationships/image" Target="../media/image6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2.xml"/><Relationship Id="rId13" Type="http://schemas.openxmlformats.org/officeDocument/2006/relationships/slide" Target="slide11.xml"/><Relationship Id="rId18" Type="http://schemas.openxmlformats.org/officeDocument/2006/relationships/image" Target="../media/image74.wmf"/><Relationship Id="rId3" Type="http://schemas.openxmlformats.org/officeDocument/2006/relationships/control" Target="../activeX/activeX67.xml"/><Relationship Id="rId21" Type="http://schemas.openxmlformats.org/officeDocument/2006/relationships/image" Target="../media/image76.wmf"/><Relationship Id="rId7" Type="http://schemas.openxmlformats.org/officeDocument/2006/relationships/control" Target="../activeX/activeX71.xml"/><Relationship Id="rId12" Type="http://schemas.openxmlformats.org/officeDocument/2006/relationships/image" Target="../media/image71.png"/><Relationship Id="rId17" Type="http://schemas.openxmlformats.org/officeDocument/2006/relationships/image" Target="../media/image73.wmf"/><Relationship Id="rId2" Type="http://schemas.openxmlformats.org/officeDocument/2006/relationships/video" Target="../media/media1.mp4"/><Relationship Id="rId16" Type="http://schemas.openxmlformats.org/officeDocument/2006/relationships/image" Target="../media/image72.wmf"/><Relationship Id="rId20" Type="http://schemas.openxmlformats.org/officeDocument/2006/relationships/image" Target="../media/image11.wmf"/><Relationship Id="rId1" Type="http://schemas.microsoft.com/office/2007/relationships/media" Target="../media/media1.mp4"/><Relationship Id="rId6" Type="http://schemas.openxmlformats.org/officeDocument/2006/relationships/control" Target="../activeX/activeX70.xml"/><Relationship Id="rId11" Type="http://schemas.openxmlformats.org/officeDocument/2006/relationships/slideLayout" Target="../slideLayouts/slideLayout1.xml"/><Relationship Id="rId5" Type="http://schemas.openxmlformats.org/officeDocument/2006/relationships/control" Target="../activeX/activeX69.xml"/><Relationship Id="rId15" Type="http://schemas.openxmlformats.org/officeDocument/2006/relationships/slide" Target="slide1.xml"/><Relationship Id="rId23" Type="http://schemas.openxmlformats.org/officeDocument/2006/relationships/image" Target="../media/image78.wmf"/><Relationship Id="rId10" Type="http://schemas.openxmlformats.org/officeDocument/2006/relationships/control" Target="../activeX/activeX74.xml"/><Relationship Id="rId19" Type="http://schemas.openxmlformats.org/officeDocument/2006/relationships/image" Target="../media/image75.wmf"/><Relationship Id="rId4" Type="http://schemas.openxmlformats.org/officeDocument/2006/relationships/control" Target="../activeX/activeX68.xml"/><Relationship Id="rId9" Type="http://schemas.openxmlformats.org/officeDocument/2006/relationships/control" Target="../activeX/activeX73.xml"/><Relationship Id="rId14" Type="http://schemas.openxmlformats.org/officeDocument/2006/relationships/image" Target="../media/image6.png"/><Relationship Id="rId22" Type="http://schemas.openxmlformats.org/officeDocument/2006/relationships/image" Target="../media/image7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7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7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7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7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8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slide" Target="slide4.xml"/><Relationship Id="rId9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8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8.xml"/><Relationship Id="rId13" Type="http://schemas.openxmlformats.org/officeDocument/2006/relationships/slide" Target="slide3.xml"/><Relationship Id="rId18" Type="http://schemas.openxmlformats.org/officeDocument/2006/relationships/image" Target="../media/image9.wmf"/><Relationship Id="rId3" Type="http://schemas.openxmlformats.org/officeDocument/2006/relationships/control" Target="../activeX/activeX3.xml"/><Relationship Id="rId21" Type="http://schemas.openxmlformats.org/officeDocument/2006/relationships/image" Target="../media/image12.wmf"/><Relationship Id="rId7" Type="http://schemas.openxmlformats.org/officeDocument/2006/relationships/control" Target="../activeX/activeX7.xml"/><Relationship Id="rId12" Type="http://schemas.openxmlformats.org/officeDocument/2006/relationships/image" Target="../media/image5.png"/><Relationship Id="rId17" Type="http://schemas.openxmlformats.org/officeDocument/2006/relationships/image" Target="../media/image8.wmf"/><Relationship Id="rId2" Type="http://schemas.openxmlformats.org/officeDocument/2006/relationships/video" Target="../media/media1.mp4"/><Relationship Id="rId16" Type="http://schemas.openxmlformats.org/officeDocument/2006/relationships/image" Target="../media/image7.wmf"/><Relationship Id="rId20" Type="http://schemas.openxmlformats.org/officeDocument/2006/relationships/image" Target="../media/image11.wmf"/><Relationship Id="rId1" Type="http://schemas.microsoft.com/office/2007/relationships/media" Target="../media/media1.mp4"/><Relationship Id="rId6" Type="http://schemas.openxmlformats.org/officeDocument/2006/relationships/control" Target="../activeX/activeX6.xml"/><Relationship Id="rId11" Type="http://schemas.openxmlformats.org/officeDocument/2006/relationships/slideLayout" Target="../slideLayouts/slideLayout1.xml"/><Relationship Id="rId5" Type="http://schemas.openxmlformats.org/officeDocument/2006/relationships/control" Target="../activeX/activeX5.xml"/><Relationship Id="rId15" Type="http://schemas.openxmlformats.org/officeDocument/2006/relationships/slide" Target="slide1.xml"/><Relationship Id="rId23" Type="http://schemas.openxmlformats.org/officeDocument/2006/relationships/image" Target="../media/image14.wmf"/><Relationship Id="rId10" Type="http://schemas.openxmlformats.org/officeDocument/2006/relationships/control" Target="../activeX/activeX10.xml"/><Relationship Id="rId19" Type="http://schemas.openxmlformats.org/officeDocument/2006/relationships/image" Target="../media/image10.wmf"/><Relationship Id="rId4" Type="http://schemas.openxmlformats.org/officeDocument/2006/relationships/control" Target="../activeX/activeX4.xml"/><Relationship Id="rId9" Type="http://schemas.openxmlformats.org/officeDocument/2006/relationships/control" Target="../activeX/activeX9.xml"/><Relationship Id="rId14" Type="http://schemas.openxmlformats.org/officeDocument/2006/relationships/image" Target="../media/image6.png"/><Relationship Id="rId22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6.xml"/><Relationship Id="rId13" Type="http://schemas.openxmlformats.org/officeDocument/2006/relationships/slide" Target="slide4.xml"/><Relationship Id="rId18" Type="http://schemas.openxmlformats.org/officeDocument/2006/relationships/image" Target="../media/image18.wmf"/><Relationship Id="rId3" Type="http://schemas.openxmlformats.org/officeDocument/2006/relationships/control" Target="../activeX/activeX11.xml"/><Relationship Id="rId21" Type="http://schemas.openxmlformats.org/officeDocument/2006/relationships/image" Target="../media/image20.wmf"/><Relationship Id="rId7" Type="http://schemas.openxmlformats.org/officeDocument/2006/relationships/control" Target="../activeX/activeX15.xml"/><Relationship Id="rId12" Type="http://schemas.openxmlformats.org/officeDocument/2006/relationships/image" Target="../media/image15.png"/><Relationship Id="rId17" Type="http://schemas.openxmlformats.org/officeDocument/2006/relationships/image" Target="../media/image17.wmf"/><Relationship Id="rId2" Type="http://schemas.openxmlformats.org/officeDocument/2006/relationships/video" Target="../media/media1.mp4"/><Relationship Id="rId16" Type="http://schemas.openxmlformats.org/officeDocument/2006/relationships/image" Target="../media/image16.wmf"/><Relationship Id="rId20" Type="http://schemas.openxmlformats.org/officeDocument/2006/relationships/image" Target="../media/image11.wmf"/><Relationship Id="rId1" Type="http://schemas.microsoft.com/office/2007/relationships/media" Target="../media/media1.mp4"/><Relationship Id="rId6" Type="http://schemas.openxmlformats.org/officeDocument/2006/relationships/control" Target="../activeX/activeX14.xml"/><Relationship Id="rId11" Type="http://schemas.openxmlformats.org/officeDocument/2006/relationships/slideLayout" Target="../slideLayouts/slideLayout1.xml"/><Relationship Id="rId5" Type="http://schemas.openxmlformats.org/officeDocument/2006/relationships/control" Target="../activeX/activeX13.xml"/><Relationship Id="rId15" Type="http://schemas.openxmlformats.org/officeDocument/2006/relationships/slide" Target="slide1.xml"/><Relationship Id="rId23" Type="http://schemas.openxmlformats.org/officeDocument/2006/relationships/image" Target="../media/image22.wmf"/><Relationship Id="rId10" Type="http://schemas.openxmlformats.org/officeDocument/2006/relationships/control" Target="../activeX/activeX18.xml"/><Relationship Id="rId19" Type="http://schemas.openxmlformats.org/officeDocument/2006/relationships/image" Target="../media/image19.wmf"/><Relationship Id="rId4" Type="http://schemas.openxmlformats.org/officeDocument/2006/relationships/control" Target="../activeX/activeX12.xml"/><Relationship Id="rId9" Type="http://schemas.openxmlformats.org/officeDocument/2006/relationships/control" Target="../activeX/activeX17.xml"/><Relationship Id="rId14" Type="http://schemas.openxmlformats.org/officeDocument/2006/relationships/image" Target="../media/image6.png"/><Relationship Id="rId22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24.xml"/><Relationship Id="rId13" Type="http://schemas.openxmlformats.org/officeDocument/2006/relationships/slide" Target="slide5.xml"/><Relationship Id="rId18" Type="http://schemas.openxmlformats.org/officeDocument/2006/relationships/image" Target="../media/image26.wmf"/><Relationship Id="rId3" Type="http://schemas.openxmlformats.org/officeDocument/2006/relationships/control" Target="../activeX/activeX19.xml"/><Relationship Id="rId21" Type="http://schemas.openxmlformats.org/officeDocument/2006/relationships/image" Target="../media/image28.wmf"/><Relationship Id="rId7" Type="http://schemas.openxmlformats.org/officeDocument/2006/relationships/control" Target="../activeX/activeX23.xml"/><Relationship Id="rId12" Type="http://schemas.openxmlformats.org/officeDocument/2006/relationships/image" Target="../media/image23.png"/><Relationship Id="rId17" Type="http://schemas.openxmlformats.org/officeDocument/2006/relationships/image" Target="../media/image25.wmf"/><Relationship Id="rId2" Type="http://schemas.openxmlformats.org/officeDocument/2006/relationships/video" Target="../media/media1.mp4"/><Relationship Id="rId16" Type="http://schemas.openxmlformats.org/officeDocument/2006/relationships/image" Target="../media/image24.wmf"/><Relationship Id="rId20" Type="http://schemas.openxmlformats.org/officeDocument/2006/relationships/image" Target="../media/image11.wmf"/><Relationship Id="rId1" Type="http://schemas.microsoft.com/office/2007/relationships/media" Target="../media/media1.mp4"/><Relationship Id="rId6" Type="http://schemas.openxmlformats.org/officeDocument/2006/relationships/control" Target="../activeX/activeX22.xml"/><Relationship Id="rId11" Type="http://schemas.openxmlformats.org/officeDocument/2006/relationships/slideLayout" Target="../slideLayouts/slideLayout1.xml"/><Relationship Id="rId5" Type="http://schemas.openxmlformats.org/officeDocument/2006/relationships/control" Target="../activeX/activeX21.xml"/><Relationship Id="rId15" Type="http://schemas.openxmlformats.org/officeDocument/2006/relationships/slide" Target="slide1.xml"/><Relationship Id="rId23" Type="http://schemas.openxmlformats.org/officeDocument/2006/relationships/image" Target="../media/image30.wmf"/><Relationship Id="rId10" Type="http://schemas.openxmlformats.org/officeDocument/2006/relationships/control" Target="../activeX/activeX26.xml"/><Relationship Id="rId19" Type="http://schemas.openxmlformats.org/officeDocument/2006/relationships/image" Target="../media/image27.wmf"/><Relationship Id="rId4" Type="http://schemas.openxmlformats.org/officeDocument/2006/relationships/control" Target="../activeX/activeX20.xml"/><Relationship Id="rId9" Type="http://schemas.openxmlformats.org/officeDocument/2006/relationships/control" Target="../activeX/activeX25.xml"/><Relationship Id="rId14" Type="http://schemas.openxmlformats.org/officeDocument/2006/relationships/image" Target="../media/image6.png"/><Relationship Id="rId22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32.xml"/><Relationship Id="rId13" Type="http://schemas.openxmlformats.org/officeDocument/2006/relationships/slide" Target="slide6.xml"/><Relationship Id="rId18" Type="http://schemas.openxmlformats.org/officeDocument/2006/relationships/image" Target="../media/image34.wmf"/><Relationship Id="rId3" Type="http://schemas.openxmlformats.org/officeDocument/2006/relationships/control" Target="../activeX/activeX27.xml"/><Relationship Id="rId21" Type="http://schemas.openxmlformats.org/officeDocument/2006/relationships/image" Target="../media/image36.wmf"/><Relationship Id="rId7" Type="http://schemas.openxmlformats.org/officeDocument/2006/relationships/control" Target="../activeX/activeX31.xml"/><Relationship Id="rId12" Type="http://schemas.openxmlformats.org/officeDocument/2006/relationships/image" Target="../media/image31.png"/><Relationship Id="rId17" Type="http://schemas.openxmlformats.org/officeDocument/2006/relationships/image" Target="../media/image33.wmf"/><Relationship Id="rId2" Type="http://schemas.openxmlformats.org/officeDocument/2006/relationships/video" Target="../media/media1.mp4"/><Relationship Id="rId16" Type="http://schemas.openxmlformats.org/officeDocument/2006/relationships/image" Target="../media/image32.wmf"/><Relationship Id="rId20" Type="http://schemas.openxmlformats.org/officeDocument/2006/relationships/image" Target="../media/image11.wmf"/><Relationship Id="rId1" Type="http://schemas.microsoft.com/office/2007/relationships/media" Target="../media/media1.mp4"/><Relationship Id="rId6" Type="http://schemas.openxmlformats.org/officeDocument/2006/relationships/control" Target="../activeX/activeX30.xml"/><Relationship Id="rId11" Type="http://schemas.openxmlformats.org/officeDocument/2006/relationships/slideLayout" Target="../slideLayouts/slideLayout1.xml"/><Relationship Id="rId5" Type="http://schemas.openxmlformats.org/officeDocument/2006/relationships/control" Target="../activeX/activeX29.xml"/><Relationship Id="rId15" Type="http://schemas.openxmlformats.org/officeDocument/2006/relationships/slide" Target="slide1.xml"/><Relationship Id="rId23" Type="http://schemas.openxmlformats.org/officeDocument/2006/relationships/image" Target="../media/image38.wmf"/><Relationship Id="rId10" Type="http://schemas.openxmlformats.org/officeDocument/2006/relationships/control" Target="../activeX/activeX34.xml"/><Relationship Id="rId19" Type="http://schemas.openxmlformats.org/officeDocument/2006/relationships/image" Target="../media/image35.wmf"/><Relationship Id="rId4" Type="http://schemas.openxmlformats.org/officeDocument/2006/relationships/control" Target="../activeX/activeX28.xml"/><Relationship Id="rId9" Type="http://schemas.openxmlformats.org/officeDocument/2006/relationships/control" Target="../activeX/activeX33.xml"/><Relationship Id="rId14" Type="http://schemas.openxmlformats.org/officeDocument/2006/relationships/image" Target="../media/image6.png"/><Relationship Id="rId22" Type="http://schemas.openxmlformats.org/officeDocument/2006/relationships/image" Target="../media/image3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40.xml"/><Relationship Id="rId13" Type="http://schemas.openxmlformats.org/officeDocument/2006/relationships/slide" Target="slide7.xml"/><Relationship Id="rId18" Type="http://schemas.openxmlformats.org/officeDocument/2006/relationships/image" Target="../media/image42.wmf"/><Relationship Id="rId3" Type="http://schemas.openxmlformats.org/officeDocument/2006/relationships/control" Target="../activeX/activeX35.xml"/><Relationship Id="rId21" Type="http://schemas.openxmlformats.org/officeDocument/2006/relationships/image" Target="../media/image44.wmf"/><Relationship Id="rId7" Type="http://schemas.openxmlformats.org/officeDocument/2006/relationships/control" Target="../activeX/activeX39.xml"/><Relationship Id="rId12" Type="http://schemas.openxmlformats.org/officeDocument/2006/relationships/image" Target="../media/image39.png"/><Relationship Id="rId17" Type="http://schemas.openxmlformats.org/officeDocument/2006/relationships/image" Target="../media/image41.wmf"/><Relationship Id="rId2" Type="http://schemas.openxmlformats.org/officeDocument/2006/relationships/video" Target="../media/media1.mp4"/><Relationship Id="rId16" Type="http://schemas.openxmlformats.org/officeDocument/2006/relationships/image" Target="../media/image40.wmf"/><Relationship Id="rId20" Type="http://schemas.openxmlformats.org/officeDocument/2006/relationships/image" Target="../media/image11.wmf"/><Relationship Id="rId1" Type="http://schemas.microsoft.com/office/2007/relationships/media" Target="../media/media1.mp4"/><Relationship Id="rId6" Type="http://schemas.openxmlformats.org/officeDocument/2006/relationships/control" Target="../activeX/activeX38.xml"/><Relationship Id="rId11" Type="http://schemas.openxmlformats.org/officeDocument/2006/relationships/slideLayout" Target="../slideLayouts/slideLayout1.xml"/><Relationship Id="rId5" Type="http://schemas.openxmlformats.org/officeDocument/2006/relationships/control" Target="../activeX/activeX37.xml"/><Relationship Id="rId15" Type="http://schemas.openxmlformats.org/officeDocument/2006/relationships/slide" Target="slide1.xml"/><Relationship Id="rId23" Type="http://schemas.openxmlformats.org/officeDocument/2006/relationships/image" Target="../media/image46.wmf"/><Relationship Id="rId10" Type="http://schemas.openxmlformats.org/officeDocument/2006/relationships/control" Target="../activeX/activeX42.xml"/><Relationship Id="rId19" Type="http://schemas.openxmlformats.org/officeDocument/2006/relationships/image" Target="../media/image43.wmf"/><Relationship Id="rId4" Type="http://schemas.openxmlformats.org/officeDocument/2006/relationships/control" Target="../activeX/activeX36.xml"/><Relationship Id="rId9" Type="http://schemas.openxmlformats.org/officeDocument/2006/relationships/control" Target="../activeX/activeX41.xml"/><Relationship Id="rId14" Type="http://schemas.openxmlformats.org/officeDocument/2006/relationships/image" Target="../media/image6.png"/><Relationship Id="rId22" Type="http://schemas.openxmlformats.org/officeDocument/2006/relationships/image" Target="../media/image4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48.xml"/><Relationship Id="rId13" Type="http://schemas.openxmlformats.org/officeDocument/2006/relationships/slide" Target="slide8.xml"/><Relationship Id="rId18" Type="http://schemas.openxmlformats.org/officeDocument/2006/relationships/image" Target="../media/image50.wmf"/><Relationship Id="rId3" Type="http://schemas.openxmlformats.org/officeDocument/2006/relationships/control" Target="../activeX/activeX43.xml"/><Relationship Id="rId21" Type="http://schemas.openxmlformats.org/officeDocument/2006/relationships/image" Target="../media/image52.wmf"/><Relationship Id="rId7" Type="http://schemas.openxmlformats.org/officeDocument/2006/relationships/control" Target="../activeX/activeX47.xml"/><Relationship Id="rId12" Type="http://schemas.openxmlformats.org/officeDocument/2006/relationships/image" Target="../media/image47.png"/><Relationship Id="rId17" Type="http://schemas.openxmlformats.org/officeDocument/2006/relationships/image" Target="../media/image49.wmf"/><Relationship Id="rId2" Type="http://schemas.openxmlformats.org/officeDocument/2006/relationships/video" Target="../media/media1.mp4"/><Relationship Id="rId16" Type="http://schemas.openxmlformats.org/officeDocument/2006/relationships/image" Target="../media/image48.wmf"/><Relationship Id="rId20" Type="http://schemas.openxmlformats.org/officeDocument/2006/relationships/image" Target="../media/image11.wmf"/><Relationship Id="rId1" Type="http://schemas.microsoft.com/office/2007/relationships/media" Target="../media/media1.mp4"/><Relationship Id="rId6" Type="http://schemas.openxmlformats.org/officeDocument/2006/relationships/control" Target="../activeX/activeX46.xml"/><Relationship Id="rId11" Type="http://schemas.openxmlformats.org/officeDocument/2006/relationships/slideLayout" Target="../slideLayouts/slideLayout1.xml"/><Relationship Id="rId5" Type="http://schemas.openxmlformats.org/officeDocument/2006/relationships/control" Target="../activeX/activeX45.xml"/><Relationship Id="rId15" Type="http://schemas.openxmlformats.org/officeDocument/2006/relationships/slide" Target="slide1.xml"/><Relationship Id="rId23" Type="http://schemas.openxmlformats.org/officeDocument/2006/relationships/image" Target="../media/image54.wmf"/><Relationship Id="rId10" Type="http://schemas.openxmlformats.org/officeDocument/2006/relationships/control" Target="../activeX/activeX50.xml"/><Relationship Id="rId19" Type="http://schemas.openxmlformats.org/officeDocument/2006/relationships/image" Target="../media/image51.wmf"/><Relationship Id="rId4" Type="http://schemas.openxmlformats.org/officeDocument/2006/relationships/control" Target="../activeX/activeX44.xml"/><Relationship Id="rId9" Type="http://schemas.openxmlformats.org/officeDocument/2006/relationships/control" Target="../activeX/activeX49.xml"/><Relationship Id="rId14" Type="http://schemas.openxmlformats.org/officeDocument/2006/relationships/image" Target="../media/image6.png"/><Relationship Id="rId22" Type="http://schemas.openxmlformats.org/officeDocument/2006/relationships/image" Target="../media/image5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56.xml"/><Relationship Id="rId13" Type="http://schemas.openxmlformats.org/officeDocument/2006/relationships/slide" Target="slide9.xml"/><Relationship Id="rId18" Type="http://schemas.openxmlformats.org/officeDocument/2006/relationships/image" Target="../media/image58.wmf"/><Relationship Id="rId3" Type="http://schemas.openxmlformats.org/officeDocument/2006/relationships/control" Target="../activeX/activeX51.xml"/><Relationship Id="rId21" Type="http://schemas.openxmlformats.org/officeDocument/2006/relationships/image" Target="../media/image60.wmf"/><Relationship Id="rId7" Type="http://schemas.openxmlformats.org/officeDocument/2006/relationships/control" Target="../activeX/activeX55.xml"/><Relationship Id="rId12" Type="http://schemas.openxmlformats.org/officeDocument/2006/relationships/image" Target="../media/image55.png"/><Relationship Id="rId17" Type="http://schemas.openxmlformats.org/officeDocument/2006/relationships/image" Target="../media/image57.wmf"/><Relationship Id="rId2" Type="http://schemas.openxmlformats.org/officeDocument/2006/relationships/video" Target="../media/media1.mp4"/><Relationship Id="rId16" Type="http://schemas.openxmlformats.org/officeDocument/2006/relationships/image" Target="../media/image56.wmf"/><Relationship Id="rId20" Type="http://schemas.openxmlformats.org/officeDocument/2006/relationships/image" Target="../media/image11.wmf"/><Relationship Id="rId1" Type="http://schemas.microsoft.com/office/2007/relationships/media" Target="../media/media1.mp4"/><Relationship Id="rId6" Type="http://schemas.openxmlformats.org/officeDocument/2006/relationships/control" Target="../activeX/activeX54.xml"/><Relationship Id="rId11" Type="http://schemas.openxmlformats.org/officeDocument/2006/relationships/slideLayout" Target="../slideLayouts/slideLayout1.xml"/><Relationship Id="rId5" Type="http://schemas.openxmlformats.org/officeDocument/2006/relationships/control" Target="../activeX/activeX53.xml"/><Relationship Id="rId15" Type="http://schemas.openxmlformats.org/officeDocument/2006/relationships/slide" Target="slide1.xml"/><Relationship Id="rId23" Type="http://schemas.openxmlformats.org/officeDocument/2006/relationships/image" Target="../media/image62.wmf"/><Relationship Id="rId10" Type="http://schemas.openxmlformats.org/officeDocument/2006/relationships/control" Target="../activeX/activeX58.xml"/><Relationship Id="rId19" Type="http://schemas.openxmlformats.org/officeDocument/2006/relationships/image" Target="../media/image59.wmf"/><Relationship Id="rId4" Type="http://schemas.openxmlformats.org/officeDocument/2006/relationships/control" Target="../activeX/activeX52.xml"/><Relationship Id="rId9" Type="http://schemas.openxmlformats.org/officeDocument/2006/relationships/control" Target="../activeX/activeX57.xml"/><Relationship Id="rId14" Type="http://schemas.openxmlformats.org/officeDocument/2006/relationships/image" Target="../media/image6.png"/><Relationship Id="rId22" Type="http://schemas.openxmlformats.org/officeDocument/2006/relationships/image" Target="../media/image6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31" y="0"/>
            <a:ext cx="12216131" cy="6858000"/>
          </a:xfrm>
          <a:prstGeom prst="rect">
            <a:avLst/>
          </a:prstGeom>
        </p:spPr>
      </p:pic>
      <p:sp>
        <p:nvSpPr>
          <p:cNvPr id="12" name="ten1"/>
          <p:cNvSpPr/>
          <p:nvPr/>
        </p:nvSpPr>
        <p:spPr>
          <a:xfrm>
            <a:off x="68580" y="1135380"/>
            <a:ext cx="1234440" cy="548640"/>
          </a:xfrm>
          <a:prstGeom prst="cloudCallout">
            <a:avLst>
              <a:gd name="adj1" fmla="val 29609"/>
              <a:gd name="adj2" fmla="val 76340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n2"/>
          <p:cNvSpPr/>
          <p:nvPr/>
        </p:nvSpPr>
        <p:spPr>
          <a:xfrm>
            <a:off x="68580" y="3996690"/>
            <a:ext cx="1234440" cy="548640"/>
          </a:xfrm>
          <a:prstGeom prst="cloudCallout">
            <a:avLst>
              <a:gd name="adj1" fmla="val -2284"/>
              <a:gd name="adj2" fmla="val 161989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n3"/>
          <p:cNvSpPr/>
          <p:nvPr/>
        </p:nvSpPr>
        <p:spPr>
          <a:xfrm>
            <a:off x="1605280" y="3027751"/>
            <a:ext cx="1234440" cy="548640"/>
          </a:xfrm>
          <a:prstGeom prst="cloudCallout">
            <a:avLst>
              <a:gd name="adj1" fmla="val 87222"/>
              <a:gd name="adj2" fmla="val 5550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n4"/>
          <p:cNvSpPr/>
          <p:nvPr/>
        </p:nvSpPr>
        <p:spPr>
          <a:xfrm>
            <a:off x="2430780" y="4208780"/>
            <a:ext cx="1234440" cy="548640"/>
          </a:xfrm>
          <a:prstGeom prst="cloudCallout">
            <a:avLst>
              <a:gd name="adj1" fmla="val 29609"/>
              <a:gd name="adj2" fmla="val 76340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n5"/>
          <p:cNvSpPr/>
          <p:nvPr/>
        </p:nvSpPr>
        <p:spPr>
          <a:xfrm>
            <a:off x="3133725" y="1289430"/>
            <a:ext cx="1234440" cy="548640"/>
          </a:xfrm>
          <a:prstGeom prst="cloudCallout">
            <a:avLst>
              <a:gd name="adj1" fmla="val 48127"/>
              <a:gd name="adj2" fmla="val 100645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n6"/>
          <p:cNvSpPr/>
          <p:nvPr/>
        </p:nvSpPr>
        <p:spPr>
          <a:xfrm>
            <a:off x="7531100" y="5318760"/>
            <a:ext cx="1234440" cy="548640"/>
          </a:xfrm>
          <a:prstGeom prst="cloudCallout">
            <a:avLst>
              <a:gd name="adj1" fmla="val 65617"/>
              <a:gd name="adj2" fmla="val 48562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n7"/>
          <p:cNvSpPr/>
          <p:nvPr/>
        </p:nvSpPr>
        <p:spPr>
          <a:xfrm>
            <a:off x="7623305" y="1092199"/>
            <a:ext cx="1234440" cy="548640"/>
          </a:xfrm>
          <a:prstGeom prst="cloudCallout">
            <a:avLst>
              <a:gd name="adj1" fmla="val 56358"/>
              <a:gd name="adj2" fmla="val 83284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n8"/>
          <p:cNvSpPr/>
          <p:nvPr/>
        </p:nvSpPr>
        <p:spPr>
          <a:xfrm>
            <a:off x="6527670" y="1944370"/>
            <a:ext cx="1234440" cy="548640"/>
          </a:xfrm>
          <a:prstGeom prst="cloudCallout">
            <a:avLst>
              <a:gd name="adj1" fmla="val 11091"/>
              <a:gd name="adj2" fmla="val 104118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n9"/>
          <p:cNvSpPr/>
          <p:nvPr/>
        </p:nvSpPr>
        <p:spPr>
          <a:xfrm>
            <a:off x="9606280" y="1305560"/>
            <a:ext cx="1234440" cy="548640"/>
          </a:xfrm>
          <a:prstGeom prst="cloudCallout">
            <a:avLst>
              <a:gd name="adj1" fmla="val 66646"/>
              <a:gd name="adj2" fmla="val 92544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9" t="49444"/>
          <a:stretch/>
        </p:blipFill>
        <p:spPr>
          <a:xfrm>
            <a:off x="436880" y="5134247"/>
            <a:ext cx="553719" cy="76747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139165" y="59463"/>
            <a:ext cx="2653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en-US" sz="5400" b="1" i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 i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1A2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159032" y="723886"/>
            <a:ext cx="5179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endParaRPr lang="en-US" sz="5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bachoc"/>
          <p:cNvSpPr/>
          <p:nvPr/>
        </p:nvSpPr>
        <p:spPr>
          <a:xfrm>
            <a:off x="6076950" y="4394200"/>
            <a:ext cx="1234440" cy="548640"/>
          </a:xfrm>
          <a:prstGeom prst="cloudCallout">
            <a:avLst>
              <a:gd name="adj1" fmla="val -75330"/>
              <a:gd name="adj2" fmla="val -48660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3174" y="2410062"/>
            <a:ext cx="859531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54029" y="5379484"/>
            <a:ext cx="859531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05689" y="3540551"/>
            <a:ext cx="859531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82440" y="2911443"/>
            <a:ext cx="859531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16909" y="5825796"/>
            <a:ext cx="859531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288789" y="3576391"/>
            <a:ext cx="859531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606280" y="5964295"/>
            <a:ext cx="859531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46749" y="2634444"/>
            <a:ext cx="859531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565389" y="2634444"/>
            <a:ext cx="859531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5112" y="5595759"/>
            <a:ext cx="3872360" cy="5641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10-Point Star 6">
            <a:hlinkClick r:id="rId6" action="ppaction://hlinksldjump"/>
          </p:cNvPr>
          <p:cNvSpPr/>
          <p:nvPr/>
        </p:nvSpPr>
        <p:spPr>
          <a:xfrm>
            <a:off x="10337801" y="5318760"/>
            <a:ext cx="1854200" cy="1539241"/>
          </a:xfrm>
          <a:prstGeom prst="star10">
            <a:avLst>
              <a:gd name="adj" fmla="val 31807"/>
              <a:gd name="hf" fmla="val 10514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3933720" imgH="752400"/>
        </mc:Choice>
        <mc:Fallback>
          <p:control r:id="rId1" imgW="3933720" imgH="752400">
            <p:pic>
              <p:nvPicPr>
                <p:cNvPr id="2" name="txtten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05112" y="6142054"/>
                  <a:ext cx="3935413" cy="7556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1171440" imgH="695160"/>
        </mc:Choice>
        <mc:Fallback>
          <p:control r:id="rId2" imgW="1171440" imgH="695160">
            <p:pic>
              <p:nvPicPr>
                <p:cNvPr id="5" name="CommandButton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1" y="6179352"/>
                  <a:ext cx="1168717" cy="6985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4357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5" name="Rectangle 34">
            <a:hlinkClick r:id="rId13" action="ppaction://hlinksldjump"/>
          </p:cNvPr>
          <p:cNvSpPr/>
          <p:nvPr/>
        </p:nvSpPr>
        <p:spPr>
          <a:xfrm>
            <a:off x="-438150" y="-666750"/>
            <a:ext cx="13296900" cy="807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531100" y="64115"/>
            <a:ext cx="384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en-US" sz="5400" b="1" i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5400" b="1" i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5400" b="1" i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75026" y="470475"/>
            <a:ext cx="5179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endParaRPr lang="en-US" sz="5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New Projectê">
            <a:hlinkClick r:id="" action="ppaction://media"/>
            <a:extLst>
              <a:ext uri="{FF2B5EF4-FFF2-40B4-BE49-F238E27FC236}">
                <a16:creationId xmlns:a16="http://schemas.microsoft.com/office/drawing/2014/main" id="{2DA78226-F93E-42AB-8962-4632A3AD1F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4"/>
          <a:srcRect l="-958" t="47607" r="-1" b="46093"/>
          <a:stretch/>
        </p:blipFill>
        <p:spPr>
          <a:xfrm>
            <a:off x="1637627" y="6537963"/>
            <a:ext cx="8369109" cy="320037"/>
          </a:xfrm>
          <a:prstGeom prst="rect">
            <a:avLst/>
          </a:prstGeom>
        </p:spPr>
      </p:pic>
      <p:sp>
        <p:nvSpPr>
          <p:cNvPr id="9" name="cau9"/>
          <p:cNvSpPr/>
          <p:nvPr/>
        </p:nvSpPr>
        <p:spPr>
          <a:xfrm>
            <a:off x="1738411" y="5113035"/>
            <a:ext cx="8230225" cy="14058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lv7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12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câu hỏi vào 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95" y="1268640"/>
            <a:ext cx="152638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score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72096" y="1268639"/>
            <a:ext cx="228299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hlinkClick r:id="rId15" action="ppaction://hlinksldjump"/>
          </p:cNvPr>
          <p:cNvSpPr/>
          <p:nvPr/>
        </p:nvSpPr>
        <p:spPr>
          <a:xfrm>
            <a:off x="5662781" y="-19050"/>
            <a:ext cx="1371600" cy="5169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126796" y="6303539"/>
            <a:ext cx="1915656" cy="553791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3" imgW="1095480" imgH="638280"/>
        </mc:Choice>
        <mc:Fallback>
          <p:control r:id="rId3" imgW="1095480" imgH="638280">
            <p:pic>
              <p:nvPicPr>
                <p:cNvPr id="12" name="CommandButton28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06736" y="5666817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4" imgW="1095480" imgH="638280"/>
        </mc:Choice>
        <mc:Fallback>
          <p:control r:id="rId4" imgW="1095480" imgH="638280">
            <p:pic>
              <p:nvPicPr>
                <p:cNvPr id="13" name="CommandButton38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84624" y="5666817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5" imgW="1581120" imgH="552600"/>
        </mc:Choice>
        <mc:Fallback>
          <p:control r:id="rId5" imgW="1581120" imgH="552600">
            <p:pic>
              <p:nvPicPr>
                <p:cNvPr id="14" name="CommandButton48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21431" y="1819997"/>
                  <a:ext cx="1584325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6" imgW="1095480" imgH="638280"/>
        </mc:Choice>
        <mc:Fallback>
          <p:control r:id="rId6" imgW="1095480" imgH="638280">
            <p:pic>
              <p:nvPicPr>
                <p:cNvPr id="15" name="CommandButton58"/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-24677" y="6220608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7" imgW="2523960" imgH="552600"/>
        </mc:Choice>
        <mc:Fallback>
          <p:control r:id="rId7" imgW="2523960" imgH="552600">
            <p:pic>
              <p:nvPicPr>
                <p:cNvPr id="16" name="CommandButton18"/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675" y="1819275"/>
                  <a:ext cx="2524125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8" imgW="885960" imgH="552600"/>
        </mc:Choice>
        <mc:Fallback>
          <p:control r:id="rId8" imgW="885960" imgH="552600">
            <p:pic>
              <p:nvPicPr>
                <p:cNvPr id="17" name="CommandButton68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65438" y="1819275"/>
                  <a:ext cx="882650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9" imgW="847800" imgH="638280"/>
        </mc:Choice>
        <mc:Fallback>
          <p:control r:id="rId9" imgW="847800" imgH="638280">
            <p:pic>
              <p:nvPicPr>
                <p:cNvPr id="18" name="CommandButton78"/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865455" y="5014188"/>
                  <a:ext cx="8417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10" imgW="838080" imgH="638280"/>
        </mc:Choice>
        <mc:Fallback>
          <p:control r:id="rId10" imgW="838080" imgH="638280">
            <p:pic>
              <p:nvPicPr>
                <p:cNvPr id="19" name="CommandButton88"/>
                <p:cNvPicPr>
                  <a:picLocks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23723" y="5014746"/>
                  <a:ext cx="841732" cy="63739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2044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28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5" name="Rectangle 34">
            <a:hlinkClick r:id="rId13" action="ppaction://hlinksldjump"/>
          </p:cNvPr>
          <p:cNvSpPr/>
          <p:nvPr/>
        </p:nvSpPr>
        <p:spPr>
          <a:xfrm>
            <a:off x="-438150" y="-666750"/>
            <a:ext cx="13296900" cy="807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531100" y="64115"/>
            <a:ext cx="384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en-US" sz="5400" b="1" i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5400" b="1" i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5400" b="1" i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75026" y="470475"/>
            <a:ext cx="5179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endParaRPr lang="en-US" sz="5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ew Projectê">
            <a:hlinkClick r:id="" action="ppaction://media"/>
            <a:extLst>
              <a:ext uri="{FF2B5EF4-FFF2-40B4-BE49-F238E27FC236}">
                <a16:creationId xmlns:a16="http://schemas.microsoft.com/office/drawing/2014/main" id="{2DA78226-F93E-42AB-8962-4632A3AD1F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4"/>
          <a:srcRect l="-958" t="47607" r="-1" b="46093"/>
          <a:stretch/>
        </p:blipFill>
        <p:spPr>
          <a:xfrm>
            <a:off x="1637627" y="6537963"/>
            <a:ext cx="8369109" cy="320037"/>
          </a:xfrm>
          <a:prstGeom prst="rect">
            <a:avLst/>
          </a:prstGeom>
        </p:spPr>
      </p:pic>
      <p:sp>
        <p:nvSpPr>
          <p:cNvPr id="7" name="cau9"/>
          <p:cNvSpPr/>
          <p:nvPr/>
        </p:nvSpPr>
        <p:spPr>
          <a:xfrm>
            <a:off x="1738411" y="5113035"/>
            <a:ext cx="8230225" cy="14058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lv9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câu hỏi vào 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895" y="1268640"/>
            <a:ext cx="152638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score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72096" y="1268639"/>
            <a:ext cx="228299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0865455" y="5014188"/>
            <a:ext cx="0" cy="637392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15" action="ppaction://hlinksldjump"/>
          </p:cNvPr>
          <p:cNvSpPr/>
          <p:nvPr/>
        </p:nvSpPr>
        <p:spPr>
          <a:xfrm>
            <a:off x="5662781" y="-19050"/>
            <a:ext cx="1371600" cy="5169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126796" y="6303539"/>
            <a:ext cx="1915656" cy="553791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3" imgW="1095480" imgH="638280"/>
        </mc:Choice>
        <mc:Fallback>
          <p:control r:id="rId3" imgW="1095480" imgH="638280">
            <p:pic>
              <p:nvPicPr>
                <p:cNvPr id="11" name="CommandButton29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06736" y="5666817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4" imgW="1095480" imgH="638280"/>
        </mc:Choice>
        <mc:Fallback>
          <p:control r:id="rId4" imgW="1095480" imgH="638280">
            <p:pic>
              <p:nvPicPr>
                <p:cNvPr id="13" name="CommandButton39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84624" y="5666817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5" imgW="1581120" imgH="552600"/>
        </mc:Choice>
        <mc:Fallback>
          <p:control r:id="rId5" imgW="1581120" imgH="552600">
            <p:pic>
              <p:nvPicPr>
                <p:cNvPr id="10" name="CommandButton49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21431" y="1819997"/>
                  <a:ext cx="1584325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6" imgW="1095480" imgH="638280"/>
        </mc:Choice>
        <mc:Fallback>
          <p:control r:id="rId6" imgW="1095480" imgH="638280">
            <p:pic>
              <p:nvPicPr>
                <p:cNvPr id="17" name="CommandButton59"/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-24677" y="6220608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7" imgW="2523960" imgH="552600"/>
        </mc:Choice>
        <mc:Fallback>
          <p:control r:id="rId7" imgW="2523960" imgH="552600">
            <p:pic>
              <p:nvPicPr>
                <p:cNvPr id="12" name="CommandButton19"/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675" y="1819275"/>
                  <a:ext cx="2524125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8" imgW="885960" imgH="552600"/>
        </mc:Choice>
        <mc:Fallback>
          <p:control r:id="rId8" imgW="885960" imgH="552600">
            <p:pic>
              <p:nvPicPr>
                <p:cNvPr id="14" name="CommandButton69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65438" y="1819275"/>
                  <a:ext cx="882650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9" imgW="847800" imgH="638280"/>
        </mc:Choice>
        <mc:Fallback>
          <p:control r:id="rId9" imgW="847800" imgH="638280">
            <p:pic>
              <p:nvPicPr>
                <p:cNvPr id="20" name="CommandButton79"/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865455" y="5014188"/>
                  <a:ext cx="8417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10" imgW="838080" imgH="638280"/>
        </mc:Choice>
        <mc:Fallback>
          <p:control r:id="rId10" imgW="838080" imgH="638280">
            <p:pic>
              <p:nvPicPr>
                <p:cNvPr id="21" name="CommandButton89"/>
                <p:cNvPicPr>
                  <a:picLocks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23723" y="5014746"/>
                  <a:ext cx="841732" cy="63739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5817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28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1"/>
          <p:cNvSpPr/>
          <p:nvPr/>
        </p:nvSpPr>
        <p:spPr>
          <a:xfrm>
            <a:off x="0" y="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lv9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7"/>
          <p:cNvSpPr/>
          <p:nvPr/>
        </p:nvSpPr>
        <p:spPr>
          <a:xfrm>
            <a:off x="6560457" y="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lv9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2"/>
          <p:cNvSpPr/>
          <p:nvPr/>
        </p:nvSpPr>
        <p:spPr>
          <a:xfrm>
            <a:off x="0" y="1139373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lv9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8"/>
          <p:cNvSpPr/>
          <p:nvPr/>
        </p:nvSpPr>
        <p:spPr>
          <a:xfrm>
            <a:off x="6560457" y="1139373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lv9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3"/>
          <p:cNvSpPr/>
          <p:nvPr/>
        </p:nvSpPr>
        <p:spPr>
          <a:xfrm>
            <a:off x="0" y="2307774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lv9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9"/>
          <p:cNvSpPr/>
          <p:nvPr/>
        </p:nvSpPr>
        <p:spPr>
          <a:xfrm>
            <a:off x="6560457" y="2307774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lv9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4"/>
          <p:cNvSpPr/>
          <p:nvPr/>
        </p:nvSpPr>
        <p:spPr>
          <a:xfrm>
            <a:off x="0" y="3461661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lv9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10"/>
          <p:cNvSpPr/>
          <p:nvPr/>
        </p:nvSpPr>
        <p:spPr>
          <a:xfrm>
            <a:off x="6560457" y="3461661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lv9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5"/>
          <p:cNvSpPr/>
          <p:nvPr/>
        </p:nvSpPr>
        <p:spPr>
          <a:xfrm>
            <a:off x="0" y="4615548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lv9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11"/>
          <p:cNvSpPr/>
          <p:nvPr/>
        </p:nvSpPr>
        <p:spPr>
          <a:xfrm>
            <a:off x="6560457" y="4615548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lv9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6"/>
          <p:cNvSpPr/>
          <p:nvPr/>
        </p:nvSpPr>
        <p:spPr>
          <a:xfrm>
            <a:off x="0" y="584564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lv9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12"/>
          <p:cNvSpPr/>
          <p:nvPr/>
        </p:nvSpPr>
        <p:spPr>
          <a:xfrm>
            <a:off x="6560457" y="584564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lv9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1028880" imgH="247680"/>
        </mc:Choice>
        <mc:Fallback>
          <p:control r:id="rId1" imgW="1028880" imgH="247680">
            <p:pic>
              <p:nvPicPr>
                <p:cNvPr id="21" name="CommandButton1"/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38738" y="-363538"/>
                  <a:ext cx="1030287" cy="2476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7142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c1"/>
          <p:cNvSpPr/>
          <p:nvPr/>
        </p:nvSpPr>
        <p:spPr>
          <a:xfrm>
            <a:off x="0" y="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8c7"/>
          <p:cNvSpPr/>
          <p:nvPr/>
        </p:nvSpPr>
        <p:spPr>
          <a:xfrm>
            <a:off x="6560457" y="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8c2"/>
          <p:cNvSpPr/>
          <p:nvPr/>
        </p:nvSpPr>
        <p:spPr>
          <a:xfrm>
            <a:off x="0" y="1139373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8c8"/>
          <p:cNvSpPr/>
          <p:nvPr/>
        </p:nvSpPr>
        <p:spPr>
          <a:xfrm>
            <a:off x="6560457" y="1139373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lv8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8c3"/>
          <p:cNvSpPr/>
          <p:nvPr/>
        </p:nvSpPr>
        <p:spPr>
          <a:xfrm>
            <a:off x="0" y="2307774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8c9"/>
          <p:cNvSpPr/>
          <p:nvPr/>
        </p:nvSpPr>
        <p:spPr>
          <a:xfrm>
            <a:off x="6560457" y="2307774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8c4"/>
          <p:cNvSpPr/>
          <p:nvPr/>
        </p:nvSpPr>
        <p:spPr>
          <a:xfrm>
            <a:off x="0" y="3461661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8c10"/>
          <p:cNvSpPr/>
          <p:nvPr/>
        </p:nvSpPr>
        <p:spPr>
          <a:xfrm>
            <a:off x="6560457" y="3461661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8c5"/>
          <p:cNvSpPr/>
          <p:nvPr/>
        </p:nvSpPr>
        <p:spPr>
          <a:xfrm>
            <a:off x="0" y="4615548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8c11"/>
          <p:cNvSpPr/>
          <p:nvPr/>
        </p:nvSpPr>
        <p:spPr>
          <a:xfrm>
            <a:off x="6560457" y="4615548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8c6"/>
          <p:cNvSpPr/>
          <p:nvPr/>
        </p:nvSpPr>
        <p:spPr>
          <a:xfrm>
            <a:off x="0" y="584564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8c12"/>
          <p:cNvSpPr/>
          <p:nvPr/>
        </p:nvSpPr>
        <p:spPr>
          <a:xfrm>
            <a:off x="6560457" y="584564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1028880" imgH="247680"/>
        </mc:Choice>
        <mc:Fallback>
          <p:control r:id="rId1" imgW="1028880" imgH="247680">
            <p:pic>
              <p:nvPicPr>
                <p:cNvPr id="21" name="CommandButton1"/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38738" y="-363538"/>
                  <a:ext cx="1030287" cy="2476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92945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c1"/>
          <p:cNvSpPr/>
          <p:nvPr/>
        </p:nvSpPr>
        <p:spPr>
          <a:xfrm>
            <a:off x="0" y="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lv7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7c7"/>
          <p:cNvSpPr/>
          <p:nvPr/>
        </p:nvSpPr>
        <p:spPr>
          <a:xfrm>
            <a:off x="6560457" y="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lv7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7c2"/>
          <p:cNvSpPr/>
          <p:nvPr/>
        </p:nvSpPr>
        <p:spPr>
          <a:xfrm>
            <a:off x="0" y="1139373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lv7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c8"/>
          <p:cNvSpPr/>
          <p:nvPr/>
        </p:nvSpPr>
        <p:spPr>
          <a:xfrm>
            <a:off x="6560457" y="1139373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lv7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7c3"/>
          <p:cNvSpPr/>
          <p:nvPr/>
        </p:nvSpPr>
        <p:spPr>
          <a:xfrm>
            <a:off x="0" y="2307774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lv7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7c9"/>
          <p:cNvSpPr/>
          <p:nvPr/>
        </p:nvSpPr>
        <p:spPr>
          <a:xfrm>
            <a:off x="6560457" y="2307774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lv7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7c4"/>
          <p:cNvSpPr/>
          <p:nvPr/>
        </p:nvSpPr>
        <p:spPr>
          <a:xfrm>
            <a:off x="0" y="3461661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lv7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7c10"/>
          <p:cNvSpPr/>
          <p:nvPr/>
        </p:nvSpPr>
        <p:spPr>
          <a:xfrm>
            <a:off x="6560457" y="3461661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lv7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7c5"/>
          <p:cNvSpPr/>
          <p:nvPr/>
        </p:nvSpPr>
        <p:spPr>
          <a:xfrm>
            <a:off x="0" y="4615548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lv7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7c11"/>
          <p:cNvSpPr/>
          <p:nvPr/>
        </p:nvSpPr>
        <p:spPr>
          <a:xfrm>
            <a:off x="6560457" y="4615548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lv7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7c6"/>
          <p:cNvSpPr/>
          <p:nvPr/>
        </p:nvSpPr>
        <p:spPr>
          <a:xfrm>
            <a:off x="0" y="584564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lv7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7c12"/>
          <p:cNvSpPr/>
          <p:nvPr/>
        </p:nvSpPr>
        <p:spPr>
          <a:xfrm>
            <a:off x="6560457" y="584564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lv7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1028880" imgH="247680"/>
        </mc:Choice>
        <mc:Fallback>
          <p:control r:id="rId1" imgW="1028880" imgH="247680">
            <p:pic>
              <p:nvPicPr>
                <p:cNvPr id="21" name="CommandButton1"/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38738" y="-363538"/>
                  <a:ext cx="1030287" cy="2476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52800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c1"/>
          <p:cNvSpPr/>
          <p:nvPr/>
        </p:nvSpPr>
        <p:spPr>
          <a:xfrm>
            <a:off x="0" y="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lv6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6c7"/>
          <p:cNvSpPr/>
          <p:nvPr/>
        </p:nvSpPr>
        <p:spPr>
          <a:xfrm>
            <a:off x="6560457" y="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lv6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c2"/>
          <p:cNvSpPr/>
          <p:nvPr/>
        </p:nvSpPr>
        <p:spPr>
          <a:xfrm>
            <a:off x="0" y="1139373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lv6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6c8"/>
          <p:cNvSpPr/>
          <p:nvPr/>
        </p:nvSpPr>
        <p:spPr>
          <a:xfrm>
            <a:off x="6560457" y="1139373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lv6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6c3"/>
          <p:cNvSpPr/>
          <p:nvPr/>
        </p:nvSpPr>
        <p:spPr>
          <a:xfrm>
            <a:off x="0" y="2307774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lv6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6c9"/>
          <p:cNvSpPr/>
          <p:nvPr/>
        </p:nvSpPr>
        <p:spPr>
          <a:xfrm>
            <a:off x="6560457" y="2307774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lv6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6c4"/>
          <p:cNvSpPr/>
          <p:nvPr/>
        </p:nvSpPr>
        <p:spPr>
          <a:xfrm>
            <a:off x="0" y="3461661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lv6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6c10"/>
          <p:cNvSpPr/>
          <p:nvPr/>
        </p:nvSpPr>
        <p:spPr>
          <a:xfrm>
            <a:off x="6560457" y="3461661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lv6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6c5"/>
          <p:cNvSpPr/>
          <p:nvPr/>
        </p:nvSpPr>
        <p:spPr>
          <a:xfrm>
            <a:off x="0" y="4615548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lv6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6c11"/>
          <p:cNvSpPr/>
          <p:nvPr/>
        </p:nvSpPr>
        <p:spPr>
          <a:xfrm>
            <a:off x="6560457" y="4615548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lv6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6c6"/>
          <p:cNvSpPr/>
          <p:nvPr/>
        </p:nvSpPr>
        <p:spPr>
          <a:xfrm>
            <a:off x="0" y="584564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lv6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6c12"/>
          <p:cNvSpPr/>
          <p:nvPr/>
        </p:nvSpPr>
        <p:spPr>
          <a:xfrm>
            <a:off x="6560457" y="584564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lv6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1028880" imgH="247680"/>
        </mc:Choice>
        <mc:Fallback>
          <p:control r:id="rId1" imgW="1028880" imgH="247680">
            <p:pic>
              <p:nvPicPr>
                <p:cNvPr id="21" name="CommandButton1"/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38738" y="-363538"/>
                  <a:ext cx="1030287" cy="2476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3388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c1"/>
          <p:cNvSpPr/>
          <p:nvPr/>
        </p:nvSpPr>
        <p:spPr>
          <a:xfrm>
            <a:off x="0" y="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lv5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c7"/>
          <p:cNvSpPr/>
          <p:nvPr/>
        </p:nvSpPr>
        <p:spPr>
          <a:xfrm>
            <a:off x="6560457" y="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lv5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5c2"/>
          <p:cNvSpPr/>
          <p:nvPr/>
        </p:nvSpPr>
        <p:spPr>
          <a:xfrm>
            <a:off x="0" y="1139373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lv5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5c8"/>
          <p:cNvSpPr/>
          <p:nvPr/>
        </p:nvSpPr>
        <p:spPr>
          <a:xfrm>
            <a:off x="6560457" y="1139373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lv5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5c3"/>
          <p:cNvSpPr/>
          <p:nvPr/>
        </p:nvSpPr>
        <p:spPr>
          <a:xfrm>
            <a:off x="0" y="2307774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lv5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5c9"/>
          <p:cNvSpPr/>
          <p:nvPr/>
        </p:nvSpPr>
        <p:spPr>
          <a:xfrm>
            <a:off x="6560457" y="2307774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lv5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5c4"/>
          <p:cNvSpPr/>
          <p:nvPr/>
        </p:nvSpPr>
        <p:spPr>
          <a:xfrm>
            <a:off x="0" y="3461661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lv5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5c10"/>
          <p:cNvSpPr/>
          <p:nvPr/>
        </p:nvSpPr>
        <p:spPr>
          <a:xfrm>
            <a:off x="6560457" y="3461661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lv5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5c5"/>
          <p:cNvSpPr/>
          <p:nvPr/>
        </p:nvSpPr>
        <p:spPr>
          <a:xfrm>
            <a:off x="0" y="4615548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lv5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5c11"/>
          <p:cNvSpPr/>
          <p:nvPr/>
        </p:nvSpPr>
        <p:spPr>
          <a:xfrm>
            <a:off x="6560457" y="4615548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lv5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5c6"/>
          <p:cNvSpPr/>
          <p:nvPr/>
        </p:nvSpPr>
        <p:spPr>
          <a:xfrm>
            <a:off x="0" y="584564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lv5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5c12"/>
          <p:cNvSpPr/>
          <p:nvPr/>
        </p:nvSpPr>
        <p:spPr>
          <a:xfrm>
            <a:off x="6560457" y="584564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lv5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1028880" imgH="247680"/>
        </mc:Choice>
        <mc:Fallback>
          <p:control r:id="rId1" imgW="1028880" imgH="247680">
            <p:pic>
              <p:nvPicPr>
                <p:cNvPr id="21" name="CommandButton1"/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38738" y="-363538"/>
                  <a:ext cx="1030287" cy="2476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76880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c1"/>
          <p:cNvSpPr/>
          <p:nvPr/>
        </p:nvSpPr>
        <p:spPr>
          <a:xfrm>
            <a:off x="0" y="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lv4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4c7"/>
          <p:cNvSpPr/>
          <p:nvPr/>
        </p:nvSpPr>
        <p:spPr>
          <a:xfrm>
            <a:off x="6560457" y="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lv4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4c2"/>
          <p:cNvSpPr/>
          <p:nvPr/>
        </p:nvSpPr>
        <p:spPr>
          <a:xfrm>
            <a:off x="0" y="1139373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lv4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4c8"/>
          <p:cNvSpPr/>
          <p:nvPr/>
        </p:nvSpPr>
        <p:spPr>
          <a:xfrm>
            <a:off x="6560457" y="1139373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lv4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4c3"/>
          <p:cNvSpPr/>
          <p:nvPr/>
        </p:nvSpPr>
        <p:spPr>
          <a:xfrm>
            <a:off x="0" y="2307774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lv4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4c9"/>
          <p:cNvSpPr/>
          <p:nvPr/>
        </p:nvSpPr>
        <p:spPr>
          <a:xfrm>
            <a:off x="6560457" y="2307774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lv4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4c4"/>
          <p:cNvSpPr/>
          <p:nvPr/>
        </p:nvSpPr>
        <p:spPr>
          <a:xfrm>
            <a:off x="0" y="3461661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lv4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4c10"/>
          <p:cNvSpPr/>
          <p:nvPr/>
        </p:nvSpPr>
        <p:spPr>
          <a:xfrm>
            <a:off x="6560457" y="3461661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lv4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4c5"/>
          <p:cNvSpPr/>
          <p:nvPr/>
        </p:nvSpPr>
        <p:spPr>
          <a:xfrm>
            <a:off x="0" y="4615548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lv4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4c11"/>
          <p:cNvSpPr/>
          <p:nvPr/>
        </p:nvSpPr>
        <p:spPr>
          <a:xfrm>
            <a:off x="6560457" y="4615548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lv4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4c6"/>
          <p:cNvSpPr/>
          <p:nvPr/>
        </p:nvSpPr>
        <p:spPr>
          <a:xfrm>
            <a:off x="0" y="584564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lv4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4c12"/>
          <p:cNvSpPr/>
          <p:nvPr/>
        </p:nvSpPr>
        <p:spPr>
          <a:xfrm>
            <a:off x="6560457" y="584564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lv4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1028880" imgH="247680"/>
        </mc:Choice>
        <mc:Fallback>
          <p:control r:id="rId1" imgW="1028880" imgH="247680">
            <p:pic>
              <p:nvPicPr>
                <p:cNvPr id="21" name="CommandButton1"/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38738" y="-363538"/>
                  <a:ext cx="1030287" cy="2476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70678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c1"/>
          <p:cNvSpPr/>
          <p:nvPr/>
        </p:nvSpPr>
        <p:spPr>
          <a:xfrm>
            <a:off x="0" y="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lv3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3c7"/>
          <p:cNvSpPr/>
          <p:nvPr/>
        </p:nvSpPr>
        <p:spPr>
          <a:xfrm>
            <a:off x="6560457" y="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lv3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3c2"/>
          <p:cNvSpPr/>
          <p:nvPr/>
        </p:nvSpPr>
        <p:spPr>
          <a:xfrm>
            <a:off x="0" y="1139373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lv3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3c8"/>
          <p:cNvSpPr/>
          <p:nvPr/>
        </p:nvSpPr>
        <p:spPr>
          <a:xfrm>
            <a:off x="6560457" y="1139373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lv3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3c3"/>
          <p:cNvSpPr/>
          <p:nvPr/>
        </p:nvSpPr>
        <p:spPr>
          <a:xfrm>
            <a:off x="0" y="2307774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lv3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3c9"/>
          <p:cNvSpPr/>
          <p:nvPr/>
        </p:nvSpPr>
        <p:spPr>
          <a:xfrm>
            <a:off x="6560457" y="2307774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lv3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3c4"/>
          <p:cNvSpPr/>
          <p:nvPr/>
        </p:nvSpPr>
        <p:spPr>
          <a:xfrm>
            <a:off x="0" y="3461661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lv3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3c10"/>
          <p:cNvSpPr/>
          <p:nvPr/>
        </p:nvSpPr>
        <p:spPr>
          <a:xfrm>
            <a:off x="6560457" y="3461661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lv3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3c5"/>
          <p:cNvSpPr/>
          <p:nvPr/>
        </p:nvSpPr>
        <p:spPr>
          <a:xfrm>
            <a:off x="0" y="4615548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lv3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3c11"/>
          <p:cNvSpPr/>
          <p:nvPr/>
        </p:nvSpPr>
        <p:spPr>
          <a:xfrm>
            <a:off x="6560457" y="4615548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lv3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3c6"/>
          <p:cNvSpPr/>
          <p:nvPr/>
        </p:nvSpPr>
        <p:spPr>
          <a:xfrm>
            <a:off x="0" y="584564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lv3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3c12"/>
          <p:cNvSpPr/>
          <p:nvPr/>
        </p:nvSpPr>
        <p:spPr>
          <a:xfrm>
            <a:off x="6560457" y="584564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lv3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1028880" imgH="247680"/>
        </mc:Choice>
        <mc:Fallback>
          <p:control r:id="rId1" imgW="1028880" imgH="247680">
            <p:pic>
              <p:nvPicPr>
                <p:cNvPr id="21" name="CommandButton1"/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38738" y="-363538"/>
                  <a:ext cx="1030287" cy="2476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59436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c1"/>
          <p:cNvSpPr/>
          <p:nvPr/>
        </p:nvSpPr>
        <p:spPr>
          <a:xfrm>
            <a:off x="0" y="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2c7"/>
          <p:cNvSpPr/>
          <p:nvPr/>
        </p:nvSpPr>
        <p:spPr>
          <a:xfrm>
            <a:off x="6560457" y="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2c2"/>
          <p:cNvSpPr/>
          <p:nvPr/>
        </p:nvSpPr>
        <p:spPr>
          <a:xfrm>
            <a:off x="0" y="1139373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2c8"/>
          <p:cNvSpPr/>
          <p:nvPr/>
        </p:nvSpPr>
        <p:spPr>
          <a:xfrm>
            <a:off x="6560457" y="1139373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lv2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2c3"/>
          <p:cNvSpPr/>
          <p:nvPr/>
        </p:nvSpPr>
        <p:spPr>
          <a:xfrm>
            <a:off x="0" y="2307774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2c9"/>
          <p:cNvSpPr/>
          <p:nvPr/>
        </p:nvSpPr>
        <p:spPr>
          <a:xfrm>
            <a:off x="6560457" y="2307774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2c4"/>
          <p:cNvSpPr/>
          <p:nvPr/>
        </p:nvSpPr>
        <p:spPr>
          <a:xfrm>
            <a:off x="0" y="3461661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2c10"/>
          <p:cNvSpPr/>
          <p:nvPr/>
        </p:nvSpPr>
        <p:spPr>
          <a:xfrm>
            <a:off x="6560457" y="3461661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2c5"/>
          <p:cNvSpPr/>
          <p:nvPr/>
        </p:nvSpPr>
        <p:spPr>
          <a:xfrm>
            <a:off x="0" y="4615548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2c11"/>
          <p:cNvSpPr/>
          <p:nvPr/>
        </p:nvSpPr>
        <p:spPr>
          <a:xfrm>
            <a:off x="6560457" y="4615548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2c6"/>
          <p:cNvSpPr/>
          <p:nvPr/>
        </p:nvSpPr>
        <p:spPr>
          <a:xfrm>
            <a:off x="0" y="584564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2c12"/>
          <p:cNvSpPr/>
          <p:nvPr/>
        </p:nvSpPr>
        <p:spPr>
          <a:xfrm>
            <a:off x="6560457" y="584564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1028880" imgH="247680"/>
        </mc:Choice>
        <mc:Fallback>
          <p:control r:id="rId1" imgW="1028880" imgH="247680">
            <p:pic>
              <p:nvPicPr>
                <p:cNvPr id="21" name="CommandButton1"/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38738" y="-363538"/>
                  <a:ext cx="1030287" cy="2476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8579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31" y="0"/>
            <a:ext cx="1221613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514350" y="-723900"/>
            <a:ext cx="13373100" cy="8572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n12"/>
          <p:cNvSpPr/>
          <p:nvPr/>
        </p:nvSpPr>
        <p:spPr>
          <a:xfrm>
            <a:off x="68580" y="1135380"/>
            <a:ext cx="1234440" cy="548640"/>
          </a:xfrm>
          <a:prstGeom prst="cloudCallout">
            <a:avLst>
              <a:gd name="adj1" fmla="val 29609"/>
              <a:gd name="adj2" fmla="val 76340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n22"/>
          <p:cNvSpPr/>
          <p:nvPr/>
        </p:nvSpPr>
        <p:spPr>
          <a:xfrm>
            <a:off x="68580" y="3996690"/>
            <a:ext cx="1234440" cy="548640"/>
          </a:xfrm>
          <a:prstGeom prst="cloudCallout">
            <a:avLst>
              <a:gd name="adj1" fmla="val -2284"/>
              <a:gd name="adj2" fmla="val 161989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n32"/>
          <p:cNvSpPr/>
          <p:nvPr/>
        </p:nvSpPr>
        <p:spPr>
          <a:xfrm>
            <a:off x="1605280" y="3027751"/>
            <a:ext cx="1234440" cy="548640"/>
          </a:xfrm>
          <a:prstGeom prst="cloudCallout">
            <a:avLst>
              <a:gd name="adj1" fmla="val 87222"/>
              <a:gd name="adj2" fmla="val 5550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n42"/>
          <p:cNvSpPr/>
          <p:nvPr/>
        </p:nvSpPr>
        <p:spPr>
          <a:xfrm>
            <a:off x="2430780" y="4208780"/>
            <a:ext cx="1234440" cy="548640"/>
          </a:xfrm>
          <a:prstGeom prst="cloudCallout">
            <a:avLst>
              <a:gd name="adj1" fmla="val 29609"/>
              <a:gd name="adj2" fmla="val 76340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n52"/>
          <p:cNvSpPr/>
          <p:nvPr/>
        </p:nvSpPr>
        <p:spPr>
          <a:xfrm>
            <a:off x="3133725" y="1289430"/>
            <a:ext cx="1234440" cy="548640"/>
          </a:xfrm>
          <a:prstGeom prst="cloudCallout">
            <a:avLst>
              <a:gd name="adj1" fmla="val 48127"/>
              <a:gd name="adj2" fmla="val 100645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n62"/>
          <p:cNvSpPr/>
          <p:nvPr/>
        </p:nvSpPr>
        <p:spPr>
          <a:xfrm>
            <a:off x="7531100" y="5318760"/>
            <a:ext cx="1234440" cy="548640"/>
          </a:xfrm>
          <a:prstGeom prst="cloudCallout">
            <a:avLst>
              <a:gd name="adj1" fmla="val 65617"/>
              <a:gd name="adj2" fmla="val 48562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n72"/>
          <p:cNvSpPr/>
          <p:nvPr/>
        </p:nvSpPr>
        <p:spPr>
          <a:xfrm>
            <a:off x="7623305" y="1092199"/>
            <a:ext cx="1234440" cy="548640"/>
          </a:xfrm>
          <a:prstGeom prst="cloudCallout">
            <a:avLst>
              <a:gd name="adj1" fmla="val 56358"/>
              <a:gd name="adj2" fmla="val 83284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n82"/>
          <p:cNvSpPr/>
          <p:nvPr/>
        </p:nvSpPr>
        <p:spPr>
          <a:xfrm>
            <a:off x="6527670" y="1944370"/>
            <a:ext cx="1234440" cy="548640"/>
          </a:xfrm>
          <a:prstGeom prst="cloudCallout">
            <a:avLst>
              <a:gd name="adj1" fmla="val 11091"/>
              <a:gd name="adj2" fmla="val 104118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n92"/>
          <p:cNvSpPr/>
          <p:nvPr/>
        </p:nvSpPr>
        <p:spPr>
          <a:xfrm>
            <a:off x="9606280" y="1305560"/>
            <a:ext cx="1234440" cy="548640"/>
          </a:xfrm>
          <a:prstGeom prst="cloudCallout">
            <a:avLst>
              <a:gd name="adj1" fmla="val 66646"/>
              <a:gd name="adj2" fmla="val 92544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9" t="49444"/>
          <a:stretch/>
        </p:blipFill>
        <p:spPr>
          <a:xfrm>
            <a:off x="436880" y="5134247"/>
            <a:ext cx="553719" cy="767475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8665002" y="121078"/>
            <a:ext cx="2653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en-US" sz="5400" b="1" i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 i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1A2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-562063" y="562111"/>
            <a:ext cx="5179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endParaRPr lang="en-US" sz="5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bachoc"/>
          <p:cNvSpPr/>
          <p:nvPr/>
        </p:nvSpPr>
        <p:spPr>
          <a:xfrm>
            <a:off x="5842000" y="4451350"/>
            <a:ext cx="1234440" cy="548640"/>
          </a:xfrm>
          <a:prstGeom prst="cloudCallout">
            <a:avLst>
              <a:gd name="adj1" fmla="val -106194"/>
              <a:gd name="adj2" fmla="val 57822"/>
            </a:avLst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03174" y="2410062"/>
            <a:ext cx="859531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54029" y="5379484"/>
            <a:ext cx="859531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805689" y="3540551"/>
            <a:ext cx="859531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282440" y="2911443"/>
            <a:ext cx="859531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216909" y="5825796"/>
            <a:ext cx="859531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288789" y="3576391"/>
            <a:ext cx="859531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606280" y="5964295"/>
            <a:ext cx="859531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746749" y="2634444"/>
            <a:ext cx="859531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565389" y="2634444"/>
            <a:ext cx="859531" cy="276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2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55" name="Rectangle 54">
            <a:hlinkClick r:id="rId4" action="ppaction://hlinksldjump"/>
          </p:cNvPr>
          <p:cNvSpPr/>
          <p:nvPr/>
        </p:nvSpPr>
        <p:spPr>
          <a:xfrm>
            <a:off x="435428" y="4933404"/>
            <a:ext cx="1479006" cy="9643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hlinkClick r:id="rId5" action="ppaction://hlinksldjump"/>
          </p:cNvPr>
          <p:cNvSpPr/>
          <p:nvPr/>
        </p:nvSpPr>
        <p:spPr>
          <a:xfrm>
            <a:off x="1106979" y="1940827"/>
            <a:ext cx="1479006" cy="9643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hlinkClick r:id="rId6" action="ppaction://hlinksldjump"/>
          </p:cNvPr>
          <p:cNvSpPr/>
          <p:nvPr/>
        </p:nvSpPr>
        <p:spPr>
          <a:xfrm>
            <a:off x="2457087" y="2918279"/>
            <a:ext cx="1479006" cy="9643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hlinkClick r:id="rId7" action="ppaction://hlinksldjump"/>
          </p:cNvPr>
          <p:cNvSpPr/>
          <p:nvPr/>
        </p:nvSpPr>
        <p:spPr>
          <a:xfrm>
            <a:off x="2656477" y="5070591"/>
            <a:ext cx="1479006" cy="9643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hlinkClick r:id="rId8" action="ppaction://hlinksldjump"/>
          </p:cNvPr>
          <p:cNvSpPr/>
          <p:nvPr/>
        </p:nvSpPr>
        <p:spPr>
          <a:xfrm>
            <a:off x="4080289" y="2224137"/>
            <a:ext cx="1479006" cy="9643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hlinkClick r:id="rId9" action="ppaction://hlinksldjump"/>
          </p:cNvPr>
          <p:cNvSpPr/>
          <p:nvPr/>
        </p:nvSpPr>
        <p:spPr>
          <a:xfrm>
            <a:off x="8607088" y="5441990"/>
            <a:ext cx="1479006" cy="9643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hlinkClick r:id="rId10" action="ppaction://hlinksldjump"/>
          </p:cNvPr>
          <p:cNvSpPr/>
          <p:nvPr/>
        </p:nvSpPr>
        <p:spPr>
          <a:xfrm>
            <a:off x="8498049" y="2033342"/>
            <a:ext cx="1479006" cy="9643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hlinkClick r:id="rId11" action="ppaction://hlinksldjump"/>
          </p:cNvPr>
          <p:cNvSpPr/>
          <p:nvPr/>
        </p:nvSpPr>
        <p:spPr>
          <a:xfrm>
            <a:off x="6991466" y="2826405"/>
            <a:ext cx="1479006" cy="9643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hlinkClick r:id="rId12" action="ppaction://hlinksldjump"/>
          </p:cNvPr>
          <p:cNvSpPr/>
          <p:nvPr/>
        </p:nvSpPr>
        <p:spPr>
          <a:xfrm>
            <a:off x="10472252" y="2066408"/>
            <a:ext cx="1479006" cy="9643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07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c1"/>
          <p:cNvSpPr/>
          <p:nvPr/>
        </p:nvSpPr>
        <p:spPr>
          <a:xfrm>
            <a:off x="0" y="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1c7"/>
          <p:cNvSpPr/>
          <p:nvPr/>
        </p:nvSpPr>
        <p:spPr>
          <a:xfrm>
            <a:off x="6560457" y="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1c2"/>
          <p:cNvSpPr/>
          <p:nvPr/>
        </p:nvSpPr>
        <p:spPr>
          <a:xfrm>
            <a:off x="0" y="1139373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c8"/>
          <p:cNvSpPr/>
          <p:nvPr/>
        </p:nvSpPr>
        <p:spPr>
          <a:xfrm>
            <a:off x="6560457" y="1139373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lv1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Câu8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c3"/>
          <p:cNvSpPr/>
          <p:nvPr/>
        </p:nvSpPr>
        <p:spPr>
          <a:xfrm>
            <a:off x="0" y="2307774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1c9"/>
          <p:cNvSpPr/>
          <p:nvPr/>
        </p:nvSpPr>
        <p:spPr>
          <a:xfrm>
            <a:off x="6560457" y="2307774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c4"/>
          <p:cNvSpPr/>
          <p:nvPr/>
        </p:nvSpPr>
        <p:spPr>
          <a:xfrm>
            <a:off x="0" y="3461661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c10"/>
          <p:cNvSpPr/>
          <p:nvPr/>
        </p:nvSpPr>
        <p:spPr>
          <a:xfrm>
            <a:off x="6560457" y="3461661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1c5"/>
          <p:cNvSpPr/>
          <p:nvPr/>
        </p:nvSpPr>
        <p:spPr>
          <a:xfrm>
            <a:off x="0" y="4615548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1c11"/>
          <p:cNvSpPr/>
          <p:nvPr/>
        </p:nvSpPr>
        <p:spPr>
          <a:xfrm>
            <a:off x="6560457" y="4615548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1c6"/>
          <p:cNvSpPr/>
          <p:nvPr/>
        </p:nvSpPr>
        <p:spPr>
          <a:xfrm>
            <a:off x="0" y="584564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1c12"/>
          <p:cNvSpPr/>
          <p:nvPr/>
        </p:nvSpPr>
        <p:spPr>
          <a:xfrm>
            <a:off x="6560457" y="5845640"/>
            <a:ext cx="5631543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1028880" imgH="247680"/>
        </mc:Choice>
        <mc:Fallback>
          <p:control r:id="rId1" imgW="1028880" imgH="247680">
            <p:pic>
              <p:nvPicPr>
                <p:cNvPr id="21" name="CommandButton1"/>
                <p:cNvPicPr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38738" y="-363538"/>
                  <a:ext cx="1030287" cy="2476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72044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609600" y="4953000"/>
            <a:ext cx="11277600" cy="1698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lnSpc>
                <a:spcPct val="107000"/>
              </a:lnSpc>
              <a:spcAft>
                <a:spcPts val="600"/>
              </a:spcAft>
            </a:pP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12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783">
              <a:lnSpc>
                <a:spcPct val="107000"/>
              </a:lnSpc>
              <a:spcAft>
                <a:spcPts val="600"/>
              </a:spcAft>
            </a:pPr>
            <a:r>
              <a:rPr lang="en-US" sz="2133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783"/>
            <a:r>
              <a:rPr lang="en-US" sz="3733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3733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hlinkClick r:id="rId13" action="ppaction://hlinksldjump"/>
          </p:cNvPr>
          <p:cNvSpPr/>
          <p:nvPr/>
        </p:nvSpPr>
        <p:spPr>
          <a:xfrm>
            <a:off x="-438150" y="-666750"/>
            <a:ext cx="13296900" cy="807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31100" y="64115"/>
            <a:ext cx="384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en-US" sz="5400" b="1" i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5400" b="1" i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5400" b="1" i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5026" y="470475"/>
            <a:ext cx="5179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endParaRPr lang="en-US" sz="5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New Projectê">
            <a:hlinkClick r:id="" action="ppaction://media"/>
            <a:extLst>
              <a:ext uri="{FF2B5EF4-FFF2-40B4-BE49-F238E27FC236}">
                <a16:creationId xmlns:a16="http://schemas.microsoft.com/office/drawing/2014/main" id="{2DA78226-F93E-42AB-8962-4632A3AD1F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4"/>
          <a:srcRect l="-958" t="47607" r="-1" b="46093"/>
          <a:stretch/>
        </p:blipFill>
        <p:spPr>
          <a:xfrm>
            <a:off x="1637627" y="6537963"/>
            <a:ext cx="8369109" cy="320037"/>
          </a:xfrm>
          <a:prstGeom prst="rect">
            <a:avLst/>
          </a:prstGeom>
        </p:spPr>
      </p:pic>
      <p:sp>
        <p:nvSpPr>
          <p:cNvPr id="9" name="cau9"/>
          <p:cNvSpPr/>
          <p:nvPr/>
        </p:nvSpPr>
        <p:spPr>
          <a:xfrm>
            <a:off x="1738411" y="5113035"/>
            <a:ext cx="8230225" cy="14058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lv1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câu hỏi vào 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95" y="1268640"/>
            <a:ext cx="152638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score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72096" y="1268639"/>
            <a:ext cx="228299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15" action="ppaction://hlinksldjump"/>
          </p:cNvPr>
          <p:cNvSpPr/>
          <p:nvPr/>
        </p:nvSpPr>
        <p:spPr>
          <a:xfrm>
            <a:off x="5662781" y="-19050"/>
            <a:ext cx="1371600" cy="5169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126796" y="6303539"/>
            <a:ext cx="1915656" cy="553791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3" imgW="1095480" imgH="638280"/>
        </mc:Choice>
        <mc:Fallback>
          <p:control r:id="rId3" imgW="1095480" imgH="638280">
            <p:pic>
              <p:nvPicPr>
                <p:cNvPr id="12" name="CommandButton21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06736" y="5666817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4" imgW="1095480" imgH="638280"/>
        </mc:Choice>
        <mc:Fallback>
          <p:control r:id="rId4" imgW="1095480" imgH="638280">
            <p:pic>
              <p:nvPicPr>
                <p:cNvPr id="13" name="CommandButton31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84624" y="5666817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5" imgW="1581120" imgH="552600"/>
        </mc:Choice>
        <mc:Fallback>
          <p:control r:id="rId5" imgW="1581120" imgH="552600">
            <p:pic>
              <p:nvPicPr>
                <p:cNvPr id="14" name="CommandButton41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21431" y="1819997"/>
                  <a:ext cx="1584325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6" imgW="1095480" imgH="638280"/>
        </mc:Choice>
        <mc:Fallback>
          <p:control r:id="rId6" imgW="1095480" imgH="638280">
            <p:pic>
              <p:nvPicPr>
                <p:cNvPr id="15" name="CommandButton51"/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-24677" y="6220608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7" imgW="2523960" imgH="552600"/>
        </mc:Choice>
        <mc:Fallback>
          <p:control r:id="rId7" imgW="2523960" imgH="552600">
            <p:pic>
              <p:nvPicPr>
                <p:cNvPr id="16" name="CommandButton11"/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675" y="1819275"/>
                  <a:ext cx="2524125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8" imgW="1114560" imgH="552600"/>
        </mc:Choice>
        <mc:Fallback>
          <p:control r:id="rId8" imgW="1114560" imgH="552600">
            <p:pic>
              <p:nvPicPr>
                <p:cNvPr id="17" name="CommandButton61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65437" y="1819275"/>
                  <a:ext cx="1111477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9" imgW="847800" imgH="638280"/>
        </mc:Choice>
        <mc:Fallback>
          <p:control r:id="rId9" imgW="847800" imgH="638280">
            <p:pic>
              <p:nvPicPr>
                <p:cNvPr id="18" name="CommandButton71"/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865455" y="5014188"/>
                  <a:ext cx="8417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10" imgW="838080" imgH="638280"/>
        </mc:Choice>
        <mc:Fallback>
          <p:control r:id="rId10" imgW="838080" imgH="638280">
            <p:pic>
              <p:nvPicPr>
                <p:cNvPr id="19" name="CommandButton81"/>
                <p:cNvPicPr>
                  <a:picLocks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23723" y="5014746"/>
                  <a:ext cx="841732" cy="63739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709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28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Rectangle 34">
            <a:hlinkClick r:id="rId13" action="ppaction://hlinksldjump"/>
          </p:cNvPr>
          <p:cNvSpPr/>
          <p:nvPr/>
        </p:nvSpPr>
        <p:spPr>
          <a:xfrm>
            <a:off x="-438150" y="-666750"/>
            <a:ext cx="13296900" cy="807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531100" y="64115"/>
            <a:ext cx="384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en-US" sz="5400" b="1" i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5400" b="1" i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5400" b="1" i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75026" y="470475"/>
            <a:ext cx="5179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endParaRPr lang="en-US" sz="5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New Projectê">
            <a:hlinkClick r:id="" action="ppaction://media"/>
            <a:extLst>
              <a:ext uri="{FF2B5EF4-FFF2-40B4-BE49-F238E27FC236}">
                <a16:creationId xmlns:a16="http://schemas.microsoft.com/office/drawing/2014/main" id="{2DA78226-F93E-42AB-8962-4632A3AD1F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4"/>
          <a:srcRect l="-958" t="47607" r="-1" b="46093"/>
          <a:stretch/>
        </p:blipFill>
        <p:spPr>
          <a:xfrm>
            <a:off x="1637627" y="6537963"/>
            <a:ext cx="8369109" cy="320037"/>
          </a:xfrm>
          <a:prstGeom prst="rect">
            <a:avLst/>
          </a:prstGeom>
        </p:spPr>
      </p:pic>
      <p:sp>
        <p:nvSpPr>
          <p:cNvPr id="10" name="cau9"/>
          <p:cNvSpPr/>
          <p:nvPr/>
        </p:nvSpPr>
        <p:spPr>
          <a:xfrm>
            <a:off x="1738411" y="5113035"/>
            <a:ext cx="8230225" cy="14058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895" y="1268640"/>
            <a:ext cx="152638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score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2096" y="1268639"/>
            <a:ext cx="228299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hlinkClick r:id="rId15" action="ppaction://hlinksldjump"/>
          </p:cNvPr>
          <p:cNvSpPr/>
          <p:nvPr/>
        </p:nvSpPr>
        <p:spPr>
          <a:xfrm>
            <a:off x="5662781" y="-19050"/>
            <a:ext cx="1371600" cy="5169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126796" y="6303539"/>
            <a:ext cx="1915656" cy="553791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3" imgW="1095480" imgH="638280"/>
        </mc:Choice>
        <mc:Fallback>
          <p:control r:id="rId3" imgW="1095480" imgH="638280">
            <p:pic>
              <p:nvPicPr>
                <p:cNvPr id="13" name="CommandButton22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06736" y="5666817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4" imgW="1095480" imgH="638280"/>
        </mc:Choice>
        <mc:Fallback>
          <p:control r:id="rId4" imgW="1095480" imgH="638280">
            <p:pic>
              <p:nvPicPr>
                <p:cNvPr id="14" name="CommandButton32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84624" y="5666817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5" imgW="1581120" imgH="552600"/>
        </mc:Choice>
        <mc:Fallback>
          <p:control r:id="rId5" imgW="1581120" imgH="552600">
            <p:pic>
              <p:nvPicPr>
                <p:cNvPr id="15" name="CommandButton42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21431" y="1819997"/>
                  <a:ext cx="1584325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6" imgW="1095480" imgH="638280"/>
        </mc:Choice>
        <mc:Fallback>
          <p:control r:id="rId6" imgW="1095480" imgH="638280">
            <p:pic>
              <p:nvPicPr>
                <p:cNvPr id="16" name="CommandButton52"/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-24677" y="6220608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7" imgW="2523960" imgH="552600"/>
        </mc:Choice>
        <mc:Fallback>
          <p:control r:id="rId7" imgW="2523960" imgH="552600">
            <p:pic>
              <p:nvPicPr>
                <p:cNvPr id="17" name="CommandButton12"/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675" y="1819275"/>
                  <a:ext cx="2524125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8" imgW="2276640" imgH="552600"/>
        </mc:Choice>
        <mc:Fallback>
          <p:control r:id="rId8" imgW="2276640" imgH="552600">
            <p:pic>
              <p:nvPicPr>
                <p:cNvPr id="18" name="CommandButton62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65437" y="1819275"/>
                  <a:ext cx="2272619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9" imgW="847800" imgH="638280"/>
        </mc:Choice>
        <mc:Fallback>
          <p:control r:id="rId9" imgW="847800" imgH="638280">
            <p:pic>
              <p:nvPicPr>
                <p:cNvPr id="19" name="CommandButton72"/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865455" y="5014188"/>
                  <a:ext cx="8417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10" imgW="838080" imgH="638280"/>
        </mc:Choice>
        <mc:Fallback>
          <p:control r:id="rId10" imgW="838080" imgH="638280">
            <p:pic>
              <p:nvPicPr>
                <p:cNvPr id="20" name="CommandButton82"/>
                <p:cNvPicPr>
                  <a:picLocks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23723" y="5014746"/>
                  <a:ext cx="841732" cy="63739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4930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28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Rectangle 34">
            <a:hlinkClick r:id="rId13" action="ppaction://hlinksldjump"/>
          </p:cNvPr>
          <p:cNvSpPr/>
          <p:nvPr/>
        </p:nvSpPr>
        <p:spPr>
          <a:xfrm>
            <a:off x="-438150" y="-666750"/>
            <a:ext cx="13296900" cy="807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531100" y="64115"/>
            <a:ext cx="384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en-US" sz="5400" b="1" i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5400" b="1" i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5400" b="1" i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75026" y="470475"/>
            <a:ext cx="5179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endParaRPr lang="en-US" sz="5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New Projectê">
            <a:hlinkClick r:id="" action="ppaction://media"/>
            <a:extLst>
              <a:ext uri="{FF2B5EF4-FFF2-40B4-BE49-F238E27FC236}">
                <a16:creationId xmlns:a16="http://schemas.microsoft.com/office/drawing/2014/main" id="{2DA78226-F93E-42AB-8962-4632A3AD1F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4"/>
          <a:srcRect l="-958" t="47607" r="-1" b="46093"/>
          <a:stretch/>
        </p:blipFill>
        <p:spPr>
          <a:xfrm>
            <a:off x="1637627" y="6537963"/>
            <a:ext cx="8369109" cy="320037"/>
          </a:xfrm>
          <a:prstGeom prst="rect">
            <a:avLst/>
          </a:prstGeom>
        </p:spPr>
      </p:pic>
      <p:sp>
        <p:nvSpPr>
          <p:cNvPr id="9" name="cau9"/>
          <p:cNvSpPr/>
          <p:nvPr/>
        </p:nvSpPr>
        <p:spPr>
          <a:xfrm>
            <a:off x="1738411" y="5113035"/>
            <a:ext cx="8230225" cy="14058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95" y="1268640"/>
            <a:ext cx="152638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score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72096" y="1268639"/>
            <a:ext cx="228299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hlinkClick r:id="rId15" action="ppaction://hlinksldjump"/>
          </p:cNvPr>
          <p:cNvSpPr/>
          <p:nvPr/>
        </p:nvSpPr>
        <p:spPr>
          <a:xfrm>
            <a:off x="5662781" y="-19050"/>
            <a:ext cx="1371600" cy="5169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126796" y="6303539"/>
            <a:ext cx="1915656" cy="553791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3" imgW="1095480" imgH="638280"/>
        </mc:Choice>
        <mc:Fallback>
          <p:control r:id="rId3" imgW="1095480" imgH="638280">
            <p:pic>
              <p:nvPicPr>
                <p:cNvPr id="12" name="CommandButton23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06736" y="5666817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4" imgW="1095480" imgH="638280"/>
        </mc:Choice>
        <mc:Fallback>
          <p:control r:id="rId4" imgW="1095480" imgH="638280">
            <p:pic>
              <p:nvPicPr>
                <p:cNvPr id="13" name="CommandButton33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84624" y="5666817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5" imgW="1581120" imgH="552600"/>
        </mc:Choice>
        <mc:Fallback>
          <p:control r:id="rId5" imgW="1581120" imgH="552600">
            <p:pic>
              <p:nvPicPr>
                <p:cNvPr id="14" name="CommandButton43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21431" y="1819997"/>
                  <a:ext cx="1584325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6" imgW="1095480" imgH="638280"/>
        </mc:Choice>
        <mc:Fallback>
          <p:control r:id="rId6" imgW="1095480" imgH="638280">
            <p:pic>
              <p:nvPicPr>
                <p:cNvPr id="15" name="CommandButton53"/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-24677" y="6220608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7" imgW="2523960" imgH="552600"/>
        </mc:Choice>
        <mc:Fallback>
          <p:control r:id="rId7" imgW="2523960" imgH="552600">
            <p:pic>
              <p:nvPicPr>
                <p:cNvPr id="16" name="CommandButton13"/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675" y="1819275"/>
                  <a:ext cx="2524125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8" imgW="885960" imgH="552600"/>
        </mc:Choice>
        <mc:Fallback>
          <p:control r:id="rId8" imgW="885960" imgH="552600">
            <p:pic>
              <p:nvPicPr>
                <p:cNvPr id="17" name="CommandButton63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65438" y="1819275"/>
                  <a:ext cx="882650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9" imgW="847800" imgH="638280"/>
        </mc:Choice>
        <mc:Fallback>
          <p:control r:id="rId9" imgW="847800" imgH="638280">
            <p:pic>
              <p:nvPicPr>
                <p:cNvPr id="18" name="CommandButton73"/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865455" y="5014188"/>
                  <a:ext cx="8417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10" imgW="838080" imgH="638280"/>
        </mc:Choice>
        <mc:Fallback>
          <p:control r:id="rId10" imgW="838080" imgH="638280">
            <p:pic>
              <p:nvPicPr>
                <p:cNvPr id="19" name="CommandButton83"/>
                <p:cNvPicPr>
                  <a:picLocks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23723" y="5014746"/>
                  <a:ext cx="841732" cy="63739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942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28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" y="-20026"/>
            <a:ext cx="12192000" cy="6878026"/>
          </a:xfrm>
          <a:prstGeom prst="rect">
            <a:avLst/>
          </a:prstGeom>
        </p:spPr>
      </p:pic>
      <p:sp>
        <p:nvSpPr>
          <p:cNvPr id="36" name="Rectangle 35">
            <a:hlinkClick r:id="rId13" action="ppaction://hlinksldjump"/>
          </p:cNvPr>
          <p:cNvSpPr/>
          <p:nvPr/>
        </p:nvSpPr>
        <p:spPr>
          <a:xfrm>
            <a:off x="-438150" y="-666750"/>
            <a:ext cx="13296900" cy="807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531100" y="64115"/>
            <a:ext cx="384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en-US" sz="5400" b="1" i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5400" b="1" i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5400" b="1" i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75026" y="470475"/>
            <a:ext cx="5179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endParaRPr lang="en-US" sz="5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New Projectê">
            <a:hlinkClick r:id="" action="ppaction://media"/>
            <a:extLst>
              <a:ext uri="{FF2B5EF4-FFF2-40B4-BE49-F238E27FC236}">
                <a16:creationId xmlns:a16="http://schemas.microsoft.com/office/drawing/2014/main" id="{2DA78226-F93E-42AB-8962-4632A3AD1F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4"/>
          <a:srcRect l="-958" t="47607" r="-1" b="46093"/>
          <a:stretch/>
        </p:blipFill>
        <p:spPr>
          <a:xfrm>
            <a:off x="1637627" y="6537963"/>
            <a:ext cx="8369109" cy="320037"/>
          </a:xfrm>
          <a:prstGeom prst="rect">
            <a:avLst/>
          </a:prstGeom>
        </p:spPr>
      </p:pic>
      <p:sp>
        <p:nvSpPr>
          <p:cNvPr id="9" name="cau9"/>
          <p:cNvSpPr/>
          <p:nvPr/>
        </p:nvSpPr>
        <p:spPr>
          <a:xfrm>
            <a:off x="1738411" y="5113035"/>
            <a:ext cx="8230225" cy="14058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lv7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câu hỏi vào 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95" y="1268640"/>
            <a:ext cx="152638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score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72096" y="1268639"/>
            <a:ext cx="228299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hlinkClick r:id="rId15" action="ppaction://hlinksldjump"/>
          </p:cNvPr>
          <p:cNvSpPr/>
          <p:nvPr/>
        </p:nvSpPr>
        <p:spPr>
          <a:xfrm>
            <a:off x="5662781" y="-19050"/>
            <a:ext cx="1371600" cy="5169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126796" y="6303539"/>
            <a:ext cx="1915656" cy="553791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3" imgW="1095480" imgH="638280"/>
        </mc:Choice>
        <mc:Fallback>
          <p:control r:id="rId3" imgW="1095480" imgH="638280">
            <p:pic>
              <p:nvPicPr>
                <p:cNvPr id="12" name="CommandButton24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06736" y="5666817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4" imgW="1095480" imgH="638280"/>
        </mc:Choice>
        <mc:Fallback>
          <p:control r:id="rId4" imgW="1095480" imgH="638280">
            <p:pic>
              <p:nvPicPr>
                <p:cNvPr id="13" name="CommandButton34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84624" y="5666817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5" imgW="1581120" imgH="552600"/>
        </mc:Choice>
        <mc:Fallback>
          <p:control r:id="rId5" imgW="1581120" imgH="552600">
            <p:pic>
              <p:nvPicPr>
                <p:cNvPr id="14" name="CommandButton44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21431" y="1819997"/>
                  <a:ext cx="1584325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6" imgW="1095480" imgH="638280"/>
        </mc:Choice>
        <mc:Fallback>
          <p:control r:id="rId6" imgW="1095480" imgH="638280">
            <p:pic>
              <p:nvPicPr>
                <p:cNvPr id="15" name="CommandButton54"/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-24677" y="6220608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7" imgW="2523960" imgH="552600"/>
        </mc:Choice>
        <mc:Fallback>
          <p:control r:id="rId7" imgW="2523960" imgH="552600">
            <p:pic>
              <p:nvPicPr>
                <p:cNvPr id="16" name="CommandButton14"/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675" y="1819275"/>
                  <a:ext cx="2524125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8" imgW="885960" imgH="552600"/>
        </mc:Choice>
        <mc:Fallback>
          <p:control r:id="rId8" imgW="885960" imgH="552600">
            <p:pic>
              <p:nvPicPr>
                <p:cNvPr id="17" name="CommandButton64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65438" y="1819275"/>
                  <a:ext cx="882650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9" imgW="847800" imgH="638280"/>
        </mc:Choice>
        <mc:Fallback>
          <p:control r:id="rId9" imgW="847800" imgH="638280">
            <p:pic>
              <p:nvPicPr>
                <p:cNvPr id="18" name="CommandButton74"/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865455" y="5014188"/>
                  <a:ext cx="8417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10" imgW="838080" imgH="638280"/>
        </mc:Choice>
        <mc:Fallback>
          <p:control r:id="rId10" imgW="838080" imgH="638280">
            <p:pic>
              <p:nvPicPr>
                <p:cNvPr id="19" name="CommandButton84"/>
                <p:cNvPicPr>
                  <a:picLocks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23723" y="5014746"/>
                  <a:ext cx="841732" cy="63739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3971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28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Rectangle 34">
            <a:hlinkClick r:id="rId13" action="ppaction://hlinksldjump"/>
          </p:cNvPr>
          <p:cNvSpPr/>
          <p:nvPr/>
        </p:nvSpPr>
        <p:spPr>
          <a:xfrm>
            <a:off x="-438150" y="-666750"/>
            <a:ext cx="13296900" cy="807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531100" y="64115"/>
            <a:ext cx="384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en-US" sz="5400" b="1" i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5400" b="1" i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5400" b="1" i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75026" y="470475"/>
            <a:ext cx="5179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endParaRPr lang="en-US" sz="5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New Projectê">
            <a:hlinkClick r:id="" action="ppaction://media"/>
            <a:extLst>
              <a:ext uri="{FF2B5EF4-FFF2-40B4-BE49-F238E27FC236}">
                <a16:creationId xmlns:a16="http://schemas.microsoft.com/office/drawing/2014/main" id="{2DA78226-F93E-42AB-8962-4632A3AD1F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4"/>
          <a:srcRect l="-958" t="47607" r="-1" b="46093"/>
          <a:stretch/>
        </p:blipFill>
        <p:spPr>
          <a:xfrm>
            <a:off x="1637627" y="6537963"/>
            <a:ext cx="8369109" cy="320037"/>
          </a:xfrm>
          <a:prstGeom prst="rect">
            <a:avLst/>
          </a:prstGeom>
        </p:spPr>
      </p:pic>
      <p:sp>
        <p:nvSpPr>
          <p:cNvPr id="9" name="cau9"/>
          <p:cNvSpPr/>
          <p:nvPr/>
        </p:nvSpPr>
        <p:spPr>
          <a:xfrm>
            <a:off x="1738411" y="5113035"/>
            <a:ext cx="8230225" cy="14058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lv7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câu hỏi vào 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95" y="1268640"/>
            <a:ext cx="152638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score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72096" y="1268639"/>
            <a:ext cx="228299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hlinkClick r:id="rId15" action="ppaction://hlinksldjump"/>
          </p:cNvPr>
          <p:cNvSpPr/>
          <p:nvPr/>
        </p:nvSpPr>
        <p:spPr>
          <a:xfrm>
            <a:off x="5662781" y="-19050"/>
            <a:ext cx="1371600" cy="5169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126796" y="6303539"/>
            <a:ext cx="1915656" cy="553791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3" imgW="1095480" imgH="638280"/>
        </mc:Choice>
        <mc:Fallback>
          <p:control r:id="rId3" imgW="1095480" imgH="638280">
            <p:pic>
              <p:nvPicPr>
                <p:cNvPr id="12" name="CommandButton25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06736" y="5666817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4" imgW="1095480" imgH="638280"/>
        </mc:Choice>
        <mc:Fallback>
          <p:control r:id="rId4" imgW="1095480" imgH="638280">
            <p:pic>
              <p:nvPicPr>
                <p:cNvPr id="13" name="CommandButton35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84624" y="5666817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5" imgW="1581120" imgH="552600"/>
        </mc:Choice>
        <mc:Fallback>
          <p:control r:id="rId5" imgW="1581120" imgH="552600">
            <p:pic>
              <p:nvPicPr>
                <p:cNvPr id="14" name="CommandButton45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21431" y="1819997"/>
                  <a:ext cx="1584325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6" imgW="1095480" imgH="638280"/>
        </mc:Choice>
        <mc:Fallback>
          <p:control r:id="rId6" imgW="1095480" imgH="638280">
            <p:pic>
              <p:nvPicPr>
                <p:cNvPr id="15" name="CommandButton55"/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-24677" y="6220608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7" imgW="2523960" imgH="552600"/>
        </mc:Choice>
        <mc:Fallback>
          <p:control r:id="rId7" imgW="2523960" imgH="552600">
            <p:pic>
              <p:nvPicPr>
                <p:cNvPr id="16" name="CommandButton15"/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675" y="1819275"/>
                  <a:ext cx="2524125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8" imgW="885960" imgH="552600"/>
        </mc:Choice>
        <mc:Fallback>
          <p:control r:id="rId8" imgW="885960" imgH="552600">
            <p:pic>
              <p:nvPicPr>
                <p:cNvPr id="17" name="CommandButton65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65438" y="1819275"/>
                  <a:ext cx="882650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9" imgW="847800" imgH="638280"/>
        </mc:Choice>
        <mc:Fallback>
          <p:control r:id="rId9" imgW="847800" imgH="638280">
            <p:pic>
              <p:nvPicPr>
                <p:cNvPr id="18" name="CommandButton75"/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865455" y="5014188"/>
                  <a:ext cx="8417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10" imgW="838080" imgH="638280"/>
        </mc:Choice>
        <mc:Fallback>
          <p:control r:id="rId10" imgW="838080" imgH="638280">
            <p:pic>
              <p:nvPicPr>
                <p:cNvPr id="19" name="CommandButton85"/>
                <p:cNvPicPr>
                  <a:picLocks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23723" y="5014746"/>
                  <a:ext cx="841732" cy="63739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821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28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6" name="Rectangle 35">
            <a:hlinkClick r:id="rId13" action="ppaction://hlinksldjump"/>
          </p:cNvPr>
          <p:cNvSpPr/>
          <p:nvPr/>
        </p:nvSpPr>
        <p:spPr>
          <a:xfrm>
            <a:off x="-438150" y="-666750"/>
            <a:ext cx="13296900" cy="807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531100" y="64115"/>
            <a:ext cx="384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en-US" sz="5400" b="1" i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5400" b="1" i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5400" b="1" i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75026" y="470475"/>
            <a:ext cx="5179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endParaRPr lang="en-US" sz="5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New Projectê">
            <a:hlinkClick r:id="" action="ppaction://media"/>
            <a:extLst>
              <a:ext uri="{FF2B5EF4-FFF2-40B4-BE49-F238E27FC236}">
                <a16:creationId xmlns:a16="http://schemas.microsoft.com/office/drawing/2014/main" id="{2DA78226-F93E-42AB-8962-4632A3AD1F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4"/>
          <a:srcRect l="-958" t="47607" r="-1" b="46093"/>
          <a:stretch/>
        </p:blipFill>
        <p:spPr>
          <a:xfrm>
            <a:off x="1637627" y="6537963"/>
            <a:ext cx="8369109" cy="320037"/>
          </a:xfrm>
          <a:prstGeom prst="rect">
            <a:avLst/>
          </a:prstGeom>
        </p:spPr>
      </p:pic>
      <p:sp>
        <p:nvSpPr>
          <p:cNvPr id="9" name="cau9"/>
          <p:cNvSpPr/>
          <p:nvPr/>
        </p:nvSpPr>
        <p:spPr>
          <a:xfrm>
            <a:off x="1738411" y="5113035"/>
            <a:ext cx="8230225" cy="14058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95" y="1268640"/>
            <a:ext cx="152638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score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72096" y="1268639"/>
            <a:ext cx="228299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hlinkClick r:id="rId15" action="ppaction://hlinksldjump"/>
          </p:cNvPr>
          <p:cNvSpPr/>
          <p:nvPr/>
        </p:nvSpPr>
        <p:spPr>
          <a:xfrm>
            <a:off x="5662781" y="-19050"/>
            <a:ext cx="1371600" cy="5169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126796" y="6303539"/>
            <a:ext cx="1915656" cy="553791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3" imgW="1095480" imgH="638280"/>
        </mc:Choice>
        <mc:Fallback>
          <p:control r:id="rId3" imgW="1095480" imgH="638280">
            <p:pic>
              <p:nvPicPr>
                <p:cNvPr id="12" name="CommandButton26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06736" y="5666817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4" imgW="1095480" imgH="638280"/>
        </mc:Choice>
        <mc:Fallback>
          <p:control r:id="rId4" imgW="1095480" imgH="638280">
            <p:pic>
              <p:nvPicPr>
                <p:cNvPr id="13" name="CommandButton36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84624" y="5666817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5" imgW="1581120" imgH="552600"/>
        </mc:Choice>
        <mc:Fallback>
          <p:control r:id="rId5" imgW="1581120" imgH="552600">
            <p:pic>
              <p:nvPicPr>
                <p:cNvPr id="14" name="CommandButton46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21431" y="1819997"/>
                  <a:ext cx="1584325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6" imgW="1095480" imgH="638280"/>
        </mc:Choice>
        <mc:Fallback>
          <p:control r:id="rId6" imgW="1095480" imgH="638280">
            <p:pic>
              <p:nvPicPr>
                <p:cNvPr id="15" name="CommandButton56"/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-24677" y="6220608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7" imgW="2523960" imgH="552600"/>
        </mc:Choice>
        <mc:Fallback>
          <p:control r:id="rId7" imgW="2523960" imgH="552600">
            <p:pic>
              <p:nvPicPr>
                <p:cNvPr id="16" name="CommandButton16"/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675" y="1819275"/>
                  <a:ext cx="2524125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8" imgW="885960" imgH="552600"/>
        </mc:Choice>
        <mc:Fallback>
          <p:control r:id="rId8" imgW="885960" imgH="552600">
            <p:pic>
              <p:nvPicPr>
                <p:cNvPr id="17" name="CommandButton66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65438" y="1819275"/>
                  <a:ext cx="882650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9" imgW="847800" imgH="638280"/>
        </mc:Choice>
        <mc:Fallback>
          <p:control r:id="rId9" imgW="847800" imgH="638280">
            <p:pic>
              <p:nvPicPr>
                <p:cNvPr id="18" name="CommandButton76"/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865455" y="5014188"/>
                  <a:ext cx="8417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10" imgW="838080" imgH="638280"/>
        </mc:Choice>
        <mc:Fallback>
          <p:control r:id="rId10" imgW="838080" imgH="638280">
            <p:pic>
              <p:nvPicPr>
                <p:cNvPr id="19" name="CommandButton86"/>
                <p:cNvPicPr>
                  <a:picLocks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23723" y="5014746"/>
                  <a:ext cx="841732" cy="63739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0438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28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Rectangle 34">
            <a:hlinkClick r:id="rId13" action="ppaction://hlinksldjump"/>
          </p:cNvPr>
          <p:cNvSpPr/>
          <p:nvPr/>
        </p:nvSpPr>
        <p:spPr>
          <a:xfrm>
            <a:off x="-438150" y="-666750"/>
            <a:ext cx="13296900" cy="807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531100" y="64115"/>
            <a:ext cx="384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en-US" sz="5400" b="1" i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5400" b="1" i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5400" b="1" i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75026" y="470475"/>
            <a:ext cx="5179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endParaRPr lang="en-US" sz="5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New Projectê">
            <a:hlinkClick r:id="" action="ppaction://media"/>
            <a:extLst>
              <a:ext uri="{FF2B5EF4-FFF2-40B4-BE49-F238E27FC236}">
                <a16:creationId xmlns:a16="http://schemas.microsoft.com/office/drawing/2014/main" id="{2DA78226-F93E-42AB-8962-4632A3AD1F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4"/>
          <a:srcRect l="-958" t="47607" r="-1" b="46093"/>
          <a:stretch/>
        </p:blipFill>
        <p:spPr>
          <a:xfrm>
            <a:off x="1637627" y="6537963"/>
            <a:ext cx="8369109" cy="320037"/>
          </a:xfrm>
          <a:prstGeom prst="rect">
            <a:avLst/>
          </a:prstGeom>
        </p:spPr>
      </p:pic>
      <p:sp>
        <p:nvSpPr>
          <p:cNvPr id="9" name="cau9"/>
          <p:cNvSpPr/>
          <p:nvPr/>
        </p:nvSpPr>
        <p:spPr>
          <a:xfrm>
            <a:off x="1738411" y="5113035"/>
            <a:ext cx="8230225" cy="14058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lv7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câu hỏi vào đây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95" y="1268640"/>
            <a:ext cx="152638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score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72096" y="1268639"/>
            <a:ext cx="228299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hlinkClick r:id="rId15" action="ppaction://hlinksldjump"/>
          </p:cNvPr>
          <p:cNvSpPr/>
          <p:nvPr/>
        </p:nvSpPr>
        <p:spPr>
          <a:xfrm>
            <a:off x="5662781" y="-19050"/>
            <a:ext cx="1371600" cy="5169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126796" y="6303539"/>
            <a:ext cx="1915656" cy="553791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3" imgW="1095480" imgH="638280"/>
        </mc:Choice>
        <mc:Fallback>
          <p:control r:id="rId3" imgW="1095480" imgH="638280">
            <p:pic>
              <p:nvPicPr>
                <p:cNvPr id="12" name="CommandButton27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06736" y="5666817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4" imgW="1095480" imgH="638280"/>
        </mc:Choice>
        <mc:Fallback>
          <p:control r:id="rId4" imgW="1095480" imgH="638280">
            <p:pic>
              <p:nvPicPr>
                <p:cNvPr id="13" name="CommandButton37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84624" y="5666817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5" imgW="1581120" imgH="552600"/>
        </mc:Choice>
        <mc:Fallback>
          <p:control r:id="rId5" imgW="1581120" imgH="552600">
            <p:pic>
              <p:nvPicPr>
                <p:cNvPr id="14" name="CommandButton47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21431" y="1819997"/>
                  <a:ext cx="1584325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6" imgW="1095480" imgH="638280"/>
        </mc:Choice>
        <mc:Fallback>
          <p:control r:id="rId6" imgW="1095480" imgH="638280">
            <p:pic>
              <p:nvPicPr>
                <p:cNvPr id="15" name="CommandButton57"/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-24677" y="6220608"/>
                  <a:ext cx="10926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7" imgW="2523960" imgH="552600"/>
        </mc:Choice>
        <mc:Fallback>
          <p:control r:id="rId7" imgW="2523960" imgH="552600">
            <p:pic>
              <p:nvPicPr>
                <p:cNvPr id="16" name="CommandButton17"/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675" y="1819275"/>
                  <a:ext cx="2524125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8" imgW="885960" imgH="552600"/>
        </mc:Choice>
        <mc:Fallback>
          <p:control r:id="rId8" imgW="885960" imgH="552600">
            <p:pic>
              <p:nvPicPr>
                <p:cNvPr id="17" name="CommandButton67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65438" y="1819275"/>
                  <a:ext cx="882650" cy="5540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9" imgW="847800" imgH="638280"/>
        </mc:Choice>
        <mc:Fallback>
          <p:control r:id="rId9" imgW="847800" imgH="638280">
            <p:pic>
              <p:nvPicPr>
                <p:cNvPr id="18" name="CommandButton77"/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865455" y="5014188"/>
                  <a:ext cx="841732" cy="63739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10" imgW="838080" imgH="638280"/>
        </mc:Choice>
        <mc:Fallback>
          <p:control r:id="rId10" imgW="838080" imgH="638280">
            <p:pic>
              <p:nvPicPr>
                <p:cNvPr id="19" name="CommandButton87"/>
                <p:cNvPicPr>
                  <a:picLocks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23723" y="5014746"/>
                  <a:ext cx="841732" cy="63739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5894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28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1152</Words>
  <PresentationFormat>Màn hình rộng</PresentationFormat>
  <Paragraphs>423</Paragraphs>
  <Slides>21</Slides>
  <Notes>0</Notes>
  <HiddenSlides>0</HiddenSlides>
  <MMClips>9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2019-12-12T02:51:15Z</dcterms:created>
  <dcterms:modified xsi:type="dcterms:W3CDTF">2023-09-16T09:01:18Z</dcterms:modified>
</cp:coreProperties>
</file>