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4" r:id="rId2"/>
    <p:sldId id="256" r:id="rId3"/>
    <p:sldId id="260" r:id="rId4"/>
    <p:sldId id="261" r:id="rId5"/>
    <p:sldId id="276" r:id="rId6"/>
    <p:sldId id="278" r:id="rId7"/>
    <p:sldId id="279" r:id="rId8"/>
    <p:sldId id="280" r:id="rId9"/>
    <p:sldId id="281" r:id="rId10"/>
    <p:sldId id="270" r:id="rId11"/>
    <p:sldId id="282" r:id="rId12"/>
    <p:sldId id="257" r:id="rId13"/>
    <p:sldId id="258" r:id="rId14"/>
    <p:sldId id="283" r:id="rId15"/>
    <p:sldId id="263" r:id="rId16"/>
    <p:sldId id="275" r:id="rId17"/>
  </p:sldIdLst>
  <p:sldSz cx="18288000" cy="10287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341" y="9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39.svg"/><Relationship Id="rId18" Type="http://schemas.openxmlformats.org/officeDocument/2006/relationships/image" Target="../media/image9.png"/><Relationship Id="rId3" Type="http://schemas.openxmlformats.org/officeDocument/2006/relationships/image" Target="../media/image2.png"/><Relationship Id="rId21" Type="http://schemas.openxmlformats.org/officeDocument/2006/relationships/image" Target="../media/image25.svg"/><Relationship Id="rId7" Type="http://schemas.openxmlformats.org/officeDocument/2006/relationships/image" Target="../media/image4.png"/><Relationship Id="rId17" Type="http://schemas.openxmlformats.org/officeDocument/2006/relationships/image" Target="../media/image7.svg"/><Relationship Id="rId25" Type="http://schemas.openxmlformats.org/officeDocument/2006/relationships/image" Target="../media/image13.png"/><Relationship Id="rId2" Type="http://schemas.openxmlformats.org/officeDocument/2006/relationships/image" Target="../media/image1.jpeg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24" Type="http://schemas.openxmlformats.org/officeDocument/2006/relationships/image" Target="../media/image18.svg"/><Relationship Id="rId5" Type="http://schemas.openxmlformats.org/officeDocument/2006/relationships/image" Target="../media/image3.png"/><Relationship Id="rId15" Type="http://schemas.openxmlformats.org/officeDocument/2006/relationships/image" Target="../media/image14.svg"/><Relationship Id="rId23" Type="http://schemas.openxmlformats.org/officeDocument/2006/relationships/image" Target="../media/image12.png"/><Relationship Id="rId10" Type="http://schemas.openxmlformats.org/officeDocument/2006/relationships/image" Target="../media/image6.png"/><Relationship Id="rId19" Type="http://schemas.openxmlformats.org/officeDocument/2006/relationships/image" Target="../media/image9.svg"/><Relationship Id="rId4" Type="http://schemas.openxmlformats.org/officeDocument/2006/relationships/image" Target="../media/image228.svg"/><Relationship Id="rId9" Type="http://schemas.openxmlformats.org/officeDocument/2006/relationships/image" Target="../media/image5.png"/><Relationship Id="rId14" Type="http://schemas.openxmlformats.org/officeDocument/2006/relationships/image" Target="../media/image7.png"/><Relationship Id="rId22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4.png"/><Relationship Id="rId18" Type="http://schemas.openxmlformats.org/officeDocument/2006/relationships/image" Target="../media/image70.svg"/><Relationship Id="rId3" Type="http://schemas.openxmlformats.org/officeDocument/2006/relationships/image" Target="../media/image39.png"/><Relationship Id="rId21" Type="http://schemas.openxmlformats.org/officeDocument/2006/relationships/image" Target="../media/image47.png"/><Relationship Id="rId7" Type="http://schemas.openxmlformats.org/officeDocument/2006/relationships/image" Target="../media/image194.svg"/><Relationship Id="rId12" Type="http://schemas.openxmlformats.org/officeDocument/2006/relationships/image" Target="../media/image25.svg"/><Relationship Id="rId17" Type="http://schemas.openxmlformats.org/officeDocument/2006/relationships/image" Target="../media/image45.png"/><Relationship Id="rId2" Type="http://schemas.openxmlformats.org/officeDocument/2006/relationships/image" Target="../media/image22.jpeg"/><Relationship Id="rId16" Type="http://schemas.openxmlformats.org/officeDocument/2006/relationships/image" Target="../media/image68.svg"/><Relationship Id="rId20" Type="http://schemas.openxmlformats.org/officeDocument/2006/relationships/image" Target="../media/image20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10.png"/><Relationship Id="rId5" Type="http://schemas.openxmlformats.org/officeDocument/2006/relationships/image" Target="../media/image192.svg"/><Relationship Id="rId10" Type="http://schemas.openxmlformats.org/officeDocument/2006/relationships/image" Target="../media/image43.png"/><Relationship Id="rId19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19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4.png"/><Relationship Id="rId18" Type="http://schemas.openxmlformats.org/officeDocument/2006/relationships/image" Target="../media/image70.svg"/><Relationship Id="rId3" Type="http://schemas.openxmlformats.org/officeDocument/2006/relationships/image" Target="../media/image39.png"/><Relationship Id="rId21" Type="http://schemas.openxmlformats.org/officeDocument/2006/relationships/image" Target="../media/image48.png"/><Relationship Id="rId7" Type="http://schemas.openxmlformats.org/officeDocument/2006/relationships/image" Target="../media/image194.svg"/><Relationship Id="rId12" Type="http://schemas.openxmlformats.org/officeDocument/2006/relationships/image" Target="../media/image25.svg"/><Relationship Id="rId17" Type="http://schemas.openxmlformats.org/officeDocument/2006/relationships/image" Target="../media/image45.png"/><Relationship Id="rId2" Type="http://schemas.openxmlformats.org/officeDocument/2006/relationships/image" Target="../media/image22.jpeg"/><Relationship Id="rId16" Type="http://schemas.openxmlformats.org/officeDocument/2006/relationships/image" Target="../media/image68.svg"/><Relationship Id="rId20" Type="http://schemas.openxmlformats.org/officeDocument/2006/relationships/image" Target="../media/image20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10.png"/><Relationship Id="rId5" Type="http://schemas.openxmlformats.org/officeDocument/2006/relationships/image" Target="../media/image192.svg"/><Relationship Id="rId10" Type="http://schemas.openxmlformats.org/officeDocument/2006/relationships/image" Target="../media/image43.png"/><Relationship Id="rId19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19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10.png"/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12" Type="http://schemas.openxmlformats.org/officeDocument/2006/relationships/image" Target="../media/image38.sv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54.png"/><Relationship Id="rId5" Type="http://schemas.openxmlformats.org/officeDocument/2006/relationships/image" Target="../media/image51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53.png"/><Relationship Id="rId14" Type="http://schemas.openxmlformats.org/officeDocument/2006/relationships/image" Target="../media/image2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10.png"/><Relationship Id="rId4" Type="http://schemas.openxmlformats.org/officeDocument/2006/relationships/image" Target="../media/image4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10.png"/><Relationship Id="rId4" Type="http://schemas.openxmlformats.org/officeDocument/2006/relationships/image" Target="../media/image4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91.svg"/><Relationship Id="rId3" Type="http://schemas.openxmlformats.org/officeDocument/2006/relationships/image" Target="../media/image56.png"/><Relationship Id="rId7" Type="http://schemas.openxmlformats.org/officeDocument/2006/relationships/image" Target="../media/image25.sv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00.svg"/><Relationship Id="rId15" Type="http://schemas.openxmlformats.org/officeDocument/2006/relationships/image" Target="../media/image106.svg"/><Relationship Id="rId4" Type="http://schemas.openxmlformats.org/officeDocument/2006/relationships/image" Target="../media/image57.png"/><Relationship Id="rId1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39.svg"/><Relationship Id="rId18" Type="http://schemas.openxmlformats.org/officeDocument/2006/relationships/image" Target="../media/image9.png"/><Relationship Id="rId3" Type="http://schemas.openxmlformats.org/officeDocument/2006/relationships/image" Target="../media/image2.png"/><Relationship Id="rId21" Type="http://schemas.openxmlformats.org/officeDocument/2006/relationships/image" Target="../media/image25.svg"/><Relationship Id="rId7" Type="http://schemas.openxmlformats.org/officeDocument/2006/relationships/image" Target="../media/image4.png"/><Relationship Id="rId17" Type="http://schemas.openxmlformats.org/officeDocument/2006/relationships/image" Target="../media/image7.svg"/><Relationship Id="rId25" Type="http://schemas.openxmlformats.org/officeDocument/2006/relationships/image" Target="../media/image13.png"/><Relationship Id="rId2" Type="http://schemas.openxmlformats.org/officeDocument/2006/relationships/image" Target="../media/image1.jpeg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24" Type="http://schemas.openxmlformats.org/officeDocument/2006/relationships/image" Target="../media/image18.svg"/><Relationship Id="rId5" Type="http://schemas.openxmlformats.org/officeDocument/2006/relationships/image" Target="../media/image3.png"/><Relationship Id="rId15" Type="http://schemas.openxmlformats.org/officeDocument/2006/relationships/image" Target="../media/image14.svg"/><Relationship Id="rId23" Type="http://schemas.openxmlformats.org/officeDocument/2006/relationships/image" Target="../media/image12.png"/><Relationship Id="rId10" Type="http://schemas.openxmlformats.org/officeDocument/2006/relationships/image" Target="../media/image6.png"/><Relationship Id="rId19" Type="http://schemas.openxmlformats.org/officeDocument/2006/relationships/image" Target="../media/image9.svg"/><Relationship Id="rId4" Type="http://schemas.openxmlformats.org/officeDocument/2006/relationships/image" Target="../media/image228.svg"/><Relationship Id="rId9" Type="http://schemas.openxmlformats.org/officeDocument/2006/relationships/image" Target="../media/image5.png"/><Relationship Id="rId14" Type="http://schemas.openxmlformats.org/officeDocument/2006/relationships/image" Target="../media/image7.png"/><Relationship Id="rId22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18" Type="http://schemas.openxmlformats.org/officeDocument/2006/relationships/image" Target="../media/image12.png"/><Relationship Id="rId26" Type="http://schemas.openxmlformats.org/officeDocument/2006/relationships/image" Target="../media/image25.svg"/><Relationship Id="rId3" Type="http://schemas.openxmlformats.org/officeDocument/2006/relationships/image" Target="../media/image15.png"/><Relationship Id="rId21" Type="http://schemas.openxmlformats.org/officeDocument/2006/relationships/image" Target="../media/image20.svg"/><Relationship Id="rId7" Type="http://schemas.openxmlformats.org/officeDocument/2006/relationships/image" Target="../media/image8.png"/><Relationship Id="rId12" Type="http://schemas.openxmlformats.org/officeDocument/2006/relationships/image" Target="../media/image4.png"/><Relationship Id="rId17" Type="http://schemas.openxmlformats.org/officeDocument/2006/relationships/image" Target="../media/image16.svg"/><Relationship Id="rId2" Type="http://schemas.openxmlformats.org/officeDocument/2006/relationships/image" Target="../media/image14.jpeg"/><Relationship Id="rId16" Type="http://schemas.openxmlformats.org/officeDocument/2006/relationships/image" Target="../media/image18.png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7.png"/><Relationship Id="rId5" Type="http://schemas.openxmlformats.org/officeDocument/2006/relationships/image" Target="../media/image16.png"/><Relationship Id="rId15" Type="http://schemas.openxmlformats.org/officeDocument/2006/relationships/image" Target="../media/image14.svg"/><Relationship Id="rId23" Type="http://schemas.openxmlformats.org/officeDocument/2006/relationships/image" Target="../media/image10.png"/><Relationship Id="rId28" Type="http://schemas.openxmlformats.org/officeDocument/2006/relationships/image" Target="../media/image21.png"/><Relationship Id="rId10" Type="http://schemas.openxmlformats.org/officeDocument/2006/relationships/image" Target="../media/image9.svg"/><Relationship Id="rId19" Type="http://schemas.openxmlformats.org/officeDocument/2006/relationships/image" Target="../media/image18.svg"/><Relationship Id="rId4" Type="http://schemas.openxmlformats.org/officeDocument/2006/relationships/image" Target="../media/image3.svg"/><Relationship Id="rId9" Type="http://schemas.openxmlformats.org/officeDocument/2006/relationships/image" Target="../media/image9.png"/><Relationship Id="rId14" Type="http://schemas.openxmlformats.org/officeDocument/2006/relationships/image" Target="../media/image7.png"/><Relationship Id="rId22" Type="http://schemas.openxmlformats.org/officeDocument/2006/relationships/image" Target="../media/image19.png"/><Relationship Id="rId27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svg"/><Relationship Id="rId13" Type="http://schemas.openxmlformats.org/officeDocument/2006/relationships/image" Target="../media/image86.svg"/><Relationship Id="rId18" Type="http://schemas.openxmlformats.org/officeDocument/2006/relationships/image" Target="../media/image91.svg"/><Relationship Id="rId3" Type="http://schemas.openxmlformats.org/officeDocument/2006/relationships/image" Target="../media/image23.png"/><Relationship Id="rId21" Type="http://schemas.openxmlformats.org/officeDocument/2006/relationships/image" Target="../media/image93.svg"/><Relationship Id="rId7" Type="http://schemas.openxmlformats.org/officeDocument/2006/relationships/image" Target="../media/image24.png"/><Relationship Id="rId12" Type="http://schemas.openxmlformats.org/officeDocument/2006/relationships/image" Target="../media/image26.png"/><Relationship Id="rId17" Type="http://schemas.openxmlformats.org/officeDocument/2006/relationships/image" Target="../media/image29.png"/><Relationship Id="rId2" Type="http://schemas.openxmlformats.org/officeDocument/2006/relationships/image" Target="../media/image22.jpeg"/><Relationship Id="rId16" Type="http://schemas.openxmlformats.org/officeDocument/2006/relationships/image" Target="../media/image89.sv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11" Type="http://schemas.openxmlformats.org/officeDocument/2006/relationships/image" Target="../media/image25.png"/><Relationship Id="rId15" Type="http://schemas.openxmlformats.org/officeDocument/2006/relationships/image" Target="../media/image28.png"/><Relationship Id="rId23" Type="http://schemas.openxmlformats.org/officeDocument/2006/relationships/image" Target="../media/image25.svg"/><Relationship Id="rId10" Type="http://schemas.openxmlformats.org/officeDocument/2006/relationships/image" Target="../media/image7.svg"/><Relationship Id="rId19" Type="http://schemas.openxmlformats.org/officeDocument/2006/relationships/image" Target="../media/image30.png"/><Relationship Id="rId9" Type="http://schemas.openxmlformats.org/officeDocument/2006/relationships/image" Target="../media/image8.png"/><Relationship Id="rId14" Type="http://schemas.openxmlformats.org/officeDocument/2006/relationships/image" Target="../media/image27.png"/><Relationship Id="rId22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3.png"/><Relationship Id="rId3" Type="http://schemas.openxmlformats.org/officeDocument/2006/relationships/image" Target="../media/image32.png"/><Relationship Id="rId21" Type="http://schemas.openxmlformats.org/officeDocument/2006/relationships/image" Target="../media/image25.svg"/><Relationship Id="rId7" Type="http://schemas.openxmlformats.org/officeDocument/2006/relationships/image" Target="../media/image25.png"/><Relationship Id="rId12" Type="http://schemas.openxmlformats.org/officeDocument/2006/relationships/image" Target="../media/image91.svg"/><Relationship Id="rId17" Type="http://schemas.openxmlformats.org/officeDocument/2006/relationships/image" Target="../media/image35.png"/><Relationship Id="rId2" Type="http://schemas.openxmlformats.org/officeDocument/2006/relationships/image" Target="../media/image22.jpeg"/><Relationship Id="rId16" Type="http://schemas.openxmlformats.org/officeDocument/2006/relationships/image" Target="../media/image34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sv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5" Type="http://schemas.openxmlformats.org/officeDocument/2006/relationships/image" Target="../media/image30.png"/><Relationship Id="rId10" Type="http://schemas.openxmlformats.org/officeDocument/2006/relationships/image" Target="../media/image89.svg"/><Relationship Id="rId19" Type="http://schemas.openxmlformats.org/officeDocument/2006/relationships/image" Target="../media/image98.svg"/><Relationship Id="rId4" Type="http://schemas.openxmlformats.org/officeDocument/2006/relationships/image" Target="../media/image86.svg"/><Relationship Id="rId9" Type="http://schemas.openxmlformats.org/officeDocument/2006/relationships/image" Target="../media/image28.png"/><Relationship Id="rId14" Type="http://schemas.openxmlformats.org/officeDocument/2006/relationships/image" Target="../media/image7.svg"/><Relationship Id="rId22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3.png"/><Relationship Id="rId3" Type="http://schemas.openxmlformats.org/officeDocument/2006/relationships/image" Target="../media/image32.png"/><Relationship Id="rId21" Type="http://schemas.openxmlformats.org/officeDocument/2006/relationships/image" Target="../media/image25.svg"/><Relationship Id="rId7" Type="http://schemas.openxmlformats.org/officeDocument/2006/relationships/image" Target="../media/image25.png"/><Relationship Id="rId12" Type="http://schemas.openxmlformats.org/officeDocument/2006/relationships/image" Target="../media/image91.svg"/><Relationship Id="rId17" Type="http://schemas.openxmlformats.org/officeDocument/2006/relationships/image" Target="../media/image35.png"/><Relationship Id="rId2" Type="http://schemas.openxmlformats.org/officeDocument/2006/relationships/image" Target="../media/image22.jpeg"/><Relationship Id="rId16" Type="http://schemas.openxmlformats.org/officeDocument/2006/relationships/image" Target="../media/image34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sv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5" Type="http://schemas.openxmlformats.org/officeDocument/2006/relationships/image" Target="../media/image30.png"/><Relationship Id="rId23" Type="http://schemas.openxmlformats.org/officeDocument/2006/relationships/image" Target="../media/image38.png"/><Relationship Id="rId10" Type="http://schemas.openxmlformats.org/officeDocument/2006/relationships/image" Target="../media/image89.svg"/><Relationship Id="rId19" Type="http://schemas.openxmlformats.org/officeDocument/2006/relationships/image" Target="../media/image98.svg"/><Relationship Id="rId4" Type="http://schemas.openxmlformats.org/officeDocument/2006/relationships/image" Target="../media/image86.svg"/><Relationship Id="rId9" Type="http://schemas.openxmlformats.org/officeDocument/2006/relationships/image" Target="../media/image28.png"/><Relationship Id="rId14" Type="http://schemas.openxmlformats.org/officeDocument/2006/relationships/image" Target="../media/image7.svg"/><Relationship Id="rId22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svg"/><Relationship Id="rId13" Type="http://schemas.openxmlformats.org/officeDocument/2006/relationships/image" Target="../media/image86.svg"/><Relationship Id="rId18" Type="http://schemas.openxmlformats.org/officeDocument/2006/relationships/image" Target="../media/image91.svg"/><Relationship Id="rId3" Type="http://schemas.openxmlformats.org/officeDocument/2006/relationships/image" Target="../media/image23.png"/><Relationship Id="rId21" Type="http://schemas.openxmlformats.org/officeDocument/2006/relationships/image" Target="../media/image93.svg"/><Relationship Id="rId7" Type="http://schemas.openxmlformats.org/officeDocument/2006/relationships/image" Target="../media/image24.png"/><Relationship Id="rId12" Type="http://schemas.openxmlformats.org/officeDocument/2006/relationships/image" Target="../media/image26.png"/><Relationship Id="rId17" Type="http://schemas.openxmlformats.org/officeDocument/2006/relationships/image" Target="../media/image29.png"/><Relationship Id="rId2" Type="http://schemas.openxmlformats.org/officeDocument/2006/relationships/image" Target="../media/image22.jpeg"/><Relationship Id="rId16" Type="http://schemas.openxmlformats.org/officeDocument/2006/relationships/image" Target="../media/image89.sv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11" Type="http://schemas.openxmlformats.org/officeDocument/2006/relationships/image" Target="../media/image25.png"/><Relationship Id="rId15" Type="http://schemas.openxmlformats.org/officeDocument/2006/relationships/image" Target="../media/image28.png"/><Relationship Id="rId23" Type="http://schemas.openxmlformats.org/officeDocument/2006/relationships/image" Target="../media/image25.svg"/><Relationship Id="rId10" Type="http://schemas.openxmlformats.org/officeDocument/2006/relationships/image" Target="../media/image7.svg"/><Relationship Id="rId19" Type="http://schemas.openxmlformats.org/officeDocument/2006/relationships/image" Target="../media/image30.png"/><Relationship Id="rId9" Type="http://schemas.openxmlformats.org/officeDocument/2006/relationships/image" Target="../media/image8.png"/><Relationship Id="rId14" Type="http://schemas.openxmlformats.org/officeDocument/2006/relationships/image" Target="../media/image27.png"/><Relationship Id="rId2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3.png"/><Relationship Id="rId3" Type="http://schemas.openxmlformats.org/officeDocument/2006/relationships/image" Target="../media/image32.png"/><Relationship Id="rId21" Type="http://schemas.openxmlformats.org/officeDocument/2006/relationships/image" Target="../media/image25.svg"/><Relationship Id="rId7" Type="http://schemas.openxmlformats.org/officeDocument/2006/relationships/image" Target="../media/image25.png"/><Relationship Id="rId12" Type="http://schemas.openxmlformats.org/officeDocument/2006/relationships/image" Target="../media/image91.svg"/><Relationship Id="rId17" Type="http://schemas.openxmlformats.org/officeDocument/2006/relationships/image" Target="../media/image35.png"/><Relationship Id="rId2" Type="http://schemas.openxmlformats.org/officeDocument/2006/relationships/image" Target="../media/image22.jpeg"/><Relationship Id="rId16" Type="http://schemas.openxmlformats.org/officeDocument/2006/relationships/image" Target="../media/image34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sv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5" Type="http://schemas.openxmlformats.org/officeDocument/2006/relationships/image" Target="../media/image30.png"/><Relationship Id="rId10" Type="http://schemas.openxmlformats.org/officeDocument/2006/relationships/image" Target="../media/image89.svg"/><Relationship Id="rId19" Type="http://schemas.openxmlformats.org/officeDocument/2006/relationships/image" Target="../media/image98.svg"/><Relationship Id="rId4" Type="http://schemas.openxmlformats.org/officeDocument/2006/relationships/image" Target="../media/image86.svg"/><Relationship Id="rId9" Type="http://schemas.openxmlformats.org/officeDocument/2006/relationships/image" Target="../media/image28.png"/><Relationship Id="rId14" Type="http://schemas.openxmlformats.org/officeDocument/2006/relationships/image" Target="../media/image7.svg"/><Relationship Id="rId22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3.png"/><Relationship Id="rId3" Type="http://schemas.openxmlformats.org/officeDocument/2006/relationships/image" Target="../media/image32.png"/><Relationship Id="rId21" Type="http://schemas.openxmlformats.org/officeDocument/2006/relationships/image" Target="../media/image25.svg"/><Relationship Id="rId7" Type="http://schemas.openxmlformats.org/officeDocument/2006/relationships/image" Target="../media/image25.png"/><Relationship Id="rId12" Type="http://schemas.openxmlformats.org/officeDocument/2006/relationships/image" Target="../media/image91.svg"/><Relationship Id="rId17" Type="http://schemas.openxmlformats.org/officeDocument/2006/relationships/image" Target="../media/image35.png"/><Relationship Id="rId2" Type="http://schemas.openxmlformats.org/officeDocument/2006/relationships/image" Target="../media/image22.jpeg"/><Relationship Id="rId16" Type="http://schemas.openxmlformats.org/officeDocument/2006/relationships/image" Target="../media/image34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sv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5" Type="http://schemas.openxmlformats.org/officeDocument/2006/relationships/image" Target="../media/image30.png"/><Relationship Id="rId10" Type="http://schemas.openxmlformats.org/officeDocument/2006/relationships/image" Target="../media/image89.svg"/><Relationship Id="rId19" Type="http://schemas.openxmlformats.org/officeDocument/2006/relationships/image" Target="../media/image98.svg"/><Relationship Id="rId4" Type="http://schemas.openxmlformats.org/officeDocument/2006/relationships/image" Target="../media/image86.svg"/><Relationship Id="rId9" Type="http://schemas.openxmlformats.org/officeDocument/2006/relationships/image" Target="../media/image28.png"/><Relationship Id="rId14" Type="http://schemas.openxmlformats.org/officeDocument/2006/relationships/image" Target="../media/image7.svg"/><Relationship Id="rId22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3.png"/><Relationship Id="rId3" Type="http://schemas.openxmlformats.org/officeDocument/2006/relationships/image" Target="../media/image32.png"/><Relationship Id="rId21" Type="http://schemas.openxmlformats.org/officeDocument/2006/relationships/image" Target="../media/image25.svg"/><Relationship Id="rId7" Type="http://schemas.openxmlformats.org/officeDocument/2006/relationships/image" Target="../media/image25.png"/><Relationship Id="rId12" Type="http://schemas.openxmlformats.org/officeDocument/2006/relationships/image" Target="../media/image91.svg"/><Relationship Id="rId17" Type="http://schemas.openxmlformats.org/officeDocument/2006/relationships/image" Target="../media/image35.png"/><Relationship Id="rId2" Type="http://schemas.openxmlformats.org/officeDocument/2006/relationships/image" Target="../media/image22.jpeg"/><Relationship Id="rId16" Type="http://schemas.openxmlformats.org/officeDocument/2006/relationships/image" Target="../media/image34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sv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5" Type="http://schemas.openxmlformats.org/officeDocument/2006/relationships/image" Target="../media/image30.png"/><Relationship Id="rId10" Type="http://schemas.openxmlformats.org/officeDocument/2006/relationships/image" Target="../media/image89.svg"/><Relationship Id="rId19" Type="http://schemas.openxmlformats.org/officeDocument/2006/relationships/image" Target="../media/image98.svg"/><Relationship Id="rId4" Type="http://schemas.openxmlformats.org/officeDocument/2006/relationships/image" Target="../media/image86.svg"/><Relationship Id="rId9" Type="http://schemas.openxmlformats.org/officeDocument/2006/relationships/image" Target="../media/image28.png"/><Relationship Id="rId14" Type="http://schemas.openxmlformats.org/officeDocument/2006/relationships/image" Target="../media/image7.svg"/><Relationship Id="rId22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10494"/>
          <a:stretch>
            <a:fillRect/>
          </a:stretch>
        </p:blipFill>
        <p:spPr>
          <a:xfrm>
            <a:off x="1807837" y="2899460"/>
            <a:ext cx="14672323" cy="497746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64812" flipH="1">
            <a:off x="-885404" y="90309"/>
            <a:ext cx="4157734" cy="154970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69158" flipH="1">
            <a:off x="15680516" y="71757"/>
            <a:ext cx="4161888" cy="155124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392400" y="2305080"/>
            <a:ext cx="1551282" cy="149892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358296" y="3302541"/>
            <a:ext cx="13571401" cy="3118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 smtClean="0">
                <a:solidFill>
                  <a:srgbClr val="646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NGÀY HÔM NAY!</a:t>
            </a:r>
            <a:endParaRPr lang="en-US" sz="7200" b="1" dirty="0">
              <a:solidFill>
                <a:srgbClr val="646B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002053" y="2532243"/>
            <a:ext cx="2283889" cy="58496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703213">
            <a:off x="17821370" y="4566232"/>
            <a:ext cx="840583" cy="77123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471653" y="995608"/>
            <a:ext cx="354974" cy="32851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851213" y="3878112"/>
            <a:ext cx="354974" cy="32851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3661364" y="8657601"/>
            <a:ext cx="354974" cy="32851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-196131" y="9673992"/>
            <a:ext cx="11408768" cy="64174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0566922" y="9712413"/>
            <a:ext cx="11408768" cy="64174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 rot="2779403">
            <a:off x="15324108" y="7082469"/>
            <a:ext cx="2814615" cy="273897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-234231" y="8657601"/>
            <a:ext cx="991921" cy="135647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859037" y="5781964"/>
            <a:ext cx="2276079" cy="2306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66326" y="5559008"/>
            <a:ext cx="1588201" cy="168063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422210" flipH="1">
            <a:off x="6093796" y="8416221"/>
            <a:ext cx="1469991" cy="130695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237513" flipH="1" flipV="1">
            <a:off x="7671370" y="-1341932"/>
            <a:ext cx="2189334" cy="194651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l="59086" t="9333" b="31146"/>
          <a:stretch>
            <a:fillRect/>
          </a:stretch>
        </p:blipFill>
        <p:spPr>
          <a:xfrm rot="5400000">
            <a:off x="5785574" y="-616306"/>
            <a:ext cx="6716852" cy="130504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154477" y="2258004"/>
            <a:ext cx="2283889" cy="58496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452594">
            <a:off x="14265232" y="6695624"/>
            <a:ext cx="2046094" cy="250286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 l="2253"/>
          <a:stretch>
            <a:fillRect/>
          </a:stretch>
        </p:blipFill>
        <p:spPr>
          <a:xfrm>
            <a:off x="1403766" y="1677143"/>
            <a:ext cx="4663026" cy="26834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1790328">
            <a:off x="588339" y="1054614"/>
            <a:ext cx="503726" cy="51210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1790328">
            <a:off x="14205220" y="566130"/>
            <a:ext cx="466293" cy="47405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1790328">
            <a:off x="431328" y="8019215"/>
            <a:ext cx="627249" cy="63768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1790328">
            <a:off x="17918109" y="5155345"/>
            <a:ext cx="503726" cy="51210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259300" y="1519096"/>
            <a:ext cx="1684116" cy="149733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66812" flipH="1">
            <a:off x="-1124966" y="3429091"/>
            <a:ext cx="1904946" cy="169367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6138191" y="-473668"/>
            <a:ext cx="1121109" cy="94733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flipH="1">
            <a:off x="-537112" y="-473668"/>
            <a:ext cx="1377315" cy="1163831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1089244">
            <a:off x="10381700" y="972956"/>
            <a:ext cx="992623" cy="83876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1421546" flipV="1">
            <a:off x="17167135" y="9369699"/>
            <a:ext cx="1507538" cy="127387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88216">
            <a:off x="1275848" y="9665533"/>
            <a:ext cx="1302525" cy="1100634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1790328">
            <a:off x="11134694" y="9776316"/>
            <a:ext cx="660207" cy="671190"/>
          </a:xfrm>
          <a:prstGeom prst="rect">
            <a:avLst/>
          </a:prstGeom>
        </p:spPr>
      </p:pic>
      <p:sp>
        <p:nvSpPr>
          <p:cNvPr id="27" name="TextBox 23"/>
          <p:cNvSpPr txBox="1"/>
          <p:nvPr/>
        </p:nvSpPr>
        <p:spPr>
          <a:xfrm>
            <a:off x="5628367" y="3016428"/>
            <a:ext cx="7568378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1" dirty="0" smtClean="0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 CHUYỆN THEO NHÓM</a:t>
            </a:r>
            <a:endParaRPr lang="en-US" sz="4800" b="1" spc="415" dirty="0">
              <a:solidFill>
                <a:srgbClr val="4E89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8" b="13002"/>
          <a:stretch/>
        </p:blipFill>
        <p:spPr>
          <a:xfrm>
            <a:off x="5555415" y="4416908"/>
            <a:ext cx="7104218" cy="41916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66326" y="5559008"/>
            <a:ext cx="1588201" cy="168063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422210" flipH="1">
            <a:off x="6093796" y="8416221"/>
            <a:ext cx="1469991" cy="130695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237513" flipH="1" flipV="1">
            <a:off x="7671370" y="-1341932"/>
            <a:ext cx="2189334" cy="194651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l="59086" t="9333" b="31146"/>
          <a:stretch>
            <a:fillRect/>
          </a:stretch>
        </p:blipFill>
        <p:spPr>
          <a:xfrm rot="5400000">
            <a:off x="5785574" y="-616306"/>
            <a:ext cx="6716852" cy="130504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154477" y="2258004"/>
            <a:ext cx="2283889" cy="58496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452594">
            <a:off x="14265232" y="6695624"/>
            <a:ext cx="2046094" cy="250286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 l="2253"/>
          <a:stretch>
            <a:fillRect/>
          </a:stretch>
        </p:blipFill>
        <p:spPr>
          <a:xfrm>
            <a:off x="1403766" y="1677143"/>
            <a:ext cx="4663026" cy="26834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1790328">
            <a:off x="588339" y="1054614"/>
            <a:ext cx="503726" cy="51210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1790328">
            <a:off x="14205220" y="566130"/>
            <a:ext cx="466293" cy="47405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1790328">
            <a:off x="431328" y="8019215"/>
            <a:ext cx="627249" cy="63768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1790328">
            <a:off x="17918109" y="5155345"/>
            <a:ext cx="503726" cy="51210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259300" y="1519096"/>
            <a:ext cx="1684116" cy="149733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66812" flipH="1">
            <a:off x="-1124966" y="3429091"/>
            <a:ext cx="1904946" cy="169367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6138191" y="-473668"/>
            <a:ext cx="1121109" cy="94733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flipH="1">
            <a:off x="-537112" y="-473668"/>
            <a:ext cx="1377315" cy="1163831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1089244">
            <a:off x="10381700" y="972956"/>
            <a:ext cx="992623" cy="83876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1421546" flipV="1">
            <a:off x="17167135" y="9369699"/>
            <a:ext cx="1507538" cy="127387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88216">
            <a:off x="1275848" y="9665533"/>
            <a:ext cx="1302525" cy="1100634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1790328">
            <a:off x="11134694" y="9776316"/>
            <a:ext cx="660207" cy="671190"/>
          </a:xfrm>
          <a:prstGeom prst="rect">
            <a:avLst/>
          </a:prstGeom>
        </p:spPr>
      </p:pic>
      <p:sp>
        <p:nvSpPr>
          <p:cNvPr id="27" name="TextBox 23"/>
          <p:cNvSpPr txBox="1"/>
          <p:nvPr/>
        </p:nvSpPr>
        <p:spPr>
          <a:xfrm>
            <a:off x="5628367" y="3016428"/>
            <a:ext cx="7568378" cy="9711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1" dirty="0" smtClean="0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 CHUYỆN TRƯỚC LỚP</a:t>
            </a:r>
            <a:endParaRPr lang="en-US" sz="4800" b="1" spc="415" dirty="0">
              <a:solidFill>
                <a:srgbClr val="4E89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149" y="3371209"/>
            <a:ext cx="8136814" cy="615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10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47750" y="3924438"/>
            <a:ext cx="1039414" cy="103941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47750" y="5805796"/>
            <a:ext cx="1039414" cy="103941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102920" y="-166370"/>
            <a:ext cx="2730748" cy="217777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r="1499" b="30850"/>
          <a:stretch>
            <a:fillRect/>
          </a:stretch>
        </p:blipFill>
        <p:spPr>
          <a:xfrm rot="130501">
            <a:off x="12587302" y="3928857"/>
            <a:ext cx="5123241" cy="515150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60478">
            <a:off x="12490807" y="6966147"/>
            <a:ext cx="3790046" cy="23569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712913">
            <a:off x="11583939" y="5678768"/>
            <a:ext cx="2259434" cy="316558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 l="2253"/>
          <a:stretch>
            <a:fillRect/>
          </a:stretch>
        </p:blipFill>
        <p:spPr>
          <a:xfrm>
            <a:off x="1139178" y="2558476"/>
            <a:ext cx="4988238" cy="28705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744657" y="2558476"/>
            <a:ext cx="5103217" cy="287056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2465033" y="4296030"/>
            <a:ext cx="9193567" cy="525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29"/>
              </a:lnSpc>
            </a:pPr>
            <a:r>
              <a:rPr lang="en-US" sz="4200" dirty="0" err="1" smtClean="0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200" dirty="0" smtClean="0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4200" dirty="0" smtClean="0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4200" dirty="0" smtClean="0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dirty="0" smtClean="0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4200" dirty="0" smtClean="0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4200" dirty="0" smtClean="0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200" dirty="0" smtClean="0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4200" dirty="0" smtClean="0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endParaRPr lang="en-US" sz="4200" dirty="0">
              <a:solidFill>
                <a:srgbClr val="9B6D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244398" y="4011834"/>
            <a:ext cx="588968" cy="784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7"/>
              </a:lnSpc>
            </a:pPr>
            <a:r>
              <a:rPr lang="en-US" sz="4798" dirty="0" smtClean="0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4798" dirty="0">
              <a:solidFill>
                <a:srgbClr val="9B6D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244398" y="5927467"/>
            <a:ext cx="588968" cy="749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7"/>
              </a:lnSpc>
            </a:pPr>
            <a:r>
              <a:rPr lang="en-US" sz="4800" dirty="0" smtClean="0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4800" dirty="0">
              <a:solidFill>
                <a:srgbClr val="9B6D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047750" y="1328350"/>
            <a:ext cx="15043797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40"/>
              </a:lnSpc>
            </a:pPr>
            <a:r>
              <a:rPr lang="en-US" sz="4800" b="1" i="1" spc="228" dirty="0" smtClean="0">
                <a:solidFill>
                  <a:srgbClr val="646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i="1" spc="228" dirty="0" err="1" smtClean="0">
                <a:solidFill>
                  <a:srgbClr val="646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4800" b="1" i="1" spc="228" dirty="0" smtClean="0">
                <a:solidFill>
                  <a:srgbClr val="646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spc="228" dirty="0" err="1" smtClean="0">
                <a:solidFill>
                  <a:srgbClr val="646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800" b="1" i="1" spc="228" dirty="0" smtClean="0">
                <a:solidFill>
                  <a:srgbClr val="646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spc="228" dirty="0" err="1" smtClean="0">
                <a:solidFill>
                  <a:srgbClr val="646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i="1" spc="228" dirty="0" smtClean="0">
                <a:solidFill>
                  <a:srgbClr val="646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spc="228" dirty="0" err="1" smtClean="0">
                <a:solidFill>
                  <a:srgbClr val="646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800" b="1" i="1" spc="228" dirty="0" smtClean="0">
                <a:solidFill>
                  <a:srgbClr val="646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spc="228" dirty="0" err="1" smtClean="0">
                <a:solidFill>
                  <a:srgbClr val="646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800" b="1" i="1" spc="228" dirty="0" smtClean="0">
                <a:solidFill>
                  <a:srgbClr val="646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b="1" i="1" spc="228" dirty="0" err="1" smtClean="0">
                <a:solidFill>
                  <a:srgbClr val="646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800" b="1" i="1" spc="228" dirty="0" smtClean="0">
                <a:solidFill>
                  <a:srgbClr val="646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spc="228" dirty="0" err="1" smtClean="0">
                <a:solidFill>
                  <a:srgbClr val="646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4800" b="1" i="1" spc="228" dirty="0" smtClean="0">
                <a:solidFill>
                  <a:srgbClr val="646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– 2 </a:t>
            </a:r>
            <a:r>
              <a:rPr lang="en-US" sz="4800" b="1" i="1" spc="228" dirty="0" err="1" smtClean="0">
                <a:solidFill>
                  <a:srgbClr val="646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i="1" spc="228" dirty="0" smtClean="0">
                <a:solidFill>
                  <a:srgbClr val="646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800" b="1" i="1" spc="228" dirty="0">
              <a:solidFill>
                <a:srgbClr val="646B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591800" y="2524197"/>
            <a:ext cx="5103217" cy="287056"/>
          </a:xfrm>
          <a:prstGeom prst="rect">
            <a:avLst/>
          </a:prstGeom>
        </p:spPr>
      </p:pic>
      <p:sp>
        <p:nvSpPr>
          <p:cNvPr id="24" name="TextBox 15"/>
          <p:cNvSpPr txBox="1"/>
          <p:nvPr/>
        </p:nvSpPr>
        <p:spPr>
          <a:xfrm>
            <a:off x="2446767" y="5902622"/>
            <a:ext cx="9193567" cy="1938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200" dirty="0" err="1" smtClean="0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200" dirty="0" smtClean="0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4200" dirty="0" smtClean="0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4200" dirty="0" smtClean="0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dirty="0" smtClean="0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4200" dirty="0" smtClean="0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4200" dirty="0" smtClean="0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4200" dirty="0" smtClean="0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200" dirty="0" smtClean="0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4200" dirty="0" smtClean="0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200" dirty="0" smtClean="0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4200" dirty="0" smtClean="0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endParaRPr lang="en-US" sz="4200" dirty="0">
              <a:solidFill>
                <a:srgbClr val="9B6D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643584" y="8196624"/>
            <a:ext cx="2730748" cy="21777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9" grpId="0"/>
      <p:bldP spid="22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411633" y="446446"/>
            <a:ext cx="1028510" cy="94365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853677" y="446446"/>
            <a:ext cx="1028510" cy="94365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l="2253"/>
          <a:stretch>
            <a:fillRect/>
          </a:stretch>
        </p:blipFill>
        <p:spPr>
          <a:xfrm>
            <a:off x="4079104" y="1835383"/>
            <a:ext cx="10129791" cy="582935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2694157" y="2781300"/>
            <a:ext cx="13305451" cy="6289593"/>
            <a:chOff x="0" y="0"/>
            <a:chExt cx="4317209" cy="3180366"/>
          </a:xfrm>
        </p:grpSpPr>
        <p:sp>
          <p:nvSpPr>
            <p:cNvPr id="17" name="Freeform 17"/>
            <p:cNvSpPr/>
            <p:nvPr/>
          </p:nvSpPr>
          <p:spPr>
            <a:xfrm>
              <a:off x="0" y="-4073"/>
              <a:ext cx="4323600" cy="3186969"/>
            </a:xfrm>
            <a:custGeom>
              <a:avLst/>
              <a:gdLst/>
              <a:ahLst/>
              <a:cxnLst/>
              <a:rect l="l" t="t" r="r" b="b"/>
              <a:pathLst>
                <a:path w="4323600" h="3186969">
                  <a:moveTo>
                    <a:pt x="3695822" y="3132491"/>
                  </a:moveTo>
                  <a:cubicBezTo>
                    <a:pt x="3695822" y="3132491"/>
                    <a:pt x="2964948" y="3186969"/>
                    <a:pt x="2443699" y="3184347"/>
                  </a:cubicBezTo>
                  <a:cubicBezTo>
                    <a:pt x="1849323" y="3182185"/>
                    <a:pt x="1057074" y="3174360"/>
                    <a:pt x="1057074" y="3174360"/>
                  </a:cubicBezTo>
                  <a:cubicBezTo>
                    <a:pt x="812932" y="3165526"/>
                    <a:pt x="449110" y="3144295"/>
                    <a:pt x="282371" y="3086118"/>
                  </a:cubicBezTo>
                  <a:cubicBezTo>
                    <a:pt x="4469" y="2989155"/>
                    <a:pt x="0" y="2815876"/>
                    <a:pt x="0" y="2267568"/>
                  </a:cubicBezTo>
                  <a:lnTo>
                    <a:pt x="0" y="2267547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599929" y="15681"/>
                    <a:pt x="2224533" y="7673"/>
                  </a:cubicBezTo>
                  <a:cubicBezTo>
                    <a:pt x="2746020" y="0"/>
                    <a:pt x="3462753" y="6979"/>
                    <a:pt x="3462753" y="6979"/>
                  </a:cubicBezTo>
                  <a:cubicBezTo>
                    <a:pt x="3831061" y="14458"/>
                    <a:pt x="3969321" y="42638"/>
                    <a:pt x="4167061" y="165219"/>
                  </a:cubicBezTo>
                  <a:cubicBezTo>
                    <a:pt x="4318078" y="258836"/>
                    <a:pt x="4323600" y="476157"/>
                    <a:pt x="4314460" y="2267547"/>
                  </a:cubicBezTo>
                  <a:lnTo>
                    <a:pt x="4314460" y="2267568"/>
                  </a:lnTo>
                  <a:cubicBezTo>
                    <a:pt x="4314459" y="2933841"/>
                    <a:pt x="4271675" y="3082429"/>
                    <a:pt x="3695822" y="3132491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sp>
        <p:nvSpPr>
          <p:cNvPr id="37" name="TextBox 15"/>
          <p:cNvSpPr txBox="1"/>
          <p:nvPr/>
        </p:nvSpPr>
        <p:spPr>
          <a:xfrm>
            <a:off x="4079104" y="930098"/>
            <a:ext cx="10531026" cy="525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29"/>
              </a:lnSpc>
            </a:pPr>
            <a:r>
              <a:rPr lang="en-US" sz="4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4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4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4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4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4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endParaRPr lang="en-US" sz="4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401017" y="3246914"/>
            <a:ext cx="118872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8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 DỤ:</a:t>
            </a:r>
          </a:p>
          <a:p>
            <a:pPr>
              <a:lnSpc>
                <a:spcPct val="150000"/>
              </a:lnSpc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endParaRPr lang="en-US" sz="3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mong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411633" y="446446"/>
            <a:ext cx="1028510" cy="94365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853677" y="446446"/>
            <a:ext cx="1028510" cy="94365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l="2253"/>
          <a:stretch>
            <a:fillRect/>
          </a:stretch>
        </p:blipFill>
        <p:spPr>
          <a:xfrm>
            <a:off x="4065455" y="2233470"/>
            <a:ext cx="10129791" cy="582935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2813663" y="3238500"/>
            <a:ext cx="13305451" cy="6172200"/>
            <a:chOff x="0" y="0"/>
            <a:chExt cx="4317209" cy="3180366"/>
          </a:xfrm>
        </p:grpSpPr>
        <p:sp>
          <p:nvSpPr>
            <p:cNvPr id="17" name="Freeform 17"/>
            <p:cNvSpPr/>
            <p:nvPr/>
          </p:nvSpPr>
          <p:spPr>
            <a:xfrm>
              <a:off x="0" y="-4073"/>
              <a:ext cx="4323600" cy="3186969"/>
            </a:xfrm>
            <a:custGeom>
              <a:avLst/>
              <a:gdLst/>
              <a:ahLst/>
              <a:cxnLst/>
              <a:rect l="l" t="t" r="r" b="b"/>
              <a:pathLst>
                <a:path w="4323600" h="3186969">
                  <a:moveTo>
                    <a:pt x="3695822" y="3132491"/>
                  </a:moveTo>
                  <a:cubicBezTo>
                    <a:pt x="3695822" y="3132491"/>
                    <a:pt x="2964948" y="3186969"/>
                    <a:pt x="2443699" y="3184347"/>
                  </a:cubicBezTo>
                  <a:cubicBezTo>
                    <a:pt x="1849323" y="3182185"/>
                    <a:pt x="1057074" y="3174360"/>
                    <a:pt x="1057074" y="3174360"/>
                  </a:cubicBezTo>
                  <a:cubicBezTo>
                    <a:pt x="812932" y="3165526"/>
                    <a:pt x="449110" y="3144295"/>
                    <a:pt x="282371" y="3086118"/>
                  </a:cubicBezTo>
                  <a:cubicBezTo>
                    <a:pt x="4469" y="2989155"/>
                    <a:pt x="0" y="2815876"/>
                    <a:pt x="0" y="2267568"/>
                  </a:cubicBezTo>
                  <a:lnTo>
                    <a:pt x="0" y="2267547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599929" y="15681"/>
                    <a:pt x="2224533" y="7673"/>
                  </a:cubicBezTo>
                  <a:cubicBezTo>
                    <a:pt x="2746020" y="0"/>
                    <a:pt x="3462753" y="6979"/>
                    <a:pt x="3462753" y="6979"/>
                  </a:cubicBezTo>
                  <a:cubicBezTo>
                    <a:pt x="3831061" y="14458"/>
                    <a:pt x="3969321" y="42638"/>
                    <a:pt x="4167061" y="165219"/>
                  </a:cubicBezTo>
                  <a:cubicBezTo>
                    <a:pt x="4318078" y="258836"/>
                    <a:pt x="4323600" y="476157"/>
                    <a:pt x="4314460" y="2267547"/>
                  </a:cubicBezTo>
                  <a:lnTo>
                    <a:pt x="4314460" y="2267568"/>
                  </a:lnTo>
                  <a:cubicBezTo>
                    <a:pt x="4314459" y="2933841"/>
                    <a:pt x="4271675" y="3082429"/>
                    <a:pt x="3695822" y="3132491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sp>
        <p:nvSpPr>
          <p:cNvPr id="37" name="TextBox 15"/>
          <p:cNvSpPr txBox="1"/>
          <p:nvPr/>
        </p:nvSpPr>
        <p:spPr>
          <a:xfrm>
            <a:off x="4079103" y="526908"/>
            <a:ext cx="10774573" cy="15364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5000"/>
              </a:lnSpc>
            </a:pPr>
            <a:r>
              <a:rPr lang="en-US" sz="4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endParaRPr lang="en-US" sz="4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532637" y="3623574"/>
            <a:ext cx="118872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8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 DỤ:</a:t>
            </a:r>
          </a:p>
          <a:p>
            <a:pPr>
              <a:lnSpc>
                <a:spcPct val="150000"/>
              </a:lnSpc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vi-VN" sz="3800" dirty="0">
                <a:cs typeface="Arial" panose="020B0604020202020204" pitchFamily="34" charset="0"/>
              </a:rPr>
              <a:t>Bác Hồ thương cây cối, thương chiếc rễ đa, </a:t>
            </a:r>
            <a:r>
              <a:rPr lang="en-US" sz="3800" dirty="0" smtClean="0">
                <a:cs typeface="Arial" panose="020B0604020202020204" pitchFamily="34" charset="0"/>
              </a:rPr>
              <a:t>	</a:t>
            </a:r>
            <a:r>
              <a:rPr lang="vi-VN" sz="3800" dirty="0" smtClean="0">
                <a:cs typeface="Arial" panose="020B0604020202020204" pitchFamily="34" charset="0"/>
              </a:rPr>
              <a:t>muốn </a:t>
            </a:r>
            <a:r>
              <a:rPr lang="vi-VN" sz="3800" dirty="0">
                <a:cs typeface="Arial" panose="020B0604020202020204" pitchFamily="34" charset="0"/>
              </a:rPr>
              <a:t>trồng cái rễ xuống đất cho nó sống lại</a:t>
            </a:r>
            <a:r>
              <a:rPr lang="vi-VN" sz="3800" dirty="0" smtClean="0">
                <a:cs typeface="Arial" panose="020B0604020202020204" pitchFamily="34" charset="0"/>
              </a:rPr>
              <a:t>.</a:t>
            </a:r>
            <a:endParaRPr lang="en-US" sz="3800" dirty="0" smtClean="0"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3800" dirty="0">
                <a:cs typeface="Arial" panose="020B0604020202020204" pitchFamily="34" charset="0"/>
              </a:rPr>
              <a:t>Một chiếc rễ đa rơi xuống đất, Bác cũng muôn </a:t>
            </a:r>
            <a:r>
              <a:rPr lang="en-US" sz="3800" dirty="0" smtClean="0">
                <a:cs typeface="Arial" panose="020B0604020202020204" pitchFamily="34" charset="0"/>
              </a:rPr>
              <a:t>	</a:t>
            </a:r>
            <a:r>
              <a:rPr lang="vi-VN" sz="3800" dirty="0" smtClean="0">
                <a:cs typeface="Arial" panose="020B0604020202020204" pitchFamily="34" charset="0"/>
              </a:rPr>
              <a:t>trồng </a:t>
            </a:r>
            <a:r>
              <a:rPr lang="vi-VN" sz="3800" dirty="0">
                <a:cs typeface="Arial" panose="020B0604020202020204" pitchFamily="34" charset="0"/>
              </a:rPr>
              <a:t>cho rễ mọc thành cây. </a:t>
            </a:r>
            <a:endParaRPr lang="en-US" sz="3800" dirty="0" smtClean="0"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85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145462">
            <a:off x="14898183" y="5811883"/>
            <a:ext cx="1883391" cy="349585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419546" y="2948113"/>
            <a:ext cx="13448908" cy="5303809"/>
            <a:chOff x="0" y="0"/>
            <a:chExt cx="12956587" cy="4320406"/>
          </a:xfrm>
        </p:grpSpPr>
        <p:sp>
          <p:nvSpPr>
            <p:cNvPr id="5" name="Freeform 5"/>
            <p:cNvSpPr/>
            <p:nvPr/>
          </p:nvSpPr>
          <p:spPr>
            <a:xfrm>
              <a:off x="0" y="-4073"/>
              <a:ext cx="12962978" cy="4327009"/>
            </a:xfrm>
            <a:custGeom>
              <a:avLst/>
              <a:gdLst/>
              <a:ahLst/>
              <a:cxnLst/>
              <a:rect l="l" t="t" r="r" b="b"/>
              <a:pathLst>
                <a:path w="12962978" h="4327009">
                  <a:moveTo>
                    <a:pt x="12335201" y="4272531"/>
                  </a:moveTo>
                  <a:cubicBezTo>
                    <a:pt x="12335201" y="4272531"/>
                    <a:pt x="11604326" y="4327009"/>
                    <a:pt x="9843168" y="4324387"/>
                  </a:cubicBezTo>
                  <a:cubicBezTo>
                    <a:pt x="4754291" y="4322225"/>
                    <a:pt x="1057074" y="4314400"/>
                    <a:pt x="1057074" y="4314400"/>
                  </a:cubicBezTo>
                  <a:cubicBezTo>
                    <a:pt x="812932" y="4305566"/>
                    <a:pt x="449110" y="4284335"/>
                    <a:pt x="282371" y="4226158"/>
                  </a:cubicBezTo>
                  <a:cubicBezTo>
                    <a:pt x="4469" y="4129195"/>
                    <a:pt x="0" y="3955916"/>
                    <a:pt x="0" y="3206247"/>
                  </a:cubicBezTo>
                  <a:lnTo>
                    <a:pt x="0" y="3206214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619048" y="15681"/>
                    <a:pt x="7966728" y="7673"/>
                  </a:cubicBezTo>
                  <a:cubicBezTo>
                    <a:pt x="11385398" y="0"/>
                    <a:pt x="12102131" y="6979"/>
                    <a:pt x="12102131" y="6979"/>
                  </a:cubicBezTo>
                  <a:cubicBezTo>
                    <a:pt x="12470439" y="14458"/>
                    <a:pt x="12608699" y="42638"/>
                    <a:pt x="12806438" y="165219"/>
                  </a:cubicBezTo>
                  <a:cubicBezTo>
                    <a:pt x="12957456" y="258836"/>
                    <a:pt x="12962978" y="476157"/>
                    <a:pt x="12953837" y="3206214"/>
                  </a:cubicBezTo>
                  <a:lnTo>
                    <a:pt x="12953837" y="3206247"/>
                  </a:lnTo>
                  <a:cubicBezTo>
                    <a:pt x="12953836" y="4073881"/>
                    <a:pt x="12911053" y="4222469"/>
                    <a:pt x="12335201" y="4272531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418664" y="1199152"/>
            <a:ext cx="649938" cy="59631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244132" y="1232916"/>
            <a:ext cx="649938" cy="59631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702997">
            <a:off x="1409195" y="5352528"/>
            <a:ext cx="2037838" cy="378253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97897" y="9683678"/>
            <a:ext cx="11408768" cy="64174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566922" y="9683678"/>
            <a:ext cx="11408768" cy="64174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0279322">
            <a:off x="-1188871" y="-417154"/>
            <a:ext cx="4250050" cy="144501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800000" flipH="1">
            <a:off x="15176887" y="-456189"/>
            <a:ext cx="4967953" cy="168910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2259169">
            <a:off x="17198693" y="8427086"/>
            <a:ext cx="1251379" cy="689396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1645" y="8427086"/>
            <a:ext cx="1251379" cy="689396"/>
          </a:xfrm>
          <a:prstGeom prst="rect">
            <a:avLst/>
          </a:prstGeom>
        </p:spPr>
      </p:pic>
      <p:sp>
        <p:nvSpPr>
          <p:cNvPr id="22" name="TextBox 10"/>
          <p:cNvSpPr txBox="1"/>
          <p:nvPr/>
        </p:nvSpPr>
        <p:spPr>
          <a:xfrm>
            <a:off x="5274751" y="1253178"/>
            <a:ext cx="7649880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09"/>
              </a:lnSpc>
            </a:pPr>
            <a:r>
              <a:rPr lang="en-US" sz="6400" b="1" dirty="0" smtClean="0">
                <a:solidFill>
                  <a:srgbClr val="646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CỐ, DẶN DÒ</a:t>
            </a:r>
            <a:endParaRPr lang="en-US" sz="6400" b="1" dirty="0">
              <a:solidFill>
                <a:srgbClr val="646B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10494"/>
          <a:stretch>
            <a:fillRect/>
          </a:stretch>
        </p:blipFill>
        <p:spPr>
          <a:xfrm>
            <a:off x="1807837" y="2899460"/>
            <a:ext cx="14672323" cy="497746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64812" flipH="1">
            <a:off x="-885404" y="90309"/>
            <a:ext cx="4157734" cy="154970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69158" flipH="1">
            <a:off x="15680516" y="71757"/>
            <a:ext cx="4161888" cy="155124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392400" y="2305080"/>
            <a:ext cx="1551282" cy="149892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358296" y="3302541"/>
            <a:ext cx="13571401" cy="3118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 smtClean="0">
                <a:solidFill>
                  <a:srgbClr val="646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 GẶP LẠI CÁC EM</a:t>
            </a:r>
          </a:p>
          <a:p>
            <a:pPr algn="ctr">
              <a:lnSpc>
                <a:spcPct val="150000"/>
              </a:lnSpc>
            </a:pPr>
            <a:r>
              <a:rPr lang="en-US" sz="7200" b="1" dirty="0" smtClean="0">
                <a:solidFill>
                  <a:srgbClr val="646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TRONG BÀI HỌC SAU!</a:t>
            </a:r>
            <a:endParaRPr lang="en-US" sz="7200" b="1" dirty="0">
              <a:solidFill>
                <a:srgbClr val="646B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002053" y="2532243"/>
            <a:ext cx="2283889" cy="58496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703213">
            <a:off x="17821370" y="4566232"/>
            <a:ext cx="840583" cy="77123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471653" y="995608"/>
            <a:ext cx="354974" cy="32851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851213" y="3878112"/>
            <a:ext cx="354974" cy="32851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3661364" y="8657601"/>
            <a:ext cx="354974" cy="32851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-196131" y="9673992"/>
            <a:ext cx="11408768" cy="64174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0566922" y="9712413"/>
            <a:ext cx="11408768" cy="64174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 rot="2779403">
            <a:off x="15324108" y="7082469"/>
            <a:ext cx="2814615" cy="273897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-234231" y="8657601"/>
            <a:ext cx="991921" cy="135647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859037" y="5781964"/>
            <a:ext cx="2276079" cy="230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043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357121">
            <a:off x="14158389" y="7883595"/>
            <a:ext cx="3176096" cy="33654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r="1499" b="30850"/>
          <a:stretch>
            <a:fillRect/>
          </a:stretch>
        </p:blipFill>
        <p:spPr>
          <a:xfrm rot="974392">
            <a:off x="16049107" y="6385768"/>
            <a:ext cx="3093110" cy="47581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731553" y="8591459"/>
            <a:ext cx="354974" cy="32851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172753" y="3635472"/>
            <a:ext cx="354974" cy="328512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971415" y="2064485"/>
            <a:ext cx="14325600" cy="5781144"/>
            <a:chOff x="0" y="0"/>
            <a:chExt cx="11771477" cy="4429634"/>
          </a:xfrm>
        </p:grpSpPr>
        <p:sp>
          <p:nvSpPr>
            <p:cNvPr id="8" name="Freeform 8"/>
            <p:cNvSpPr/>
            <p:nvPr/>
          </p:nvSpPr>
          <p:spPr>
            <a:xfrm>
              <a:off x="0" y="-4073"/>
              <a:ext cx="11777867" cy="4436237"/>
            </a:xfrm>
            <a:custGeom>
              <a:avLst/>
              <a:gdLst/>
              <a:ahLst/>
              <a:cxnLst/>
              <a:rect l="l" t="t" r="r" b="b"/>
              <a:pathLst>
                <a:path w="11777867" h="4436237">
                  <a:moveTo>
                    <a:pt x="11150090" y="4381759"/>
                  </a:moveTo>
                  <a:cubicBezTo>
                    <a:pt x="11150090" y="4381759"/>
                    <a:pt x="10419215" y="4436237"/>
                    <a:pt x="8828143" y="4433616"/>
                  </a:cubicBezTo>
                  <a:cubicBezTo>
                    <a:pt x="4355800" y="4431453"/>
                    <a:pt x="1057074" y="4423628"/>
                    <a:pt x="1057074" y="4423628"/>
                  </a:cubicBezTo>
                  <a:cubicBezTo>
                    <a:pt x="812932" y="4414794"/>
                    <a:pt x="449110" y="4393564"/>
                    <a:pt x="282371" y="4335386"/>
                  </a:cubicBezTo>
                  <a:cubicBezTo>
                    <a:pt x="4469" y="4238423"/>
                    <a:pt x="0" y="4065144"/>
                    <a:pt x="0" y="3296183"/>
                  </a:cubicBezTo>
                  <a:lnTo>
                    <a:pt x="0" y="3296149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479250" y="15681"/>
                    <a:pt x="7179040" y="7673"/>
                  </a:cubicBezTo>
                  <a:cubicBezTo>
                    <a:pt x="10200287" y="0"/>
                    <a:pt x="10917020" y="6979"/>
                    <a:pt x="10917020" y="6979"/>
                  </a:cubicBezTo>
                  <a:cubicBezTo>
                    <a:pt x="11285328" y="14458"/>
                    <a:pt x="11423588" y="42638"/>
                    <a:pt x="11621328" y="165219"/>
                  </a:cubicBezTo>
                  <a:cubicBezTo>
                    <a:pt x="11772345" y="258836"/>
                    <a:pt x="11777867" y="476157"/>
                    <a:pt x="11768727" y="3296149"/>
                  </a:cubicBezTo>
                  <a:lnTo>
                    <a:pt x="11768727" y="3296183"/>
                  </a:lnTo>
                  <a:cubicBezTo>
                    <a:pt x="11768726" y="4183109"/>
                    <a:pt x="11725942" y="4331697"/>
                    <a:pt x="11150090" y="4381759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319847">
            <a:off x="14702052" y="6981635"/>
            <a:ext cx="2279526" cy="231570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789520" y="5790719"/>
            <a:ext cx="12383233" cy="10497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09"/>
              </a:lnSpc>
            </a:pPr>
            <a:r>
              <a:rPr lang="en-US" sz="9600" b="1" dirty="0" smtClean="0">
                <a:solidFill>
                  <a:srgbClr val="646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 RỄ ĐA TRÒN</a:t>
            </a:r>
            <a:endParaRPr lang="en-US" sz="9600" b="1" dirty="0">
              <a:solidFill>
                <a:srgbClr val="646B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718954">
            <a:off x="-86397" y="113348"/>
            <a:ext cx="3947685" cy="147141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619797" y="3106188"/>
            <a:ext cx="1028510" cy="94365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2909040" y="1028700"/>
            <a:ext cx="2514218" cy="85483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4271691" y="8827878"/>
            <a:ext cx="991921" cy="135647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10701" y="3063425"/>
            <a:ext cx="354974" cy="32851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206185" y="-97581"/>
            <a:ext cx="354974" cy="32851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5962224" y="-193325"/>
            <a:ext cx="3981878" cy="148415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 rot="1665350">
            <a:off x="1295751" y="1668408"/>
            <a:ext cx="2001300" cy="1998798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4992354" y="4268194"/>
            <a:ext cx="8291496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6400" b="1" i="1" spc="240" dirty="0" err="1" smtClean="0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6400" b="1" i="1" spc="240" dirty="0" smtClean="0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b="1" i="1" spc="240" dirty="0" err="1" smtClean="0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6400" b="1" i="1" spc="240" dirty="0" smtClean="0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b="1" i="1" spc="240" dirty="0" err="1" smtClean="0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endParaRPr lang="en-US" sz="6400" b="1" i="1" spc="240" dirty="0">
              <a:solidFill>
                <a:srgbClr val="9B6D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6149175" y="2916003"/>
            <a:ext cx="5977855" cy="498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9"/>
              </a:lnSpc>
            </a:pPr>
            <a:r>
              <a:rPr lang="en-US" sz="7200" spc="295" dirty="0" smtClean="0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22</a:t>
            </a:r>
            <a:endParaRPr lang="en-US" sz="7200" spc="295" dirty="0">
              <a:solidFill>
                <a:srgbClr val="9B6D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-196131" y="9673992"/>
            <a:ext cx="11408768" cy="64174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 rot="-982322">
            <a:off x="10288" y="5255108"/>
            <a:ext cx="1870349" cy="3471646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>
          <a:xfrm>
            <a:off x="665675" y="7761803"/>
            <a:ext cx="2120580" cy="2372676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10566922" y="9712413"/>
            <a:ext cx="11408768" cy="6417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30848" y="1339371"/>
            <a:ext cx="15074378" cy="7451937"/>
            <a:chOff x="0" y="0"/>
            <a:chExt cx="7848531" cy="6989496"/>
          </a:xfrm>
        </p:grpSpPr>
        <p:sp>
          <p:nvSpPr>
            <p:cNvPr id="4" name="Freeform 4"/>
            <p:cNvSpPr/>
            <p:nvPr/>
          </p:nvSpPr>
          <p:spPr>
            <a:xfrm>
              <a:off x="0" y="-4073"/>
              <a:ext cx="7854921" cy="6996099"/>
            </a:xfrm>
            <a:custGeom>
              <a:avLst/>
              <a:gdLst/>
              <a:ahLst/>
              <a:cxnLst/>
              <a:rect l="l" t="t" r="r" b="b"/>
              <a:pathLst>
                <a:path w="7854921" h="6996099">
                  <a:moveTo>
                    <a:pt x="7227144" y="6941621"/>
                  </a:moveTo>
                  <a:cubicBezTo>
                    <a:pt x="7227144" y="6941621"/>
                    <a:pt x="6496269" y="6996099"/>
                    <a:pt x="5468212" y="6993477"/>
                  </a:cubicBezTo>
                  <a:cubicBezTo>
                    <a:pt x="3036721" y="6991315"/>
                    <a:pt x="1057074" y="6983490"/>
                    <a:pt x="1057074" y="6983490"/>
                  </a:cubicBezTo>
                  <a:cubicBezTo>
                    <a:pt x="812932" y="6974656"/>
                    <a:pt x="449110" y="6953426"/>
                    <a:pt x="282371" y="6895248"/>
                  </a:cubicBezTo>
                  <a:cubicBezTo>
                    <a:pt x="4469" y="6798285"/>
                    <a:pt x="0" y="6625006"/>
                    <a:pt x="0" y="5403905"/>
                  </a:cubicBezTo>
                  <a:lnTo>
                    <a:pt x="0" y="5403847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16491" y="15681"/>
                    <a:pt x="4571639" y="7673"/>
                  </a:cubicBezTo>
                  <a:cubicBezTo>
                    <a:pt x="6277342" y="0"/>
                    <a:pt x="6994075" y="6979"/>
                    <a:pt x="6994075" y="6979"/>
                  </a:cubicBezTo>
                  <a:cubicBezTo>
                    <a:pt x="7362382" y="14458"/>
                    <a:pt x="7500642" y="42638"/>
                    <a:pt x="7698383" y="165219"/>
                  </a:cubicBezTo>
                  <a:cubicBezTo>
                    <a:pt x="7849400" y="258836"/>
                    <a:pt x="7854921" y="476157"/>
                    <a:pt x="7845782" y="5403846"/>
                  </a:cubicBezTo>
                  <a:lnTo>
                    <a:pt x="7845782" y="5403905"/>
                  </a:lnTo>
                  <a:cubicBezTo>
                    <a:pt x="7845780" y="6742971"/>
                    <a:pt x="7802997" y="6891559"/>
                    <a:pt x="7227144" y="6941621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820896" y="2069725"/>
            <a:ext cx="649938" cy="59631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211704" y="2116320"/>
            <a:ext cx="649938" cy="59631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58437" y="4879286"/>
            <a:ext cx="354974" cy="32851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51213" y="2710085"/>
            <a:ext cx="354974" cy="32851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166559" y="3117283"/>
            <a:ext cx="340859" cy="31545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42530" y="7802724"/>
            <a:ext cx="293624" cy="27173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0479736" y="5699110"/>
            <a:ext cx="7969842" cy="342205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300120">
            <a:off x="16311980" y="-54491"/>
            <a:ext cx="1667965" cy="168056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10279322">
            <a:off x="-1188871" y="-417154"/>
            <a:ext cx="4250050" cy="144501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728242" y="6370809"/>
            <a:ext cx="354974" cy="32851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644320" y="9159582"/>
            <a:ext cx="293624" cy="27173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256813" y="-124007"/>
            <a:ext cx="364744" cy="337554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1603399">
            <a:off x="14210261" y="6255955"/>
            <a:ext cx="269340" cy="558217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10800000" flipH="1">
            <a:off x="15176887" y="-456189"/>
            <a:ext cx="4967953" cy="1689104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3795495" y="1788700"/>
            <a:ext cx="10312355" cy="2079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1" i="1" dirty="0" smtClean="0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800" b="1" i="1" dirty="0" err="1" smtClean="0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4800" b="1" i="1" dirty="0" smtClean="0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800" b="1" i="1" dirty="0" smtClean="0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800" b="1" i="1" dirty="0" smtClean="0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b="1" i="1" dirty="0" err="1" smtClean="0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4800" b="1" i="1" dirty="0" smtClean="0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800" b="1" i="1" dirty="0" smtClean="0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4800" b="1" i="1" dirty="0" smtClean="0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800" b="1" i="1" dirty="0" smtClean="0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i="1" dirty="0" smtClean="0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800" b="1" i="1" dirty="0" smtClean="0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4800" b="1" i="1" dirty="0" smtClean="0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4800" b="1" i="1" dirty="0" smtClean="0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800" b="1" i="1" dirty="0" smtClean="0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endParaRPr lang="en-US" sz="4800" b="1" i="1" spc="415" dirty="0">
              <a:solidFill>
                <a:srgbClr val="4E89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7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-196131" y="9673992"/>
            <a:ext cx="11408768" cy="641743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0566922" y="9712413"/>
            <a:ext cx="11408768" cy="641743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470834" y="4227971"/>
            <a:ext cx="69207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690390" y="9099085"/>
            <a:ext cx="379318" cy="35104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651822" y="2224548"/>
            <a:ext cx="15002179" cy="6347743"/>
            <a:chOff x="0" y="0"/>
            <a:chExt cx="14452999" cy="4534409"/>
          </a:xfrm>
        </p:grpSpPr>
        <p:sp>
          <p:nvSpPr>
            <p:cNvPr id="5" name="Freeform 5"/>
            <p:cNvSpPr/>
            <p:nvPr/>
          </p:nvSpPr>
          <p:spPr>
            <a:xfrm>
              <a:off x="0" y="-4073"/>
              <a:ext cx="14459389" cy="4541012"/>
            </a:xfrm>
            <a:custGeom>
              <a:avLst/>
              <a:gdLst/>
              <a:ahLst/>
              <a:cxnLst/>
              <a:rect l="l" t="t" r="r" b="b"/>
              <a:pathLst>
                <a:path w="14459389" h="4541012">
                  <a:moveTo>
                    <a:pt x="13831612" y="4486534"/>
                  </a:moveTo>
                  <a:cubicBezTo>
                    <a:pt x="13831612" y="4486534"/>
                    <a:pt x="13100737" y="4541012"/>
                    <a:pt x="11124817" y="4538390"/>
                  </a:cubicBezTo>
                  <a:cubicBezTo>
                    <a:pt x="5257455" y="4536228"/>
                    <a:pt x="1057074" y="4528403"/>
                    <a:pt x="1057074" y="4528403"/>
                  </a:cubicBezTo>
                  <a:cubicBezTo>
                    <a:pt x="812932" y="4519569"/>
                    <a:pt x="449110" y="4498339"/>
                    <a:pt x="282371" y="4440161"/>
                  </a:cubicBezTo>
                  <a:cubicBezTo>
                    <a:pt x="4469" y="4343198"/>
                    <a:pt x="0" y="4169919"/>
                    <a:pt x="0" y="3382452"/>
                  </a:cubicBezTo>
                  <a:lnTo>
                    <a:pt x="0" y="3382417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795568" y="15681"/>
                    <a:pt x="8961324" y="7673"/>
                  </a:cubicBezTo>
                  <a:cubicBezTo>
                    <a:pt x="12881809" y="0"/>
                    <a:pt x="13598542" y="6979"/>
                    <a:pt x="13598542" y="6979"/>
                  </a:cubicBezTo>
                  <a:cubicBezTo>
                    <a:pt x="13966850" y="14458"/>
                    <a:pt x="14105110" y="42638"/>
                    <a:pt x="14302851" y="165219"/>
                  </a:cubicBezTo>
                  <a:cubicBezTo>
                    <a:pt x="14453867" y="258836"/>
                    <a:pt x="14459389" y="476157"/>
                    <a:pt x="14450248" y="3382416"/>
                  </a:cubicBezTo>
                  <a:lnTo>
                    <a:pt x="14450248" y="3382451"/>
                  </a:lnTo>
                  <a:cubicBezTo>
                    <a:pt x="14450248" y="4287884"/>
                    <a:pt x="14407465" y="4436472"/>
                    <a:pt x="13831612" y="4486534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82237" y="4296688"/>
            <a:ext cx="354974" cy="32851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226297" y="6488512"/>
            <a:ext cx="340859" cy="3154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42530" y="7802724"/>
            <a:ext cx="293624" cy="27173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300120">
            <a:off x="16311980" y="-54491"/>
            <a:ext cx="1667965" cy="168056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0279322">
            <a:off x="-1188871" y="-417154"/>
            <a:ext cx="4250050" cy="144501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800000" flipH="1">
            <a:off x="15176887" y="-456189"/>
            <a:ext cx="4967953" cy="168910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7145962" y="3254559"/>
            <a:ext cx="351721" cy="32550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325646" y="-124007"/>
            <a:ext cx="364744" cy="33755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296703" y="630004"/>
            <a:ext cx="2031131" cy="339228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3613372">
            <a:off x="2789292" y="677789"/>
            <a:ext cx="713145" cy="4305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-196131" y="9673992"/>
            <a:ext cx="11408768" cy="64174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0566922" y="9712413"/>
            <a:ext cx="11408768" cy="64174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2" r="8171"/>
          <a:stretch/>
        </p:blipFill>
        <p:spPr>
          <a:xfrm>
            <a:off x="4027301" y="2881761"/>
            <a:ext cx="9668909" cy="55676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690390" y="9099085"/>
            <a:ext cx="379318" cy="35104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651822" y="2224548"/>
            <a:ext cx="15002179" cy="6347743"/>
            <a:chOff x="0" y="0"/>
            <a:chExt cx="14452999" cy="4534409"/>
          </a:xfrm>
        </p:grpSpPr>
        <p:sp>
          <p:nvSpPr>
            <p:cNvPr id="5" name="Freeform 5"/>
            <p:cNvSpPr/>
            <p:nvPr/>
          </p:nvSpPr>
          <p:spPr>
            <a:xfrm>
              <a:off x="0" y="-4073"/>
              <a:ext cx="14459389" cy="4541012"/>
            </a:xfrm>
            <a:custGeom>
              <a:avLst/>
              <a:gdLst/>
              <a:ahLst/>
              <a:cxnLst/>
              <a:rect l="l" t="t" r="r" b="b"/>
              <a:pathLst>
                <a:path w="14459389" h="4541012">
                  <a:moveTo>
                    <a:pt x="13831612" y="4486534"/>
                  </a:moveTo>
                  <a:cubicBezTo>
                    <a:pt x="13831612" y="4486534"/>
                    <a:pt x="13100737" y="4541012"/>
                    <a:pt x="11124817" y="4538390"/>
                  </a:cubicBezTo>
                  <a:cubicBezTo>
                    <a:pt x="5257455" y="4536228"/>
                    <a:pt x="1057074" y="4528403"/>
                    <a:pt x="1057074" y="4528403"/>
                  </a:cubicBezTo>
                  <a:cubicBezTo>
                    <a:pt x="812932" y="4519569"/>
                    <a:pt x="449110" y="4498339"/>
                    <a:pt x="282371" y="4440161"/>
                  </a:cubicBezTo>
                  <a:cubicBezTo>
                    <a:pt x="4469" y="4343198"/>
                    <a:pt x="0" y="4169919"/>
                    <a:pt x="0" y="3382452"/>
                  </a:cubicBezTo>
                  <a:lnTo>
                    <a:pt x="0" y="3382417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795568" y="15681"/>
                    <a:pt x="8961324" y="7673"/>
                  </a:cubicBezTo>
                  <a:cubicBezTo>
                    <a:pt x="12881809" y="0"/>
                    <a:pt x="13598542" y="6979"/>
                    <a:pt x="13598542" y="6979"/>
                  </a:cubicBezTo>
                  <a:cubicBezTo>
                    <a:pt x="13966850" y="14458"/>
                    <a:pt x="14105110" y="42638"/>
                    <a:pt x="14302851" y="165219"/>
                  </a:cubicBezTo>
                  <a:cubicBezTo>
                    <a:pt x="14453867" y="258836"/>
                    <a:pt x="14459389" y="476157"/>
                    <a:pt x="14450248" y="3382416"/>
                  </a:cubicBezTo>
                  <a:lnTo>
                    <a:pt x="14450248" y="3382451"/>
                  </a:lnTo>
                  <a:cubicBezTo>
                    <a:pt x="14450248" y="4287884"/>
                    <a:pt x="14407465" y="4436472"/>
                    <a:pt x="13831612" y="4486534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82237" y="4296688"/>
            <a:ext cx="354974" cy="32851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226297" y="6488512"/>
            <a:ext cx="340859" cy="3154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42530" y="7802724"/>
            <a:ext cx="293624" cy="27173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300120">
            <a:off x="16311980" y="-54491"/>
            <a:ext cx="1667965" cy="168056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0279322">
            <a:off x="-1188871" y="-417154"/>
            <a:ext cx="4250050" cy="144501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800000" flipH="1">
            <a:off x="15176887" y="-456189"/>
            <a:ext cx="4967953" cy="168910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7145962" y="3254559"/>
            <a:ext cx="351721" cy="32550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325646" y="-124007"/>
            <a:ext cx="364744" cy="33755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296703" y="630004"/>
            <a:ext cx="2031131" cy="339228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3613372">
            <a:off x="2789292" y="677789"/>
            <a:ext cx="713145" cy="4305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-196131" y="9673992"/>
            <a:ext cx="11408768" cy="64174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0566922" y="9712413"/>
            <a:ext cx="11408768" cy="6417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8" t="8810" r="4319" b="4194"/>
          <a:stretch/>
        </p:blipFill>
        <p:spPr>
          <a:xfrm>
            <a:off x="3549024" y="3274944"/>
            <a:ext cx="5343325" cy="421415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419" y="3305582"/>
            <a:ext cx="5221197" cy="418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484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30848" y="1339371"/>
            <a:ext cx="15074378" cy="7451937"/>
            <a:chOff x="0" y="0"/>
            <a:chExt cx="7848531" cy="6989496"/>
          </a:xfrm>
        </p:grpSpPr>
        <p:sp>
          <p:nvSpPr>
            <p:cNvPr id="4" name="Freeform 4"/>
            <p:cNvSpPr/>
            <p:nvPr/>
          </p:nvSpPr>
          <p:spPr>
            <a:xfrm>
              <a:off x="0" y="-4073"/>
              <a:ext cx="7854921" cy="6996099"/>
            </a:xfrm>
            <a:custGeom>
              <a:avLst/>
              <a:gdLst/>
              <a:ahLst/>
              <a:cxnLst/>
              <a:rect l="l" t="t" r="r" b="b"/>
              <a:pathLst>
                <a:path w="7854921" h="6996099">
                  <a:moveTo>
                    <a:pt x="7227144" y="6941621"/>
                  </a:moveTo>
                  <a:cubicBezTo>
                    <a:pt x="7227144" y="6941621"/>
                    <a:pt x="6496269" y="6996099"/>
                    <a:pt x="5468212" y="6993477"/>
                  </a:cubicBezTo>
                  <a:cubicBezTo>
                    <a:pt x="3036721" y="6991315"/>
                    <a:pt x="1057074" y="6983490"/>
                    <a:pt x="1057074" y="6983490"/>
                  </a:cubicBezTo>
                  <a:cubicBezTo>
                    <a:pt x="812932" y="6974656"/>
                    <a:pt x="449110" y="6953426"/>
                    <a:pt x="282371" y="6895248"/>
                  </a:cubicBezTo>
                  <a:cubicBezTo>
                    <a:pt x="4469" y="6798285"/>
                    <a:pt x="0" y="6625006"/>
                    <a:pt x="0" y="5403905"/>
                  </a:cubicBezTo>
                  <a:lnTo>
                    <a:pt x="0" y="5403847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16491" y="15681"/>
                    <a:pt x="4571639" y="7673"/>
                  </a:cubicBezTo>
                  <a:cubicBezTo>
                    <a:pt x="6277342" y="0"/>
                    <a:pt x="6994075" y="6979"/>
                    <a:pt x="6994075" y="6979"/>
                  </a:cubicBezTo>
                  <a:cubicBezTo>
                    <a:pt x="7362382" y="14458"/>
                    <a:pt x="7500642" y="42638"/>
                    <a:pt x="7698383" y="165219"/>
                  </a:cubicBezTo>
                  <a:cubicBezTo>
                    <a:pt x="7849400" y="258836"/>
                    <a:pt x="7854921" y="476157"/>
                    <a:pt x="7845782" y="5403846"/>
                  </a:cubicBezTo>
                  <a:lnTo>
                    <a:pt x="7845782" y="5403905"/>
                  </a:lnTo>
                  <a:cubicBezTo>
                    <a:pt x="7845780" y="6742971"/>
                    <a:pt x="7802997" y="6891559"/>
                    <a:pt x="7227144" y="6941621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820896" y="2069725"/>
            <a:ext cx="649938" cy="59631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211704" y="2116320"/>
            <a:ext cx="649938" cy="59631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58437" y="4879286"/>
            <a:ext cx="354974" cy="32851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51213" y="2710085"/>
            <a:ext cx="354974" cy="32851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166559" y="3117283"/>
            <a:ext cx="340859" cy="31545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42530" y="7802724"/>
            <a:ext cx="293624" cy="27173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0791132" y="5832816"/>
            <a:ext cx="7658445" cy="328834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300120">
            <a:off x="16311980" y="-54491"/>
            <a:ext cx="1667965" cy="168056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10279322">
            <a:off x="-1188871" y="-417154"/>
            <a:ext cx="4250050" cy="144501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728242" y="6370809"/>
            <a:ext cx="354974" cy="32851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644320" y="9159582"/>
            <a:ext cx="293624" cy="27173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256813" y="-124007"/>
            <a:ext cx="364744" cy="337554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1603399">
            <a:off x="14210261" y="6255955"/>
            <a:ext cx="269340" cy="558217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10800000" flipH="1">
            <a:off x="15176887" y="-456189"/>
            <a:ext cx="4967953" cy="1689104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3795495" y="1788700"/>
            <a:ext cx="10312355" cy="2079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1" i="1" dirty="0" smtClean="0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800" b="1" i="1" dirty="0" err="1" smtClean="0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4800" b="1" i="1" dirty="0" smtClean="0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800" b="1" i="1" dirty="0" smtClean="0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800" b="1" i="1" dirty="0" smtClean="0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b="1" i="1" dirty="0" err="1" smtClean="0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4800" b="1" i="1" dirty="0" smtClean="0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800" b="1" i="1" dirty="0" smtClean="0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4800" b="1" i="1" dirty="0" smtClean="0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800" b="1" i="1" dirty="0" smtClean="0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i="1" dirty="0" smtClean="0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800" b="1" i="1" dirty="0" smtClean="0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4800" b="1" i="1" dirty="0" smtClean="0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4800" b="1" i="1" dirty="0" smtClean="0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800" b="1" i="1" dirty="0" smtClean="0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endParaRPr lang="en-US" sz="4800" b="1" i="1" spc="415" dirty="0">
              <a:solidFill>
                <a:srgbClr val="4E89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7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-196131" y="9673992"/>
            <a:ext cx="11408768" cy="641743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0566922" y="9712413"/>
            <a:ext cx="11408768" cy="641743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470833" y="4227971"/>
            <a:ext cx="111198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vắn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37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690390" y="9099085"/>
            <a:ext cx="379318" cy="35104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651822" y="2224548"/>
            <a:ext cx="15002179" cy="6347743"/>
            <a:chOff x="0" y="0"/>
            <a:chExt cx="14452999" cy="4534409"/>
          </a:xfrm>
        </p:grpSpPr>
        <p:sp>
          <p:nvSpPr>
            <p:cNvPr id="5" name="Freeform 5"/>
            <p:cNvSpPr/>
            <p:nvPr/>
          </p:nvSpPr>
          <p:spPr>
            <a:xfrm>
              <a:off x="0" y="-4073"/>
              <a:ext cx="14459389" cy="4541012"/>
            </a:xfrm>
            <a:custGeom>
              <a:avLst/>
              <a:gdLst/>
              <a:ahLst/>
              <a:cxnLst/>
              <a:rect l="l" t="t" r="r" b="b"/>
              <a:pathLst>
                <a:path w="14459389" h="4541012">
                  <a:moveTo>
                    <a:pt x="13831612" y="4486534"/>
                  </a:moveTo>
                  <a:cubicBezTo>
                    <a:pt x="13831612" y="4486534"/>
                    <a:pt x="13100737" y="4541012"/>
                    <a:pt x="11124817" y="4538390"/>
                  </a:cubicBezTo>
                  <a:cubicBezTo>
                    <a:pt x="5257455" y="4536228"/>
                    <a:pt x="1057074" y="4528403"/>
                    <a:pt x="1057074" y="4528403"/>
                  </a:cubicBezTo>
                  <a:cubicBezTo>
                    <a:pt x="812932" y="4519569"/>
                    <a:pt x="449110" y="4498339"/>
                    <a:pt x="282371" y="4440161"/>
                  </a:cubicBezTo>
                  <a:cubicBezTo>
                    <a:pt x="4469" y="4343198"/>
                    <a:pt x="0" y="4169919"/>
                    <a:pt x="0" y="3382452"/>
                  </a:cubicBezTo>
                  <a:lnTo>
                    <a:pt x="0" y="3382417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795568" y="15681"/>
                    <a:pt x="8961324" y="7673"/>
                  </a:cubicBezTo>
                  <a:cubicBezTo>
                    <a:pt x="12881809" y="0"/>
                    <a:pt x="13598542" y="6979"/>
                    <a:pt x="13598542" y="6979"/>
                  </a:cubicBezTo>
                  <a:cubicBezTo>
                    <a:pt x="13966850" y="14458"/>
                    <a:pt x="14105110" y="42638"/>
                    <a:pt x="14302851" y="165219"/>
                  </a:cubicBezTo>
                  <a:cubicBezTo>
                    <a:pt x="14453867" y="258836"/>
                    <a:pt x="14459389" y="476157"/>
                    <a:pt x="14450248" y="3382416"/>
                  </a:cubicBezTo>
                  <a:lnTo>
                    <a:pt x="14450248" y="3382451"/>
                  </a:lnTo>
                  <a:cubicBezTo>
                    <a:pt x="14450248" y="4287884"/>
                    <a:pt x="14407465" y="4436472"/>
                    <a:pt x="13831612" y="4486534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82237" y="4296688"/>
            <a:ext cx="354974" cy="32851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226297" y="6488512"/>
            <a:ext cx="340859" cy="3154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42530" y="7802724"/>
            <a:ext cx="293624" cy="27173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300120">
            <a:off x="16311980" y="-54491"/>
            <a:ext cx="1667965" cy="168056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0279322">
            <a:off x="-1188871" y="-417154"/>
            <a:ext cx="4250050" cy="144501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800000" flipH="1">
            <a:off x="15176887" y="-456189"/>
            <a:ext cx="4967953" cy="168910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7145962" y="3254559"/>
            <a:ext cx="351721" cy="32550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325646" y="-124007"/>
            <a:ext cx="364744" cy="33755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296703" y="630004"/>
            <a:ext cx="2031131" cy="339228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3613372">
            <a:off x="2789292" y="677789"/>
            <a:ext cx="713145" cy="4305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-196131" y="9673992"/>
            <a:ext cx="11408768" cy="64174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0566922" y="9712413"/>
            <a:ext cx="11408768" cy="64174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2" r="8171"/>
          <a:stretch/>
        </p:blipFill>
        <p:spPr>
          <a:xfrm>
            <a:off x="3249413" y="3197729"/>
            <a:ext cx="5124330" cy="456451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632401" y="4220170"/>
            <a:ext cx="7586469" cy="1738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38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 1: </a:t>
            </a:r>
            <a:r>
              <a:rPr lang="nl-NL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 </a:t>
            </a:r>
            <a:r>
              <a:rPr lang="nl-NL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 vụ nghe lời Bác, xới đất để vùi chiếc rễ đa.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398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690390" y="9099085"/>
            <a:ext cx="379318" cy="35104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651822" y="2224548"/>
            <a:ext cx="15002179" cy="6347743"/>
            <a:chOff x="0" y="0"/>
            <a:chExt cx="14452999" cy="4534409"/>
          </a:xfrm>
        </p:grpSpPr>
        <p:sp>
          <p:nvSpPr>
            <p:cNvPr id="5" name="Freeform 5"/>
            <p:cNvSpPr/>
            <p:nvPr/>
          </p:nvSpPr>
          <p:spPr>
            <a:xfrm>
              <a:off x="0" y="-4073"/>
              <a:ext cx="14459389" cy="4541012"/>
            </a:xfrm>
            <a:custGeom>
              <a:avLst/>
              <a:gdLst/>
              <a:ahLst/>
              <a:cxnLst/>
              <a:rect l="l" t="t" r="r" b="b"/>
              <a:pathLst>
                <a:path w="14459389" h="4541012">
                  <a:moveTo>
                    <a:pt x="13831612" y="4486534"/>
                  </a:moveTo>
                  <a:cubicBezTo>
                    <a:pt x="13831612" y="4486534"/>
                    <a:pt x="13100737" y="4541012"/>
                    <a:pt x="11124817" y="4538390"/>
                  </a:cubicBezTo>
                  <a:cubicBezTo>
                    <a:pt x="5257455" y="4536228"/>
                    <a:pt x="1057074" y="4528403"/>
                    <a:pt x="1057074" y="4528403"/>
                  </a:cubicBezTo>
                  <a:cubicBezTo>
                    <a:pt x="812932" y="4519569"/>
                    <a:pt x="449110" y="4498339"/>
                    <a:pt x="282371" y="4440161"/>
                  </a:cubicBezTo>
                  <a:cubicBezTo>
                    <a:pt x="4469" y="4343198"/>
                    <a:pt x="0" y="4169919"/>
                    <a:pt x="0" y="3382452"/>
                  </a:cubicBezTo>
                  <a:lnTo>
                    <a:pt x="0" y="3382417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795568" y="15681"/>
                    <a:pt x="8961324" y="7673"/>
                  </a:cubicBezTo>
                  <a:cubicBezTo>
                    <a:pt x="12881809" y="0"/>
                    <a:pt x="13598542" y="6979"/>
                    <a:pt x="13598542" y="6979"/>
                  </a:cubicBezTo>
                  <a:cubicBezTo>
                    <a:pt x="13966850" y="14458"/>
                    <a:pt x="14105110" y="42638"/>
                    <a:pt x="14302851" y="165219"/>
                  </a:cubicBezTo>
                  <a:cubicBezTo>
                    <a:pt x="14453867" y="258836"/>
                    <a:pt x="14459389" y="476157"/>
                    <a:pt x="14450248" y="3382416"/>
                  </a:cubicBezTo>
                  <a:lnTo>
                    <a:pt x="14450248" y="3382451"/>
                  </a:lnTo>
                  <a:cubicBezTo>
                    <a:pt x="14450248" y="4287884"/>
                    <a:pt x="14407465" y="4436472"/>
                    <a:pt x="13831612" y="4486534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82237" y="4296688"/>
            <a:ext cx="354974" cy="32851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226297" y="6488512"/>
            <a:ext cx="340859" cy="3154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42530" y="7802724"/>
            <a:ext cx="293624" cy="27173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300120">
            <a:off x="16311980" y="-54491"/>
            <a:ext cx="1667965" cy="168056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0279322">
            <a:off x="-1188871" y="-417154"/>
            <a:ext cx="4250050" cy="144501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800000" flipH="1">
            <a:off x="15176887" y="-456189"/>
            <a:ext cx="4967953" cy="168910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7145962" y="3254559"/>
            <a:ext cx="351721" cy="32550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325646" y="-124007"/>
            <a:ext cx="364744" cy="33755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912852" y="305354"/>
            <a:ext cx="2031131" cy="339228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3613372">
            <a:off x="2789292" y="677789"/>
            <a:ext cx="713145" cy="4305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-196131" y="9673992"/>
            <a:ext cx="11408768" cy="64174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0566922" y="9712413"/>
            <a:ext cx="11408768" cy="64174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140269" y="3068326"/>
            <a:ext cx="8042460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en-US" sz="3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38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2: </a:t>
            </a:r>
            <a:r>
              <a:rPr lang="vi-VN" sz="38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Bác </a:t>
            </a:r>
            <a:r>
              <a:rPr lang="vi-VN" sz="3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Hồ hướng dẫn chú cuộn chiếc rễ thành vòng tròn, đóng hai cái cọc xuống đất, buộc chiếc rễ tựa nó vào hai cái cọc, rồi mới vùi 2 đầu rễ xuống đất</a:t>
            </a:r>
            <a:r>
              <a:rPr lang="vi-VN" sz="38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800" dirty="0" smtClean="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8" t="8810" r="4319" b="4194"/>
          <a:stretch/>
        </p:blipFill>
        <p:spPr>
          <a:xfrm>
            <a:off x="3085554" y="3311709"/>
            <a:ext cx="4839245" cy="416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152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690390" y="9099085"/>
            <a:ext cx="379318" cy="35104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651822" y="2224548"/>
            <a:ext cx="15002179" cy="6347743"/>
            <a:chOff x="0" y="0"/>
            <a:chExt cx="14452999" cy="4534409"/>
          </a:xfrm>
        </p:grpSpPr>
        <p:sp>
          <p:nvSpPr>
            <p:cNvPr id="5" name="Freeform 5"/>
            <p:cNvSpPr/>
            <p:nvPr/>
          </p:nvSpPr>
          <p:spPr>
            <a:xfrm>
              <a:off x="0" y="-4073"/>
              <a:ext cx="14459389" cy="4541012"/>
            </a:xfrm>
            <a:custGeom>
              <a:avLst/>
              <a:gdLst/>
              <a:ahLst/>
              <a:cxnLst/>
              <a:rect l="l" t="t" r="r" b="b"/>
              <a:pathLst>
                <a:path w="14459389" h="4541012">
                  <a:moveTo>
                    <a:pt x="13831612" y="4486534"/>
                  </a:moveTo>
                  <a:cubicBezTo>
                    <a:pt x="13831612" y="4486534"/>
                    <a:pt x="13100737" y="4541012"/>
                    <a:pt x="11124817" y="4538390"/>
                  </a:cubicBezTo>
                  <a:cubicBezTo>
                    <a:pt x="5257455" y="4536228"/>
                    <a:pt x="1057074" y="4528403"/>
                    <a:pt x="1057074" y="4528403"/>
                  </a:cubicBezTo>
                  <a:cubicBezTo>
                    <a:pt x="812932" y="4519569"/>
                    <a:pt x="449110" y="4498339"/>
                    <a:pt x="282371" y="4440161"/>
                  </a:cubicBezTo>
                  <a:cubicBezTo>
                    <a:pt x="4469" y="4343198"/>
                    <a:pt x="0" y="4169919"/>
                    <a:pt x="0" y="3382452"/>
                  </a:cubicBezTo>
                  <a:lnTo>
                    <a:pt x="0" y="3382417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795568" y="15681"/>
                    <a:pt x="8961324" y="7673"/>
                  </a:cubicBezTo>
                  <a:cubicBezTo>
                    <a:pt x="12881809" y="0"/>
                    <a:pt x="13598542" y="6979"/>
                    <a:pt x="13598542" y="6979"/>
                  </a:cubicBezTo>
                  <a:cubicBezTo>
                    <a:pt x="13966850" y="14458"/>
                    <a:pt x="14105110" y="42638"/>
                    <a:pt x="14302851" y="165219"/>
                  </a:cubicBezTo>
                  <a:cubicBezTo>
                    <a:pt x="14453867" y="258836"/>
                    <a:pt x="14459389" y="476157"/>
                    <a:pt x="14450248" y="3382416"/>
                  </a:cubicBezTo>
                  <a:lnTo>
                    <a:pt x="14450248" y="3382451"/>
                  </a:lnTo>
                  <a:cubicBezTo>
                    <a:pt x="14450248" y="4287884"/>
                    <a:pt x="14407465" y="4436472"/>
                    <a:pt x="13831612" y="4486534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82237" y="4296688"/>
            <a:ext cx="354974" cy="32851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226297" y="6488512"/>
            <a:ext cx="340859" cy="3154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42530" y="7802724"/>
            <a:ext cx="293624" cy="27173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300120">
            <a:off x="16311980" y="-54491"/>
            <a:ext cx="1667965" cy="168056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0279322">
            <a:off x="-1188871" y="-417154"/>
            <a:ext cx="4250050" cy="144501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800000" flipH="1">
            <a:off x="15176887" y="-456189"/>
            <a:ext cx="4967953" cy="168910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7145962" y="3254559"/>
            <a:ext cx="351721" cy="32550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325646" y="-124007"/>
            <a:ext cx="364744" cy="33755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912852" y="305354"/>
            <a:ext cx="2031131" cy="339228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3613372">
            <a:off x="2789292" y="677789"/>
            <a:ext cx="713145" cy="4305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-196131" y="9673992"/>
            <a:ext cx="11408768" cy="64174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0566922" y="9712413"/>
            <a:ext cx="11408768" cy="64174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185143" y="3316402"/>
            <a:ext cx="8042460" cy="3506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en-US" sz="3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38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3: </a:t>
            </a:r>
            <a:r>
              <a:rPr lang="en-US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Rễ</a:t>
            </a:r>
            <a:r>
              <a:rPr lang="en-US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bén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năm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vòng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lá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rất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thích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vòng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lá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ấy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800" dirty="0" smtClean="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528" y="3259321"/>
            <a:ext cx="5221197" cy="418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533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259</Words>
  <Application>Microsoft Office PowerPoint</Application>
  <PresentationFormat>Custom</PresentationFormat>
  <Paragraphs>32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Ha_PC</cp:lastModifiedBy>
  <cp:revision>8</cp:revision>
  <dcterms:created xsi:type="dcterms:W3CDTF">2006-08-16T00:00:00Z</dcterms:created>
  <dcterms:modified xsi:type="dcterms:W3CDTF">2021-10-23T04:18:31Z</dcterms:modified>
  <dc:identifier>DAEtaqAS4dU</dc:identifier>
</cp:coreProperties>
</file>