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media/audio2.wav" ContentType="audio/wav"/>
  <Override PartName="/ppt/media/audio3.wav" ContentType="audio/wav"/>
  <Override PartName="/ppt/media/audio4.wav" ContentType="audio/wav"/>
  <Override PartName="/ppt/media/audio5.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sldIdLst>
    <p:sldId id="257" r:id="rId9"/>
    <p:sldId id="256" r:id="rId10"/>
    <p:sldId id="258" r:id="rId11"/>
    <p:sldId id="259" r:id="rId12"/>
    <p:sldId id="261" r:id="rId13"/>
    <p:sldId id="263" r:id="rId14"/>
    <p:sldId id="264" r:id="rId15"/>
    <p:sldId id="265" r:id="rId16"/>
    <p:sldId id="266" r:id="rId17"/>
    <p:sldId id="267" r:id="rId18"/>
    <p:sldId id="268" r:id="rId19"/>
    <p:sldId id="269" r:id="rId20"/>
    <p:sldId id="270" r:id="rId21"/>
    <p:sldId id="273" r:id="rId22"/>
    <p:sldId id="271" r:id="rId23"/>
    <p:sldId id="272" r:id="rId24"/>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66" y="3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A05CFC96-1263-41FE-84F0-DEB210CB6AD4}" type="datetimeFigureOut">
              <a:rPr lang="vi-VN" smtClean="0"/>
              <a:t>01/09/2022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013C48A-C71C-43B7-AD39-7627447E1F9E}" type="slidenum">
              <a:rPr lang="vi-VN" smtClean="0"/>
              <a:t>‹#›</a:t>
            </a:fld>
            <a:endParaRPr lang="vi-VN"/>
          </a:p>
        </p:txBody>
      </p:sp>
    </p:spTree>
    <p:extLst>
      <p:ext uri="{BB962C8B-B14F-4D97-AF65-F5344CB8AC3E}">
        <p14:creationId xmlns:p14="http://schemas.microsoft.com/office/powerpoint/2010/main" val="320838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05CFC96-1263-41FE-84F0-DEB210CB6AD4}" type="datetimeFigureOut">
              <a:rPr lang="vi-VN" smtClean="0"/>
              <a:t>01/09/2022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013C48A-C71C-43B7-AD39-7627447E1F9E}" type="slidenum">
              <a:rPr lang="vi-VN" smtClean="0"/>
              <a:t>‹#›</a:t>
            </a:fld>
            <a:endParaRPr lang="vi-VN"/>
          </a:p>
        </p:txBody>
      </p:sp>
    </p:spTree>
    <p:extLst>
      <p:ext uri="{BB962C8B-B14F-4D97-AF65-F5344CB8AC3E}">
        <p14:creationId xmlns:p14="http://schemas.microsoft.com/office/powerpoint/2010/main" val="272699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05CFC96-1263-41FE-84F0-DEB210CB6AD4}" type="datetimeFigureOut">
              <a:rPr lang="vi-VN" smtClean="0"/>
              <a:t>01/09/2022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013C48A-C71C-43B7-AD39-7627447E1F9E}" type="slidenum">
              <a:rPr lang="vi-VN" smtClean="0"/>
              <a:t>‹#›</a:t>
            </a:fld>
            <a:endParaRPr lang="vi-VN"/>
          </a:p>
        </p:txBody>
      </p:sp>
    </p:spTree>
    <p:extLst>
      <p:ext uri="{BB962C8B-B14F-4D97-AF65-F5344CB8AC3E}">
        <p14:creationId xmlns:p14="http://schemas.microsoft.com/office/powerpoint/2010/main" val="2308696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ACC8E5-8668-4B13-AE80-7E65E25E9996}"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616959-C496-42CA-B8EB-34BAA31C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170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ACC8E5-8668-4B13-AE80-7E65E25E9996}"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616959-C496-42CA-B8EB-34BAA31C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457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58" indent="0">
              <a:buNone/>
              <a:defRPr sz="1800">
                <a:solidFill>
                  <a:schemeClr val="tx1">
                    <a:tint val="75000"/>
                  </a:schemeClr>
                </a:solidFill>
              </a:defRPr>
            </a:lvl2pPr>
            <a:lvl3pPr marL="914130" indent="0">
              <a:buNone/>
              <a:defRPr sz="1600">
                <a:solidFill>
                  <a:schemeClr val="tx1">
                    <a:tint val="75000"/>
                  </a:schemeClr>
                </a:solidFill>
              </a:defRPr>
            </a:lvl3pPr>
            <a:lvl4pPr marL="1371192" indent="0">
              <a:buNone/>
              <a:defRPr sz="1400">
                <a:solidFill>
                  <a:schemeClr val="tx1">
                    <a:tint val="75000"/>
                  </a:schemeClr>
                </a:solidFill>
              </a:defRPr>
            </a:lvl4pPr>
            <a:lvl5pPr marL="1828259" indent="0">
              <a:buNone/>
              <a:defRPr sz="1400">
                <a:solidFill>
                  <a:schemeClr val="tx1">
                    <a:tint val="75000"/>
                  </a:schemeClr>
                </a:solidFill>
              </a:defRPr>
            </a:lvl5pPr>
            <a:lvl6pPr marL="2285316" indent="0">
              <a:buNone/>
              <a:defRPr sz="1400">
                <a:solidFill>
                  <a:schemeClr val="tx1">
                    <a:tint val="75000"/>
                  </a:schemeClr>
                </a:solidFill>
              </a:defRPr>
            </a:lvl6pPr>
            <a:lvl7pPr marL="2742374"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ACC8E5-8668-4B13-AE80-7E65E25E9996}"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616959-C496-42CA-B8EB-34BAA31C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602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ACC8E5-8668-4B13-AE80-7E65E25E9996}" type="datetimeFigureOut">
              <a:rPr lang="en-US" smtClean="0">
                <a:solidFill>
                  <a:prstClr val="black">
                    <a:tint val="75000"/>
                  </a:prstClr>
                </a:solidFill>
              </a:rPr>
              <a:pPr/>
              <a:t>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616959-C496-42CA-B8EB-34BAA31C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496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3" y="1151335"/>
            <a:ext cx="4041775"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ACC8E5-8668-4B13-AE80-7E65E25E9996}" type="datetimeFigureOut">
              <a:rPr lang="en-US" smtClean="0">
                <a:solidFill>
                  <a:prstClr val="black">
                    <a:tint val="75000"/>
                  </a:prstClr>
                </a:solidFill>
              </a:rPr>
              <a:pPr/>
              <a:t>9/1/2022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3616959-C496-42CA-B8EB-34BAA31C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5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ACC8E5-8668-4B13-AE80-7E65E25E9996}" type="datetimeFigureOut">
              <a:rPr lang="en-US" smtClean="0">
                <a:solidFill>
                  <a:prstClr val="black">
                    <a:tint val="75000"/>
                  </a:prstClr>
                </a:solidFill>
              </a:rPr>
              <a:pPr/>
              <a:t>9/1/2022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3616959-C496-42CA-B8EB-34BAA31C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704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CC8E5-8668-4B13-AE80-7E65E25E9996}" type="datetimeFigureOut">
              <a:rPr lang="en-US" smtClean="0">
                <a:solidFill>
                  <a:prstClr val="black">
                    <a:tint val="75000"/>
                  </a:prstClr>
                </a:solidFill>
              </a:rPr>
              <a:pPr/>
              <a:t>9/1/2022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3616959-C496-42CA-B8EB-34BAA31C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288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6" y="1076328"/>
            <a:ext cx="3008313" cy="351829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ACC8E5-8668-4B13-AE80-7E65E25E9996}" type="datetimeFigureOut">
              <a:rPr lang="en-US" smtClean="0">
                <a:solidFill>
                  <a:prstClr val="black">
                    <a:tint val="75000"/>
                  </a:prstClr>
                </a:solidFill>
              </a:rPr>
              <a:pPr/>
              <a:t>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616959-C496-42CA-B8EB-34BAA31C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00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05CFC96-1263-41FE-84F0-DEB210CB6AD4}" type="datetimeFigureOut">
              <a:rPr lang="vi-VN" smtClean="0"/>
              <a:t>01/09/2022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013C48A-C71C-43B7-AD39-7627447E1F9E}" type="slidenum">
              <a:rPr lang="vi-VN" smtClean="0"/>
              <a:t>‹#›</a:t>
            </a:fld>
            <a:endParaRPr lang="vi-VN"/>
          </a:p>
        </p:txBody>
      </p:sp>
    </p:spTree>
    <p:extLst>
      <p:ext uri="{BB962C8B-B14F-4D97-AF65-F5344CB8AC3E}">
        <p14:creationId xmlns:p14="http://schemas.microsoft.com/office/powerpoint/2010/main" val="3975136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58" indent="0">
              <a:buNone/>
              <a:defRPr sz="2800"/>
            </a:lvl2pPr>
            <a:lvl3pPr marL="914130" indent="0">
              <a:buNone/>
              <a:defRPr sz="2400"/>
            </a:lvl3pPr>
            <a:lvl4pPr marL="1371192" indent="0">
              <a:buNone/>
              <a:defRPr sz="2000"/>
            </a:lvl4pPr>
            <a:lvl5pPr marL="1828259" indent="0">
              <a:buNone/>
              <a:defRPr sz="2000"/>
            </a:lvl5pPr>
            <a:lvl6pPr marL="2285316" indent="0">
              <a:buNone/>
              <a:defRPr sz="2000"/>
            </a:lvl6pPr>
            <a:lvl7pPr marL="2742374" indent="0">
              <a:buNone/>
              <a:defRPr sz="2000"/>
            </a:lvl7pPr>
            <a:lvl8pPr marL="3199440" indent="0">
              <a:buNone/>
              <a:defRPr sz="2000"/>
            </a:lvl8pPr>
            <a:lvl9pPr marL="3656503" indent="0">
              <a:buNone/>
              <a:defRPr sz="2000"/>
            </a:lvl9pPr>
          </a:lstStyle>
          <a:p>
            <a:endParaRPr lang="en-US"/>
          </a:p>
        </p:txBody>
      </p:sp>
      <p:sp>
        <p:nvSpPr>
          <p:cNvPr id="4" name="Text Placeholder 3"/>
          <p:cNvSpPr>
            <a:spLocks noGrp="1"/>
          </p:cNvSpPr>
          <p:nvPr>
            <p:ph type="body" sz="half" idx="2"/>
          </p:nvPr>
        </p:nvSpPr>
        <p:spPr>
          <a:xfrm>
            <a:off x="1792288" y="4025522"/>
            <a:ext cx="5486400" cy="60364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ACC8E5-8668-4B13-AE80-7E65E25E9996}" type="datetimeFigureOut">
              <a:rPr lang="en-US" smtClean="0">
                <a:solidFill>
                  <a:prstClr val="black">
                    <a:tint val="75000"/>
                  </a:prstClr>
                </a:solidFill>
              </a:rPr>
              <a:pPr/>
              <a:t>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616959-C496-42CA-B8EB-34BAA31C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583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ACC8E5-8668-4B13-AE80-7E65E25E9996}"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616959-C496-42CA-B8EB-34BAA31C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582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ACC8E5-8668-4B13-AE80-7E65E25E9996}"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616959-C496-42CA-B8EB-34BAA31C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678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1E71D81-DB18-4B25-8F63-707F52A5A33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40564522"/>
      </p:ext>
    </p:extLst>
  </p:cSld>
  <p:clrMapOvr>
    <a:masterClrMapping/>
  </p:clrMapOvr>
  <p:transition spd="med">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1961A8-88A4-4731-A5A2-737A24718E6A}"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597789126"/>
      </p:ext>
    </p:extLst>
  </p:cSld>
  <p:clrMapOvr>
    <a:masterClrMapping/>
  </p:clrMapOvr>
  <p:transition spd="med">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9AD1B1-6A26-4483-95F5-461C1BAA79A8}"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648010321"/>
      </p:ext>
    </p:extLst>
  </p:cSld>
  <p:clrMapOvr>
    <a:masterClrMapping/>
  </p:clrMapOvr>
  <p:transition spd="med">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43201FE-F941-4C19-90DE-8651042611DE}"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219674671"/>
      </p:ext>
    </p:extLst>
  </p:cSld>
  <p:clrMapOvr>
    <a:masterClrMapping/>
  </p:clrMapOvr>
  <p:transition spd="med">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4CC59F1-A78D-4EE4-B008-C94C6FC8891A}"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892739151"/>
      </p:ext>
    </p:extLst>
  </p:cSld>
  <p:clrMapOvr>
    <a:masterClrMapping/>
  </p:clrMapOvr>
  <p:transition spd="med">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0BF7BE5-DBB1-4678-9469-878532A3394E}"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63009440"/>
      </p:ext>
    </p:extLst>
  </p:cSld>
  <p:clrMapOvr>
    <a:masterClrMapping/>
  </p:clrMapOvr>
  <p:transition spd="med">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6B0C8CD-F145-49D3-9A14-DA82F0AD7A80}"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631963531"/>
      </p:ext>
    </p:extLst>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5CFC96-1263-41FE-84F0-DEB210CB6AD4}" type="datetimeFigureOut">
              <a:rPr lang="vi-VN" smtClean="0"/>
              <a:t>01/09/2022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013C48A-C71C-43B7-AD39-7627447E1F9E}" type="slidenum">
              <a:rPr lang="vi-VN" smtClean="0"/>
              <a:t>‹#›</a:t>
            </a:fld>
            <a:endParaRPr lang="vi-VN"/>
          </a:p>
        </p:txBody>
      </p:sp>
    </p:spTree>
    <p:extLst>
      <p:ext uri="{BB962C8B-B14F-4D97-AF65-F5344CB8AC3E}">
        <p14:creationId xmlns:p14="http://schemas.microsoft.com/office/powerpoint/2010/main" val="2444172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E509230-101E-4EF2-87DC-837D47ECD608}"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753488038"/>
      </p:ext>
    </p:extLst>
  </p:cSld>
  <p:clrMapOvr>
    <a:masterClrMapping/>
  </p:clrMapOvr>
  <p:transition spd="med">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EC878DD-BEC1-4AEE-B490-3A27D43D8579}"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792348009"/>
      </p:ext>
    </p:extLst>
  </p:cSld>
  <p:clrMapOvr>
    <a:masterClrMapping/>
  </p:clrMapOvr>
  <p:transition spd="med">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6D77C2-E41E-4FAF-BE81-D681B7C86185}"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081923705"/>
      </p:ext>
    </p:extLst>
  </p:cSld>
  <p:clrMapOvr>
    <a:masterClrMapping/>
  </p:clrMapOvr>
  <p:transition spd="med">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486049-7BA9-4185-A74D-489E10367412}"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054845150"/>
      </p:ext>
    </p:extLst>
  </p:cSld>
  <p:clrMapOvr>
    <a:masterClrMapping/>
  </p:clrMapOvr>
  <p:transition spd="med">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1E71D81-DB18-4B25-8F63-707F52A5A33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978547569"/>
      </p:ext>
    </p:extLst>
  </p:cSld>
  <p:clrMapOvr>
    <a:masterClrMapping/>
  </p:clrMapOvr>
  <p:transition spd="med">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1961A8-88A4-4731-A5A2-737A24718E6A}"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914213663"/>
      </p:ext>
    </p:extLst>
  </p:cSld>
  <p:clrMapOvr>
    <a:masterClrMapping/>
  </p:clrMapOvr>
  <p:transition spd="med">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9AD1B1-6A26-4483-95F5-461C1BAA79A8}"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8397372"/>
      </p:ext>
    </p:extLst>
  </p:cSld>
  <p:clrMapOvr>
    <a:masterClrMapping/>
  </p:clrMapOvr>
  <p:transition spd="med">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43201FE-F941-4C19-90DE-8651042611DE}"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88235991"/>
      </p:ext>
    </p:extLst>
  </p:cSld>
  <p:clrMapOvr>
    <a:masterClrMapping/>
  </p:clrMapOvr>
  <p:transition spd="med">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4CC59F1-A78D-4EE4-B008-C94C6FC8891A}"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879996078"/>
      </p:ext>
    </p:extLst>
  </p:cSld>
  <p:clrMapOvr>
    <a:masterClrMapping/>
  </p:clrMapOvr>
  <p:transition spd="med">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0BF7BE5-DBB1-4678-9469-878532A3394E}"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38801999"/>
      </p:ext>
    </p:extLst>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A05CFC96-1263-41FE-84F0-DEB210CB6AD4}" type="datetimeFigureOut">
              <a:rPr lang="vi-VN" smtClean="0"/>
              <a:t>01/09/2022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013C48A-C71C-43B7-AD39-7627447E1F9E}" type="slidenum">
              <a:rPr lang="vi-VN" smtClean="0"/>
              <a:t>‹#›</a:t>
            </a:fld>
            <a:endParaRPr lang="vi-VN"/>
          </a:p>
        </p:txBody>
      </p:sp>
    </p:spTree>
    <p:extLst>
      <p:ext uri="{BB962C8B-B14F-4D97-AF65-F5344CB8AC3E}">
        <p14:creationId xmlns:p14="http://schemas.microsoft.com/office/powerpoint/2010/main" val="37997710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6B0C8CD-F145-49D3-9A14-DA82F0AD7A80}"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360858535"/>
      </p:ext>
    </p:extLst>
  </p:cSld>
  <p:clrMapOvr>
    <a:masterClrMapping/>
  </p:clrMapOvr>
  <p:transition spd="med">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E509230-101E-4EF2-87DC-837D47ECD608}"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662552677"/>
      </p:ext>
    </p:extLst>
  </p:cSld>
  <p:clrMapOvr>
    <a:masterClrMapping/>
  </p:clrMapOvr>
  <p:transition spd="med">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EC878DD-BEC1-4AEE-B490-3A27D43D8579}"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442541643"/>
      </p:ext>
    </p:extLst>
  </p:cSld>
  <p:clrMapOvr>
    <a:masterClrMapping/>
  </p:clrMapOvr>
  <p:transition spd="med">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6D77C2-E41E-4FAF-BE81-D681B7C86185}"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056341984"/>
      </p:ext>
    </p:extLst>
  </p:cSld>
  <p:clrMapOvr>
    <a:masterClrMapping/>
  </p:clrMapOvr>
  <p:transition spd="med">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486049-7BA9-4185-A74D-489E10367412}"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647411965"/>
      </p:ext>
    </p:extLst>
  </p:cSld>
  <p:clrMapOvr>
    <a:masterClrMapping/>
  </p:clrMapOvr>
  <p:transition spd="med">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21" indent="0" algn="ctr">
              <a:buNone/>
              <a:defRPr sz="1500"/>
            </a:lvl2pPr>
            <a:lvl3pPr marL="685647" indent="0" algn="ctr">
              <a:buNone/>
              <a:defRPr sz="1400"/>
            </a:lvl3pPr>
            <a:lvl4pPr marL="1028471" indent="0" algn="ctr">
              <a:buNone/>
              <a:defRPr sz="1200"/>
            </a:lvl4pPr>
            <a:lvl5pPr marL="1371294" indent="0" algn="ctr">
              <a:buNone/>
              <a:defRPr sz="1200"/>
            </a:lvl5pPr>
            <a:lvl6pPr marL="1714121" indent="0" algn="ctr">
              <a:buNone/>
              <a:defRPr sz="1200"/>
            </a:lvl6pPr>
            <a:lvl7pPr marL="2056940" indent="0" algn="ctr">
              <a:buNone/>
              <a:defRPr sz="1200"/>
            </a:lvl7pPr>
            <a:lvl8pPr marL="2399760" indent="0" algn="ctr">
              <a:buNone/>
              <a:defRPr sz="1200"/>
            </a:lvl8pPr>
            <a:lvl9pPr marL="274258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4975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7426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5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140"/>
            <a:ext cx="7886700" cy="1125140"/>
          </a:xfrm>
        </p:spPr>
        <p:txBody>
          <a:bodyPr/>
          <a:lstStyle>
            <a:lvl1pPr marL="0" indent="0">
              <a:buNone/>
              <a:defRPr sz="1800">
                <a:solidFill>
                  <a:schemeClr val="tx1">
                    <a:tint val="75000"/>
                  </a:schemeClr>
                </a:solidFill>
              </a:defRPr>
            </a:lvl1pPr>
            <a:lvl2pPr marL="342821" indent="0">
              <a:buNone/>
              <a:defRPr sz="1500">
                <a:solidFill>
                  <a:schemeClr val="tx1">
                    <a:tint val="75000"/>
                  </a:schemeClr>
                </a:solidFill>
              </a:defRPr>
            </a:lvl2pPr>
            <a:lvl3pPr marL="685647" indent="0">
              <a:buNone/>
              <a:defRPr sz="1400">
                <a:solidFill>
                  <a:schemeClr val="tx1">
                    <a:tint val="75000"/>
                  </a:schemeClr>
                </a:solidFill>
              </a:defRPr>
            </a:lvl3pPr>
            <a:lvl4pPr marL="1028471" indent="0">
              <a:buNone/>
              <a:defRPr sz="1200">
                <a:solidFill>
                  <a:schemeClr val="tx1">
                    <a:tint val="75000"/>
                  </a:schemeClr>
                </a:solidFill>
              </a:defRPr>
            </a:lvl4pPr>
            <a:lvl5pPr marL="1371294" indent="0">
              <a:buNone/>
              <a:defRPr sz="1200">
                <a:solidFill>
                  <a:schemeClr val="tx1">
                    <a:tint val="75000"/>
                  </a:schemeClr>
                </a:solidFill>
              </a:defRPr>
            </a:lvl5pPr>
            <a:lvl6pPr marL="1714121" indent="0">
              <a:buNone/>
              <a:defRPr sz="1200">
                <a:solidFill>
                  <a:schemeClr val="tx1">
                    <a:tint val="75000"/>
                  </a:schemeClr>
                </a:solidFill>
              </a:defRPr>
            </a:lvl6pPr>
            <a:lvl7pPr marL="2056940" indent="0">
              <a:buNone/>
              <a:defRPr sz="1200">
                <a:solidFill>
                  <a:schemeClr val="tx1">
                    <a:tint val="75000"/>
                  </a:schemeClr>
                </a:solidFill>
              </a:defRPr>
            </a:lvl7pPr>
            <a:lvl8pPr marL="2399760" indent="0">
              <a:buNone/>
              <a:defRPr sz="1200">
                <a:solidFill>
                  <a:schemeClr val="tx1">
                    <a:tint val="75000"/>
                  </a:schemeClr>
                </a:solidFill>
              </a:defRPr>
            </a:lvl8pPr>
            <a:lvl9pPr marL="2742581"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208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655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21" indent="0">
              <a:buNone/>
              <a:defRPr sz="1500" b="1"/>
            </a:lvl2pPr>
            <a:lvl3pPr marL="685647" indent="0">
              <a:buNone/>
              <a:defRPr sz="1400" b="1"/>
            </a:lvl3pPr>
            <a:lvl4pPr marL="1028471" indent="0">
              <a:buNone/>
              <a:defRPr sz="1200" b="1"/>
            </a:lvl4pPr>
            <a:lvl5pPr marL="1371294" indent="0">
              <a:buNone/>
              <a:defRPr sz="1200" b="1"/>
            </a:lvl5pPr>
            <a:lvl6pPr marL="1714121" indent="0">
              <a:buNone/>
              <a:defRPr sz="1200" b="1"/>
            </a:lvl6pPr>
            <a:lvl7pPr marL="2056940" indent="0">
              <a:buNone/>
              <a:defRPr sz="1200" b="1"/>
            </a:lvl7pPr>
            <a:lvl8pPr marL="2399760" indent="0">
              <a:buNone/>
              <a:defRPr sz="1200" b="1"/>
            </a:lvl8pPr>
            <a:lvl9pPr marL="2742581"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21" indent="0">
              <a:buNone/>
              <a:defRPr sz="1500" b="1"/>
            </a:lvl2pPr>
            <a:lvl3pPr marL="685647" indent="0">
              <a:buNone/>
              <a:defRPr sz="1400" b="1"/>
            </a:lvl3pPr>
            <a:lvl4pPr marL="1028471" indent="0">
              <a:buNone/>
              <a:defRPr sz="1200" b="1"/>
            </a:lvl4pPr>
            <a:lvl5pPr marL="1371294" indent="0">
              <a:buNone/>
              <a:defRPr sz="1200" b="1"/>
            </a:lvl5pPr>
            <a:lvl6pPr marL="1714121" indent="0">
              <a:buNone/>
              <a:defRPr sz="1200" b="1"/>
            </a:lvl6pPr>
            <a:lvl7pPr marL="2056940" indent="0">
              <a:buNone/>
              <a:defRPr sz="1200" b="1"/>
            </a:lvl7pPr>
            <a:lvl8pPr marL="2399760" indent="0">
              <a:buNone/>
              <a:defRPr sz="1200" b="1"/>
            </a:lvl8pPr>
            <a:lvl9pPr marL="2742581"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27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A05CFC96-1263-41FE-84F0-DEB210CB6AD4}" type="datetimeFigureOut">
              <a:rPr lang="vi-VN" smtClean="0"/>
              <a:t>01/09/2022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013C48A-C71C-43B7-AD39-7627447E1F9E}" type="slidenum">
              <a:rPr lang="vi-VN" smtClean="0"/>
              <a:t>‹#›</a:t>
            </a:fld>
            <a:endParaRPr lang="vi-VN"/>
          </a:p>
        </p:txBody>
      </p:sp>
    </p:spTree>
    <p:extLst>
      <p:ext uri="{BB962C8B-B14F-4D97-AF65-F5344CB8AC3E}">
        <p14:creationId xmlns:p14="http://schemas.microsoft.com/office/powerpoint/2010/main" val="9081336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6387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590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62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21" indent="0">
              <a:buNone/>
              <a:defRPr sz="1100"/>
            </a:lvl2pPr>
            <a:lvl3pPr marL="685647" indent="0">
              <a:buNone/>
              <a:defRPr sz="900"/>
            </a:lvl3pPr>
            <a:lvl4pPr marL="1028471" indent="0">
              <a:buNone/>
              <a:defRPr sz="800"/>
            </a:lvl4pPr>
            <a:lvl5pPr marL="1371294" indent="0">
              <a:buNone/>
              <a:defRPr sz="800"/>
            </a:lvl5pPr>
            <a:lvl6pPr marL="1714121" indent="0">
              <a:buNone/>
              <a:defRPr sz="800"/>
            </a:lvl6pPr>
            <a:lvl7pPr marL="2056940" indent="0">
              <a:buNone/>
              <a:defRPr sz="800"/>
            </a:lvl7pPr>
            <a:lvl8pPr marL="2399760" indent="0">
              <a:buNone/>
              <a:defRPr sz="800"/>
            </a:lvl8pPr>
            <a:lvl9pPr marL="2742581"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0646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620"/>
            <a:ext cx="4629150" cy="3655219"/>
          </a:xfrm>
        </p:spPr>
        <p:txBody>
          <a:bodyPr/>
          <a:lstStyle>
            <a:lvl1pPr marL="0" indent="0">
              <a:buNone/>
              <a:defRPr sz="2400"/>
            </a:lvl1pPr>
            <a:lvl2pPr marL="342821" indent="0">
              <a:buNone/>
              <a:defRPr sz="2100"/>
            </a:lvl2pPr>
            <a:lvl3pPr marL="685647" indent="0">
              <a:buNone/>
              <a:defRPr sz="1800"/>
            </a:lvl3pPr>
            <a:lvl4pPr marL="1028471" indent="0">
              <a:buNone/>
              <a:defRPr sz="1500"/>
            </a:lvl4pPr>
            <a:lvl5pPr marL="1371294" indent="0">
              <a:buNone/>
              <a:defRPr sz="1500"/>
            </a:lvl5pPr>
            <a:lvl6pPr marL="1714121" indent="0">
              <a:buNone/>
              <a:defRPr sz="1500"/>
            </a:lvl6pPr>
            <a:lvl7pPr marL="2056940" indent="0">
              <a:buNone/>
              <a:defRPr sz="1500"/>
            </a:lvl7pPr>
            <a:lvl8pPr marL="2399760" indent="0">
              <a:buNone/>
              <a:defRPr sz="1500"/>
            </a:lvl8pPr>
            <a:lvl9pPr marL="2742581" indent="0">
              <a:buNone/>
              <a:defRPr sz="1500"/>
            </a:lvl9pPr>
          </a:lstStyle>
          <a:p>
            <a:endParaRPr lang="en-US"/>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21" indent="0">
              <a:buNone/>
              <a:defRPr sz="1100"/>
            </a:lvl2pPr>
            <a:lvl3pPr marL="685647" indent="0">
              <a:buNone/>
              <a:defRPr sz="900"/>
            </a:lvl3pPr>
            <a:lvl4pPr marL="1028471" indent="0">
              <a:buNone/>
              <a:defRPr sz="800"/>
            </a:lvl4pPr>
            <a:lvl5pPr marL="1371294" indent="0">
              <a:buNone/>
              <a:defRPr sz="800"/>
            </a:lvl5pPr>
            <a:lvl6pPr marL="1714121" indent="0">
              <a:buNone/>
              <a:defRPr sz="800"/>
            </a:lvl6pPr>
            <a:lvl7pPr marL="2056940" indent="0">
              <a:buNone/>
              <a:defRPr sz="800"/>
            </a:lvl7pPr>
            <a:lvl8pPr marL="2399760" indent="0">
              <a:buNone/>
              <a:defRPr sz="800"/>
            </a:lvl8pPr>
            <a:lvl9pPr marL="2742581"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2384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8206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53"/>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273853"/>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644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57" indent="0" algn="ctr">
              <a:buNone/>
              <a:defRPr sz="1500"/>
            </a:lvl2pPr>
            <a:lvl3pPr marL="685715" indent="0" algn="ctr">
              <a:buNone/>
              <a:defRPr sz="1400"/>
            </a:lvl3pPr>
            <a:lvl4pPr marL="1028573" indent="0" algn="ctr">
              <a:buNone/>
              <a:defRPr sz="1200"/>
            </a:lvl4pPr>
            <a:lvl5pPr marL="1371430" indent="0" algn="ctr">
              <a:buNone/>
              <a:defRPr sz="1200"/>
            </a:lvl5pPr>
            <a:lvl6pPr marL="1714289" indent="0" algn="ctr">
              <a:buNone/>
              <a:defRPr sz="1200"/>
            </a:lvl6pPr>
            <a:lvl7pPr marL="2057144" indent="0" algn="ctr">
              <a:buNone/>
              <a:defRPr sz="1200"/>
            </a:lvl7pPr>
            <a:lvl8pPr marL="2400000" indent="0" algn="ctr">
              <a:buNone/>
              <a:defRPr sz="1200"/>
            </a:lvl8pPr>
            <a:lvl9pPr marL="2742857"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9647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7521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51"/>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140"/>
            <a:ext cx="7886700" cy="1125140"/>
          </a:xfrm>
        </p:spPr>
        <p:txBody>
          <a:bodyPr/>
          <a:lstStyle>
            <a:lvl1pPr marL="0" indent="0">
              <a:buNone/>
              <a:defRPr sz="1800">
                <a:solidFill>
                  <a:schemeClr val="tx1">
                    <a:tint val="75000"/>
                  </a:schemeClr>
                </a:solidFill>
              </a:defRPr>
            </a:lvl1pPr>
            <a:lvl2pPr marL="342857" indent="0">
              <a:buNone/>
              <a:defRPr sz="1500">
                <a:solidFill>
                  <a:schemeClr val="tx1">
                    <a:tint val="75000"/>
                  </a:schemeClr>
                </a:solidFill>
              </a:defRPr>
            </a:lvl2pPr>
            <a:lvl3pPr marL="685715" indent="0">
              <a:buNone/>
              <a:defRPr sz="1400">
                <a:solidFill>
                  <a:schemeClr val="tx1">
                    <a:tint val="75000"/>
                  </a:schemeClr>
                </a:solidFill>
              </a:defRPr>
            </a:lvl3pPr>
            <a:lvl4pPr marL="1028573" indent="0">
              <a:buNone/>
              <a:defRPr sz="1200">
                <a:solidFill>
                  <a:schemeClr val="tx1">
                    <a:tint val="75000"/>
                  </a:schemeClr>
                </a:solidFill>
              </a:defRPr>
            </a:lvl4pPr>
            <a:lvl5pPr marL="1371430" indent="0">
              <a:buNone/>
              <a:defRPr sz="1200">
                <a:solidFill>
                  <a:schemeClr val="tx1">
                    <a:tint val="75000"/>
                  </a:schemeClr>
                </a:solidFill>
              </a:defRPr>
            </a:lvl5pPr>
            <a:lvl6pPr marL="1714289" indent="0">
              <a:buNone/>
              <a:defRPr sz="1200">
                <a:solidFill>
                  <a:schemeClr val="tx1">
                    <a:tint val="75000"/>
                  </a:schemeClr>
                </a:solidFill>
              </a:defRPr>
            </a:lvl6pPr>
            <a:lvl7pPr marL="2057144" indent="0">
              <a:buNone/>
              <a:defRPr sz="1200">
                <a:solidFill>
                  <a:schemeClr val="tx1">
                    <a:tint val="75000"/>
                  </a:schemeClr>
                </a:solidFill>
              </a:defRPr>
            </a:lvl7pPr>
            <a:lvl8pPr marL="2400000" indent="0">
              <a:buNone/>
              <a:defRPr sz="1200">
                <a:solidFill>
                  <a:schemeClr val="tx1">
                    <a:tint val="75000"/>
                  </a:schemeClr>
                </a:solidFill>
              </a:defRPr>
            </a:lvl8pPr>
            <a:lvl9pPr marL="2742857"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8284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70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A05CFC96-1263-41FE-84F0-DEB210CB6AD4}" type="datetimeFigureOut">
              <a:rPr lang="vi-VN" smtClean="0"/>
              <a:t>01/09/2022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013C48A-C71C-43B7-AD39-7627447E1F9E}" type="slidenum">
              <a:rPr lang="vi-VN" smtClean="0"/>
              <a:t>‹#›</a:t>
            </a:fld>
            <a:endParaRPr lang="vi-VN"/>
          </a:p>
        </p:txBody>
      </p:sp>
    </p:spTree>
    <p:extLst>
      <p:ext uri="{BB962C8B-B14F-4D97-AF65-F5344CB8AC3E}">
        <p14:creationId xmlns:p14="http://schemas.microsoft.com/office/powerpoint/2010/main" val="29195303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1363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1266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1155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616"/>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57" indent="0">
              <a:buNone/>
              <a:defRPr sz="1100"/>
            </a:lvl2pPr>
            <a:lvl3pPr marL="685715" indent="0">
              <a:buNone/>
              <a:defRPr sz="900"/>
            </a:lvl3pPr>
            <a:lvl4pPr marL="1028573" indent="0">
              <a:buNone/>
              <a:defRPr sz="800"/>
            </a:lvl4pPr>
            <a:lvl5pPr marL="1371430" indent="0">
              <a:buNone/>
              <a:defRPr sz="800"/>
            </a:lvl5pPr>
            <a:lvl6pPr marL="1714289" indent="0">
              <a:buNone/>
              <a:defRPr sz="800"/>
            </a:lvl6pPr>
            <a:lvl7pPr marL="2057144" indent="0">
              <a:buNone/>
              <a:defRPr sz="800"/>
            </a:lvl7pPr>
            <a:lvl8pPr marL="2400000" indent="0">
              <a:buNone/>
              <a:defRPr sz="800"/>
            </a:lvl8pPr>
            <a:lvl9pPr marL="2742857"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0242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616"/>
            <a:ext cx="4629150" cy="3655219"/>
          </a:xfrm>
        </p:spPr>
        <p:txBody>
          <a:bodyPr/>
          <a:lstStyle>
            <a:lvl1pPr marL="0" indent="0">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endParaRPr lang="en-US"/>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57" indent="0">
              <a:buNone/>
              <a:defRPr sz="1100"/>
            </a:lvl2pPr>
            <a:lvl3pPr marL="685715" indent="0">
              <a:buNone/>
              <a:defRPr sz="900"/>
            </a:lvl3pPr>
            <a:lvl4pPr marL="1028573" indent="0">
              <a:buNone/>
              <a:defRPr sz="800"/>
            </a:lvl4pPr>
            <a:lvl5pPr marL="1371430" indent="0">
              <a:buNone/>
              <a:defRPr sz="800"/>
            </a:lvl5pPr>
            <a:lvl6pPr marL="1714289" indent="0">
              <a:buNone/>
              <a:defRPr sz="800"/>
            </a:lvl6pPr>
            <a:lvl7pPr marL="2057144" indent="0">
              <a:buNone/>
              <a:defRPr sz="800"/>
            </a:lvl7pPr>
            <a:lvl8pPr marL="2400000" indent="0">
              <a:buNone/>
              <a:defRPr sz="800"/>
            </a:lvl8pPr>
            <a:lvl9pPr marL="2742857"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073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3986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9"/>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273849"/>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8914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2260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760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46"/>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140"/>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20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CFC96-1263-41FE-84F0-DEB210CB6AD4}" type="datetimeFigureOut">
              <a:rPr lang="vi-VN" smtClean="0"/>
              <a:t>01/09/2022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013C48A-C71C-43B7-AD39-7627447E1F9E}" type="slidenum">
              <a:rPr lang="vi-VN" smtClean="0"/>
              <a:t>‹#›</a:t>
            </a:fld>
            <a:endParaRPr lang="vi-VN"/>
          </a:p>
        </p:txBody>
      </p:sp>
    </p:spTree>
    <p:extLst>
      <p:ext uri="{BB962C8B-B14F-4D97-AF65-F5344CB8AC3E}">
        <p14:creationId xmlns:p14="http://schemas.microsoft.com/office/powerpoint/2010/main" val="20222206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3106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5005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167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6447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61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2646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3092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4012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2853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ACC8E5-8668-4B13-AE80-7E65E25E9996}"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616959-C496-42CA-B8EB-34BAA31C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7588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ACC8E5-8668-4B13-AE80-7E65E25E9996}"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616959-C496-42CA-B8EB-34BAA31C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219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5CFC96-1263-41FE-84F0-DEB210CB6AD4}" type="datetimeFigureOut">
              <a:rPr lang="vi-VN" smtClean="0"/>
              <a:t>01/09/2022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013C48A-C71C-43B7-AD39-7627447E1F9E}" type="slidenum">
              <a:rPr lang="vi-VN" smtClean="0"/>
              <a:t>‹#›</a:t>
            </a:fld>
            <a:endParaRPr lang="vi-VN"/>
          </a:p>
        </p:txBody>
      </p:sp>
    </p:spTree>
    <p:extLst>
      <p:ext uri="{BB962C8B-B14F-4D97-AF65-F5344CB8AC3E}">
        <p14:creationId xmlns:p14="http://schemas.microsoft.com/office/powerpoint/2010/main" val="24840630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58" indent="0">
              <a:buNone/>
              <a:defRPr sz="1800">
                <a:solidFill>
                  <a:schemeClr val="tx1">
                    <a:tint val="75000"/>
                  </a:schemeClr>
                </a:solidFill>
              </a:defRPr>
            </a:lvl2pPr>
            <a:lvl3pPr marL="914130" indent="0">
              <a:buNone/>
              <a:defRPr sz="1600">
                <a:solidFill>
                  <a:schemeClr val="tx1">
                    <a:tint val="75000"/>
                  </a:schemeClr>
                </a:solidFill>
              </a:defRPr>
            </a:lvl3pPr>
            <a:lvl4pPr marL="1371192" indent="0">
              <a:buNone/>
              <a:defRPr sz="1400">
                <a:solidFill>
                  <a:schemeClr val="tx1">
                    <a:tint val="75000"/>
                  </a:schemeClr>
                </a:solidFill>
              </a:defRPr>
            </a:lvl4pPr>
            <a:lvl5pPr marL="1828259" indent="0">
              <a:buNone/>
              <a:defRPr sz="1400">
                <a:solidFill>
                  <a:schemeClr val="tx1">
                    <a:tint val="75000"/>
                  </a:schemeClr>
                </a:solidFill>
              </a:defRPr>
            </a:lvl5pPr>
            <a:lvl6pPr marL="2285316" indent="0">
              <a:buNone/>
              <a:defRPr sz="1400">
                <a:solidFill>
                  <a:schemeClr val="tx1">
                    <a:tint val="75000"/>
                  </a:schemeClr>
                </a:solidFill>
              </a:defRPr>
            </a:lvl6pPr>
            <a:lvl7pPr marL="2742374"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ACC8E5-8668-4B13-AE80-7E65E25E9996}"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616959-C496-42CA-B8EB-34BAA31C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3562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ACC8E5-8668-4B13-AE80-7E65E25E9996}" type="datetimeFigureOut">
              <a:rPr lang="en-US" smtClean="0">
                <a:solidFill>
                  <a:prstClr val="black">
                    <a:tint val="75000"/>
                  </a:prstClr>
                </a:solidFill>
              </a:rPr>
              <a:pPr/>
              <a:t>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616959-C496-42CA-B8EB-34BAA31C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0416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9" y="1151335"/>
            <a:ext cx="4041775"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ACC8E5-8668-4B13-AE80-7E65E25E9996}" type="datetimeFigureOut">
              <a:rPr lang="en-US" smtClean="0">
                <a:solidFill>
                  <a:prstClr val="black">
                    <a:tint val="75000"/>
                  </a:prstClr>
                </a:solidFill>
              </a:rPr>
              <a:pPr/>
              <a:t>9/1/2022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3616959-C496-42CA-B8EB-34BAA31C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0613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ACC8E5-8668-4B13-AE80-7E65E25E9996}" type="datetimeFigureOut">
              <a:rPr lang="en-US" smtClean="0">
                <a:solidFill>
                  <a:prstClr val="black">
                    <a:tint val="75000"/>
                  </a:prstClr>
                </a:solidFill>
              </a:rPr>
              <a:pPr/>
              <a:t>9/1/2022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3616959-C496-42CA-B8EB-34BAA31C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7937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CC8E5-8668-4B13-AE80-7E65E25E9996}" type="datetimeFigureOut">
              <a:rPr lang="en-US" smtClean="0">
                <a:solidFill>
                  <a:prstClr val="black">
                    <a:tint val="75000"/>
                  </a:prstClr>
                </a:solidFill>
              </a:rPr>
              <a:pPr/>
              <a:t>9/1/2022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3616959-C496-42CA-B8EB-34BAA31C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1059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ACC8E5-8668-4B13-AE80-7E65E25E9996}" type="datetimeFigureOut">
              <a:rPr lang="en-US" smtClean="0">
                <a:solidFill>
                  <a:prstClr val="black">
                    <a:tint val="75000"/>
                  </a:prstClr>
                </a:solidFill>
              </a:rPr>
              <a:pPr/>
              <a:t>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616959-C496-42CA-B8EB-34BAA31C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11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58" indent="0">
              <a:buNone/>
              <a:defRPr sz="2800"/>
            </a:lvl2pPr>
            <a:lvl3pPr marL="914130" indent="0">
              <a:buNone/>
              <a:defRPr sz="2400"/>
            </a:lvl3pPr>
            <a:lvl4pPr marL="1371192" indent="0">
              <a:buNone/>
              <a:defRPr sz="2000"/>
            </a:lvl4pPr>
            <a:lvl5pPr marL="1828259" indent="0">
              <a:buNone/>
              <a:defRPr sz="2000"/>
            </a:lvl5pPr>
            <a:lvl6pPr marL="2285316" indent="0">
              <a:buNone/>
              <a:defRPr sz="2000"/>
            </a:lvl6pPr>
            <a:lvl7pPr marL="2742374" indent="0">
              <a:buNone/>
              <a:defRPr sz="2000"/>
            </a:lvl7pPr>
            <a:lvl8pPr marL="3199440" indent="0">
              <a:buNone/>
              <a:defRPr sz="2000"/>
            </a:lvl8pPr>
            <a:lvl9pPr marL="3656503" indent="0">
              <a:buNone/>
              <a:defRPr sz="2000"/>
            </a:lvl9pPr>
          </a:lstStyle>
          <a:p>
            <a:endParaRPr lang="en-US"/>
          </a:p>
        </p:txBody>
      </p:sp>
      <p:sp>
        <p:nvSpPr>
          <p:cNvPr id="4" name="Text Placeholder 3"/>
          <p:cNvSpPr>
            <a:spLocks noGrp="1"/>
          </p:cNvSpPr>
          <p:nvPr>
            <p:ph type="body" sz="half" idx="2"/>
          </p:nvPr>
        </p:nvSpPr>
        <p:spPr>
          <a:xfrm>
            <a:off x="1792288" y="4025515"/>
            <a:ext cx="5486400" cy="60364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ACC8E5-8668-4B13-AE80-7E65E25E9996}" type="datetimeFigureOut">
              <a:rPr lang="en-US" smtClean="0">
                <a:solidFill>
                  <a:prstClr val="black">
                    <a:tint val="75000"/>
                  </a:prstClr>
                </a:solidFill>
              </a:rPr>
              <a:pPr/>
              <a:t>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616959-C496-42CA-B8EB-34BAA31C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2087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ACC8E5-8668-4B13-AE80-7E65E25E9996}"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616959-C496-42CA-B8EB-34BAA31C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422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ACC8E5-8668-4B13-AE80-7E65E25E9996}"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616959-C496-42CA-B8EB-34BAA31C8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16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5CFC96-1263-41FE-84F0-DEB210CB6AD4}" type="datetimeFigureOut">
              <a:rPr lang="vi-VN" smtClean="0"/>
              <a:t>01/09/2022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013C48A-C71C-43B7-AD39-7627447E1F9E}" type="slidenum">
              <a:rPr lang="vi-VN" smtClean="0"/>
              <a:t>‹#›</a:t>
            </a:fld>
            <a:endParaRPr lang="vi-VN"/>
          </a:p>
        </p:txBody>
      </p:sp>
    </p:spTree>
    <p:extLst>
      <p:ext uri="{BB962C8B-B14F-4D97-AF65-F5344CB8AC3E}">
        <p14:creationId xmlns:p14="http://schemas.microsoft.com/office/powerpoint/2010/main" val="260395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05CFC96-1263-41FE-84F0-DEB210CB6AD4}" type="datetimeFigureOut">
              <a:rPr lang="vi-VN" smtClean="0"/>
              <a:t>01/09/2022</a:t>
            </a:fld>
            <a:endParaRPr lang="vi-VN"/>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013C48A-C71C-43B7-AD39-7627447E1F9E}" type="slidenum">
              <a:rPr lang="vi-VN" smtClean="0"/>
              <a:t>‹#›</a:t>
            </a:fld>
            <a:endParaRPr lang="vi-VN"/>
          </a:p>
        </p:txBody>
      </p:sp>
    </p:spTree>
    <p:extLst>
      <p:ext uri="{BB962C8B-B14F-4D97-AF65-F5344CB8AC3E}">
        <p14:creationId xmlns:p14="http://schemas.microsoft.com/office/powerpoint/2010/main" val="2199985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16" tIns="45708" rIns="91416" bIns="45708" rtlCol="0" anchor="ctr">
            <a:normAutofit/>
          </a:bodyPr>
          <a:lstStyle/>
          <a:p>
            <a:r>
              <a:rPr lang="en-US"/>
              <a:t>Click to edit Master title style</a:t>
            </a:r>
          </a:p>
        </p:txBody>
      </p:sp>
      <p:sp>
        <p:nvSpPr>
          <p:cNvPr id="3" name="Text Placeholder 2"/>
          <p:cNvSpPr>
            <a:spLocks noGrp="1"/>
          </p:cNvSpPr>
          <p:nvPr>
            <p:ph type="body" idx="1"/>
          </p:nvPr>
        </p:nvSpPr>
        <p:spPr>
          <a:xfrm>
            <a:off x="457200" y="1200154"/>
            <a:ext cx="8229600" cy="3394472"/>
          </a:xfrm>
          <a:prstGeom prst="rect">
            <a:avLst/>
          </a:prstGeom>
        </p:spPr>
        <p:txBody>
          <a:bodyPr vert="horz" lIns="91416" tIns="45708" rIns="91416" bIns="457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16" tIns="45708" rIns="91416" bIns="45708" rtlCol="0" anchor="ctr"/>
          <a:lstStyle>
            <a:lvl1pPr algn="l">
              <a:defRPr sz="1200">
                <a:solidFill>
                  <a:schemeClr val="tx1">
                    <a:tint val="75000"/>
                  </a:schemeClr>
                </a:solidFill>
              </a:defRPr>
            </a:lvl1pPr>
          </a:lstStyle>
          <a:p>
            <a:pPr defTabSz="914130"/>
            <a:fld id="{00ACC8E5-8668-4B13-AE80-7E65E25E9996}" type="datetimeFigureOut">
              <a:rPr lang="en-US" smtClean="0">
                <a:solidFill>
                  <a:prstClr val="black">
                    <a:tint val="75000"/>
                  </a:prstClr>
                </a:solidFill>
              </a:rPr>
              <a:pPr defTabSz="914130"/>
              <a:t>9/1/2022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16" tIns="45708" rIns="91416" bIns="45708" rtlCol="0" anchor="ctr"/>
          <a:lstStyle>
            <a:lvl1pPr algn="ctr">
              <a:defRPr sz="1200">
                <a:solidFill>
                  <a:schemeClr val="tx1">
                    <a:tint val="75000"/>
                  </a:schemeClr>
                </a:solidFill>
              </a:defRPr>
            </a:lvl1pPr>
          </a:lstStyle>
          <a:p>
            <a:pPr defTabSz="91413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16" tIns="45708" rIns="91416" bIns="45708" rtlCol="0" anchor="ctr"/>
          <a:lstStyle>
            <a:lvl1pPr algn="r">
              <a:defRPr sz="1200">
                <a:solidFill>
                  <a:schemeClr val="tx1">
                    <a:tint val="75000"/>
                  </a:schemeClr>
                </a:solidFill>
              </a:defRPr>
            </a:lvl1pPr>
          </a:lstStyle>
          <a:p>
            <a:pPr defTabSz="914130"/>
            <a:fld id="{E3616959-C496-42CA-B8EB-34BAA31C8220}" type="slidenum">
              <a:rPr lang="en-US" smtClean="0">
                <a:solidFill>
                  <a:prstClr val="black">
                    <a:tint val="75000"/>
                  </a:prstClr>
                </a:solidFill>
              </a:rPr>
              <a:pPr defTabSz="914130"/>
              <a:t>‹#›</a:t>
            </a:fld>
            <a:endParaRPr lang="en-US">
              <a:solidFill>
                <a:prstClr val="black">
                  <a:tint val="75000"/>
                </a:prstClr>
              </a:solidFill>
            </a:endParaRPr>
          </a:p>
        </p:txBody>
      </p:sp>
    </p:spTree>
    <p:extLst>
      <p:ext uri="{BB962C8B-B14F-4D97-AF65-F5344CB8AC3E}">
        <p14:creationId xmlns:p14="http://schemas.microsoft.com/office/powerpoint/2010/main" val="1459648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130" rtl="0" eaLnBrk="1" latinLnBrk="0" hangingPunct="1">
        <a:spcBef>
          <a:spcPct val="0"/>
        </a:spcBef>
        <a:buNone/>
        <a:defRPr sz="4400" kern="1200">
          <a:solidFill>
            <a:schemeClr val="tx1"/>
          </a:solidFill>
          <a:latin typeface="+mj-lt"/>
          <a:ea typeface="+mj-ea"/>
          <a:cs typeface="+mj-cs"/>
        </a:defRPr>
      </a:lvl1pPr>
    </p:titleStyle>
    <p:bodyStyle>
      <a:lvl1pPr marL="342794" indent="-342794" algn="l" defTabSz="91413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33" indent="-285666" algn="l" defTabSz="91413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59" indent="-228528" algn="l" defTabSz="91413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20" indent="-228528" algn="l" defTabSz="91413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87" indent="-228528" algn="l" defTabSz="91413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44" indent="-228528" algn="l" defTabSz="91413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2" indent="-228528" algn="l" defTabSz="91413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4" indent="-228528" algn="l" defTabSz="91413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6" indent="-228528" algn="l" defTabSz="91413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prstClr val="black">
                  <a:tint val="75000"/>
                </a:prstClr>
              </a:solidFill>
              <a:latin typeface="Comic Sans MS" pitchFamily="66" charset="0"/>
              <a:cs typeface="Arial" charset="0"/>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tLang="en-US">
              <a:solidFill>
                <a:prstClr val="black">
                  <a:tint val="75000"/>
                </a:prstClr>
              </a:solidFill>
              <a:latin typeface="Comic Sans MS" pitchFamily="66" charset="0"/>
              <a:cs typeface="Arial" charset="0"/>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5E18239-028D-4B68-A2B6-67FD7ABECEC0}" type="slidenum">
              <a:rPr lang="en-US" altLang="en-US">
                <a:solidFill>
                  <a:prstClr val="black">
                    <a:tint val="75000"/>
                  </a:prstClr>
                </a:solidFill>
                <a:latin typeface="Comic Sans MS" pitchFamily="66" charset="0"/>
                <a:cs typeface="Arial" charset="0"/>
              </a:rPr>
              <a:pPr fontAlgn="base">
                <a:spcBef>
                  <a:spcPct val="0"/>
                </a:spcBef>
                <a:spcAft>
                  <a:spcPct val="0"/>
                </a:spcAft>
                <a:defRPr/>
              </a:pPr>
              <a:t>‹#›</a:t>
            </a:fld>
            <a:endParaRPr lang="en-US" altLang="en-US">
              <a:solidFill>
                <a:prstClr val="black">
                  <a:tint val="75000"/>
                </a:prstClr>
              </a:solidFill>
              <a:latin typeface="Comic Sans MS" pitchFamily="66" charset="0"/>
              <a:cs typeface="Arial" charset="0"/>
            </a:endParaRPr>
          </a:p>
        </p:txBody>
      </p:sp>
    </p:spTree>
    <p:extLst>
      <p:ext uri="{BB962C8B-B14F-4D97-AF65-F5344CB8AC3E}">
        <p14:creationId xmlns:p14="http://schemas.microsoft.com/office/powerpoint/2010/main" val="14347916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cov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prstClr val="black">
                  <a:tint val="75000"/>
                </a:prstClr>
              </a:solidFill>
              <a:latin typeface="Comic Sans MS" pitchFamily="66" charset="0"/>
              <a:cs typeface="Arial" charset="0"/>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tLang="en-US">
              <a:solidFill>
                <a:prstClr val="black">
                  <a:tint val="75000"/>
                </a:prstClr>
              </a:solidFill>
              <a:latin typeface="Comic Sans MS" pitchFamily="66" charset="0"/>
              <a:cs typeface="Arial" charset="0"/>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5E18239-028D-4B68-A2B6-67FD7ABECEC0}" type="slidenum">
              <a:rPr lang="en-US" altLang="en-US">
                <a:solidFill>
                  <a:prstClr val="black">
                    <a:tint val="75000"/>
                  </a:prstClr>
                </a:solidFill>
                <a:latin typeface="Comic Sans MS" pitchFamily="66" charset="0"/>
                <a:cs typeface="Arial" charset="0"/>
              </a:rPr>
              <a:pPr fontAlgn="base">
                <a:spcBef>
                  <a:spcPct val="0"/>
                </a:spcBef>
                <a:spcAft>
                  <a:spcPct val="0"/>
                </a:spcAft>
                <a:defRPr/>
              </a:pPr>
              <a:t>‹#›</a:t>
            </a:fld>
            <a:endParaRPr lang="en-US" altLang="en-US">
              <a:solidFill>
                <a:prstClr val="black">
                  <a:tint val="75000"/>
                </a:prstClr>
              </a:solidFill>
              <a:latin typeface="Comic Sans MS" pitchFamily="66" charset="0"/>
              <a:cs typeface="Arial" charset="0"/>
            </a:endParaRPr>
          </a:p>
        </p:txBody>
      </p:sp>
    </p:spTree>
    <p:extLst>
      <p:ext uri="{BB962C8B-B14F-4D97-AF65-F5344CB8AC3E}">
        <p14:creationId xmlns:p14="http://schemas.microsoft.com/office/powerpoint/2010/main" val="34248706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cov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68567" tIns="34289" rIns="68567" bIns="34289"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67" tIns="34289" rIns="68567" bIns="3428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306"/>
            <a:ext cx="2057400" cy="273844"/>
          </a:xfrm>
          <a:prstGeom prst="rect">
            <a:avLst/>
          </a:prstGeom>
        </p:spPr>
        <p:txBody>
          <a:bodyPr vert="horz" lIns="68567" tIns="34289" rIns="68567" bIns="34289" rtlCol="0" anchor="ctr"/>
          <a:lstStyle>
            <a:lvl1pPr algn="l">
              <a:defRPr sz="900">
                <a:solidFill>
                  <a:schemeClr val="tx1">
                    <a:tint val="75000"/>
                  </a:schemeClr>
                </a:solidFill>
              </a:defRPr>
            </a:lvl1pPr>
          </a:lstStyle>
          <a:p>
            <a:pPr defTabSz="685647"/>
            <a:fld id="{06ABD190-56AD-4C55-BBCA-1554B872117B}" type="datetimeFigureOut">
              <a:rPr lang="en-US" smtClean="0">
                <a:solidFill>
                  <a:prstClr val="black">
                    <a:tint val="75000"/>
                  </a:prstClr>
                </a:solidFill>
              </a:rPr>
              <a:pPr defTabSz="685647"/>
              <a:t>9/1/2022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306"/>
            <a:ext cx="3086100" cy="273844"/>
          </a:xfrm>
          <a:prstGeom prst="rect">
            <a:avLst/>
          </a:prstGeom>
        </p:spPr>
        <p:txBody>
          <a:bodyPr vert="horz" lIns="68567" tIns="34289" rIns="68567" bIns="34289" rtlCol="0" anchor="ctr"/>
          <a:lstStyle>
            <a:lvl1pPr algn="ctr">
              <a:defRPr sz="900">
                <a:solidFill>
                  <a:schemeClr val="tx1">
                    <a:tint val="75000"/>
                  </a:schemeClr>
                </a:solidFill>
              </a:defRPr>
            </a:lvl1pPr>
          </a:lstStyle>
          <a:p>
            <a:pPr defTabSz="685647"/>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306"/>
            <a:ext cx="2057400" cy="273844"/>
          </a:xfrm>
          <a:prstGeom prst="rect">
            <a:avLst/>
          </a:prstGeom>
        </p:spPr>
        <p:txBody>
          <a:bodyPr vert="horz" lIns="68567" tIns="34289" rIns="68567" bIns="34289" rtlCol="0" anchor="ctr"/>
          <a:lstStyle>
            <a:lvl1pPr algn="r">
              <a:defRPr sz="900">
                <a:solidFill>
                  <a:schemeClr val="tx1">
                    <a:tint val="75000"/>
                  </a:schemeClr>
                </a:solidFill>
              </a:defRPr>
            </a:lvl1pPr>
          </a:lstStyle>
          <a:p>
            <a:pPr defTabSz="685647"/>
            <a:fld id="{B8F674BA-2DE0-4D90-8561-25BA31F62F13}" type="slidenum">
              <a:rPr lang="en-US" smtClean="0">
                <a:solidFill>
                  <a:prstClr val="black">
                    <a:tint val="75000"/>
                  </a:prstClr>
                </a:solidFill>
              </a:rPr>
              <a:pPr defTabSz="685647"/>
              <a:t>‹#›</a:t>
            </a:fld>
            <a:endParaRPr lang="en-US">
              <a:solidFill>
                <a:prstClr val="black">
                  <a:tint val="75000"/>
                </a:prstClr>
              </a:solidFill>
            </a:endParaRPr>
          </a:p>
        </p:txBody>
      </p:sp>
    </p:spTree>
    <p:extLst>
      <p:ext uri="{BB962C8B-B14F-4D97-AF65-F5344CB8AC3E}">
        <p14:creationId xmlns:p14="http://schemas.microsoft.com/office/powerpoint/2010/main" val="11450517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64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14" indent="-171414" algn="l" defTabSz="68564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41" indent="-171414" algn="l" defTabSz="68564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60" indent="-171414" algn="l" defTabSz="68564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80"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701"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527"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351"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174"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001"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47" rtl="0" eaLnBrk="1" latinLnBrk="0" hangingPunct="1">
        <a:defRPr sz="1400" kern="1200">
          <a:solidFill>
            <a:schemeClr val="tx1"/>
          </a:solidFill>
          <a:latin typeface="+mn-lt"/>
          <a:ea typeface="+mn-ea"/>
          <a:cs typeface="+mn-cs"/>
        </a:defRPr>
      </a:lvl1pPr>
      <a:lvl2pPr marL="342821" algn="l" defTabSz="685647" rtl="0" eaLnBrk="1" latinLnBrk="0" hangingPunct="1">
        <a:defRPr sz="1400" kern="1200">
          <a:solidFill>
            <a:schemeClr val="tx1"/>
          </a:solidFill>
          <a:latin typeface="+mn-lt"/>
          <a:ea typeface="+mn-ea"/>
          <a:cs typeface="+mn-cs"/>
        </a:defRPr>
      </a:lvl2pPr>
      <a:lvl3pPr marL="685647" algn="l" defTabSz="685647" rtl="0" eaLnBrk="1" latinLnBrk="0" hangingPunct="1">
        <a:defRPr sz="1400" kern="1200">
          <a:solidFill>
            <a:schemeClr val="tx1"/>
          </a:solidFill>
          <a:latin typeface="+mn-lt"/>
          <a:ea typeface="+mn-ea"/>
          <a:cs typeface="+mn-cs"/>
        </a:defRPr>
      </a:lvl3pPr>
      <a:lvl4pPr marL="1028471" algn="l" defTabSz="685647" rtl="0" eaLnBrk="1" latinLnBrk="0" hangingPunct="1">
        <a:defRPr sz="1400" kern="1200">
          <a:solidFill>
            <a:schemeClr val="tx1"/>
          </a:solidFill>
          <a:latin typeface="+mn-lt"/>
          <a:ea typeface="+mn-ea"/>
          <a:cs typeface="+mn-cs"/>
        </a:defRPr>
      </a:lvl4pPr>
      <a:lvl5pPr marL="1371294" algn="l" defTabSz="685647" rtl="0" eaLnBrk="1" latinLnBrk="0" hangingPunct="1">
        <a:defRPr sz="1400" kern="1200">
          <a:solidFill>
            <a:schemeClr val="tx1"/>
          </a:solidFill>
          <a:latin typeface="+mn-lt"/>
          <a:ea typeface="+mn-ea"/>
          <a:cs typeface="+mn-cs"/>
        </a:defRPr>
      </a:lvl5pPr>
      <a:lvl6pPr marL="1714121" algn="l" defTabSz="685647" rtl="0" eaLnBrk="1" latinLnBrk="0" hangingPunct="1">
        <a:defRPr sz="1400" kern="1200">
          <a:solidFill>
            <a:schemeClr val="tx1"/>
          </a:solidFill>
          <a:latin typeface="+mn-lt"/>
          <a:ea typeface="+mn-ea"/>
          <a:cs typeface="+mn-cs"/>
        </a:defRPr>
      </a:lvl6pPr>
      <a:lvl7pPr marL="2056940" algn="l" defTabSz="685647" rtl="0" eaLnBrk="1" latinLnBrk="0" hangingPunct="1">
        <a:defRPr sz="1400" kern="1200">
          <a:solidFill>
            <a:schemeClr val="tx1"/>
          </a:solidFill>
          <a:latin typeface="+mn-lt"/>
          <a:ea typeface="+mn-ea"/>
          <a:cs typeface="+mn-cs"/>
        </a:defRPr>
      </a:lvl7pPr>
      <a:lvl8pPr marL="2399760" algn="l" defTabSz="685647" rtl="0" eaLnBrk="1" latinLnBrk="0" hangingPunct="1">
        <a:defRPr sz="1400" kern="1200">
          <a:solidFill>
            <a:schemeClr val="tx1"/>
          </a:solidFill>
          <a:latin typeface="+mn-lt"/>
          <a:ea typeface="+mn-ea"/>
          <a:cs typeface="+mn-cs"/>
        </a:defRPr>
      </a:lvl8pPr>
      <a:lvl9pPr marL="2742581" algn="l" defTabSz="685647"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68573" tIns="34289" rIns="68573" bIns="34289"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73" tIns="34289" rIns="68573" bIns="3428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306"/>
            <a:ext cx="2057400" cy="273844"/>
          </a:xfrm>
          <a:prstGeom prst="rect">
            <a:avLst/>
          </a:prstGeom>
        </p:spPr>
        <p:txBody>
          <a:bodyPr vert="horz" lIns="68573" tIns="34289" rIns="68573" bIns="34289" rtlCol="0" anchor="ctr"/>
          <a:lstStyle>
            <a:lvl1pPr algn="l">
              <a:defRPr sz="900">
                <a:solidFill>
                  <a:schemeClr val="tx1">
                    <a:tint val="75000"/>
                  </a:schemeClr>
                </a:solidFill>
              </a:defRPr>
            </a:lvl1pPr>
          </a:lstStyle>
          <a:p>
            <a:pPr defTabSz="685715"/>
            <a:fld id="{06ABD190-56AD-4C55-BBCA-1554B872117B}" type="datetimeFigureOut">
              <a:rPr lang="en-US" smtClean="0">
                <a:solidFill>
                  <a:prstClr val="black">
                    <a:tint val="75000"/>
                  </a:prstClr>
                </a:solidFill>
              </a:rPr>
              <a:pPr defTabSz="685715"/>
              <a:t>9/1/2022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306"/>
            <a:ext cx="3086100" cy="273844"/>
          </a:xfrm>
          <a:prstGeom prst="rect">
            <a:avLst/>
          </a:prstGeom>
        </p:spPr>
        <p:txBody>
          <a:bodyPr vert="horz" lIns="68573" tIns="34289" rIns="68573" bIns="34289" rtlCol="0" anchor="ctr"/>
          <a:lstStyle>
            <a:lvl1pPr algn="ctr">
              <a:defRPr sz="900">
                <a:solidFill>
                  <a:schemeClr val="tx1">
                    <a:tint val="75000"/>
                  </a:schemeClr>
                </a:solidFill>
              </a:defRPr>
            </a:lvl1pPr>
          </a:lstStyle>
          <a:p>
            <a:pPr defTabSz="685715"/>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306"/>
            <a:ext cx="2057400" cy="273844"/>
          </a:xfrm>
          <a:prstGeom prst="rect">
            <a:avLst/>
          </a:prstGeom>
        </p:spPr>
        <p:txBody>
          <a:bodyPr vert="horz" lIns="68573" tIns="34289" rIns="68573" bIns="34289" rtlCol="0" anchor="ctr"/>
          <a:lstStyle>
            <a:lvl1pPr algn="r">
              <a:defRPr sz="900">
                <a:solidFill>
                  <a:schemeClr val="tx1">
                    <a:tint val="75000"/>
                  </a:schemeClr>
                </a:solidFill>
              </a:defRPr>
            </a:lvl1pPr>
          </a:lstStyle>
          <a:p>
            <a:pPr defTabSz="685715"/>
            <a:fld id="{B8F674BA-2DE0-4D90-8561-25BA31F62F13}" type="slidenum">
              <a:rPr lang="en-US" smtClean="0">
                <a:solidFill>
                  <a:prstClr val="black">
                    <a:tint val="75000"/>
                  </a:prstClr>
                </a:solidFill>
              </a:rPr>
              <a:pPr defTabSz="685715"/>
              <a:t>‹#›</a:t>
            </a:fld>
            <a:endParaRPr lang="en-US">
              <a:solidFill>
                <a:prstClr val="black">
                  <a:tint val="75000"/>
                </a:prstClr>
              </a:solidFill>
            </a:endParaRPr>
          </a:p>
        </p:txBody>
      </p:sp>
    </p:spTree>
    <p:extLst>
      <p:ext uri="{BB962C8B-B14F-4D97-AF65-F5344CB8AC3E}">
        <p14:creationId xmlns:p14="http://schemas.microsoft.com/office/powerpoint/2010/main" val="18616407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71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0" indent="-171430" algn="l" defTabSz="68571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89" indent="-171430" algn="l" defTabSz="68571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44" indent="-171430" algn="l" defTabSz="68571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0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57"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15"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73"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3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89"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15" rtl="0" eaLnBrk="1" latinLnBrk="0" hangingPunct="1">
        <a:defRPr sz="1400" kern="1200">
          <a:solidFill>
            <a:schemeClr val="tx1"/>
          </a:solidFill>
          <a:latin typeface="+mn-lt"/>
          <a:ea typeface="+mn-ea"/>
          <a:cs typeface="+mn-cs"/>
        </a:defRPr>
      </a:lvl1pPr>
      <a:lvl2pPr marL="342857"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3" algn="l" defTabSz="685715" rtl="0" eaLnBrk="1" latinLnBrk="0" hangingPunct="1">
        <a:defRPr sz="1400" kern="1200">
          <a:solidFill>
            <a:schemeClr val="tx1"/>
          </a:solidFill>
          <a:latin typeface="+mn-lt"/>
          <a:ea typeface="+mn-ea"/>
          <a:cs typeface="+mn-cs"/>
        </a:defRPr>
      </a:lvl4pPr>
      <a:lvl5pPr marL="1371430" algn="l" defTabSz="685715" rtl="0" eaLnBrk="1" latinLnBrk="0" hangingPunct="1">
        <a:defRPr sz="1400" kern="1200">
          <a:solidFill>
            <a:schemeClr val="tx1"/>
          </a:solidFill>
          <a:latin typeface="+mn-lt"/>
          <a:ea typeface="+mn-ea"/>
          <a:cs typeface="+mn-cs"/>
        </a:defRPr>
      </a:lvl5pPr>
      <a:lvl6pPr marL="1714289" algn="l" defTabSz="685715" rtl="0" eaLnBrk="1" latinLnBrk="0" hangingPunct="1">
        <a:defRPr sz="1400" kern="1200">
          <a:solidFill>
            <a:schemeClr val="tx1"/>
          </a:solidFill>
          <a:latin typeface="+mn-lt"/>
          <a:ea typeface="+mn-ea"/>
          <a:cs typeface="+mn-cs"/>
        </a:defRPr>
      </a:lvl6pPr>
      <a:lvl7pPr marL="2057144"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7" algn="l" defTabSz="685715"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305"/>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06ABD190-56AD-4C55-BBCA-1554B872117B}" type="datetimeFigureOut">
              <a:rPr lang="en-US" smtClean="0">
                <a:solidFill>
                  <a:prstClr val="black">
                    <a:tint val="75000"/>
                  </a:prstClr>
                </a:solidFill>
              </a:rPr>
              <a:pPr defTabSz="685800"/>
              <a:t>9/1/2022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305"/>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305"/>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B8F674BA-2DE0-4D90-8561-25BA31F62F1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518456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16" tIns="45708" rIns="91416" bIns="45708" rtlCol="0" anchor="ctr">
            <a:normAutofit/>
          </a:bodyPr>
          <a:lstStyle/>
          <a:p>
            <a:r>
              <a:rPr lang="en-US"/>
              <a:t>Click to edit Master title style</a:t>
            </a:r>
          </a:p>
        </p:txBody>
      </p:sp>
      <p:sp>
        <p:nvSpPr>
          <p:cNvPr id="3" name="Text Placeholder 2"/>
          <p:cNvSpPr>
            <a:spLocks noGrp="1"/>
          </p:cNvSpPr>
          <p:nvPr>
            <p:ph type="body" idx="1"/>
          </p:nvPr>
        </p:nvSpPr>
        <p:spPr>
          <a:xfrm>
            <a:off x="457200" y="1200154"/>
            <a:ext cx="8229600" cy="3394472"/>
          </a:xfrm>
          <a:prstGeom prst="rect">
            <a:avLst/>
          </a:prstGeom>
        </p:spPr>
        <p:txBody>
          <a:bodyPr vert="horz" lIns="91416" tIns="45708" rIns="91416" bIns="457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16" tIns="45708" rIns="91416" bIns="45708" rtlCol="0" anchor="ctr"/>
          <a:lstStyle>
            <a:lvl1pPr algn="l">
              <a:defRPr sz="1200">
                <a:solidFill>
                  <a:schemeClr val="tx1">
                    <a:tint val="75000"/>
                  </a:schemeClr>
                </a:solidFill>
              </a:defRPr>
            </a:lvl1pPr>
          </a:lstStyle>
          <a:p>
            <a:pPr defTabSz="914130"/>
            <a:fld id="{00ACC8E5-8668-4B13-AE80-7E65E25E9996}" type="datetimeFigureOut">
              <a:rPr lang="en-US" smtClean="0">
                <a:solidFill>
                  <a:prstClr val="black">
                    <a:tint val="75000"/>
                  </a:prstClr>
                </a:solidFill>
              </a:rPr>
              <a:pPr defTabSz="914130"/>
              <a:t>9/1/2022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16" tIns="45708" rIns="91416" bIns="45708" rtlCol="0" anchor="ctr"/>
          <a:lstStyle>
            <a:lvl1pPr algn="ctr">
              <a:defRPr sz="1200">
                <a:solidFill>
                  <a:schemeClr val="tx1">
                    <a:tint val="75000"/>
                  </a:schemeClr>
                </a:solidFill>
              </a:defRPr>
            </a:lvl1pPr>
          </a:lstStyle>
          <a:p>
            <a:pPr defTabSz="91413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16" tIns="45708" rIns="91416" bIns="45708" rtlCol="0" anchor="ctr"/>
          <a:lstStyle>
            <a:lvl1pPr algn="r">
              <a:defRPr sz="1200">
                <a:solidFill>
                  <a:schemeClr val="tx1">
                    <a:tint val="75000"/>
                  </a:schemeClr>
                </a:solidFill>
              </a:defRPr>
            </a:lvl1pPr>
          </a:lstStyle>
          <a:p>
            <a:pPr defTabSz="914130"/>
            <a:fld id="{E3616959-C496-42CA-B8EB-34BAA31C8220}" type="slidenum">
              <a:rPr lang="en-US" smtClean="0">
                <a:solidFill>
                  <a:prstClr val="black">
                    <a:tint val="75000"/>
                  </a:prstClr>
                </a:solidFill>
              </a:rPr>
              <a:pPr defTabSz="914130"/>
              <a:t>‹#›</a:t>
            </a:fld>
            <a:endParaRPr lang="en-US">
              <a:solidFill>
                <a:prstClr val="black">
                  <a:tint val="75000"/>
                </a:prstClr>
              </a:solidFill>
            </a:endParaRPr>
          </a:p>
        </p:txBody>
      </p:sp>
    </p:spTree>
    <p:extLst>
      <p:ext uri="{BB962C8B-B14F-4D97-AF65-F5344CB8AC3E}">
        <p14:creationId xmlns:p14="http://schemas.microsoft.com/office/powerpoint/2010/main" val="35708989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130" rtl="0" eaLnBrk="1" latinLnBrk="0" hangingPunct="1">
        <a:spcBef>
          <a:spcPct val="0"/>
        </a:spcBef>
        <a:buNone/>
        <a:defRPr sz="4400" kern="1200">
          <a:solidFill>
            <a:schemeClr val="tx1"/>
          </a:solidFill>
          <a:latin typeface="+mj-lt"/>
          <a:ea typeface="+mj-ea"/>
          <a:cs typeface="+mj-cs"/>
        </a:defRPr>
      </a:lvl1pPr>
    </p:titleStyle>
    <p:bodyStyle>
      <a:lvl1pPr marL="342794" indent="-342794" algn="l" defTabSz="91413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33" indent="-285666" algn="l" defTabSz="91413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59" indent="-228528" algn="l" defTabSz="91413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20" indent="-228528" algn="l" defTabSz="91413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87" indent="-228528" algn="l" defTabSz="91413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44" indent="-228528" algn="l" defTabSz="91413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2" indent="-228528" algn="l" defTabSz="91413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4" indent="-228528" algn="l" defTabSz="91413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6" indent="-228528" algn="l" defTabSz="91413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46.xml"/><Relationship Id="rId6" Type="http://schemas.openxmlformats.org/officeDocument/2006/relationships/image" Target="../media/image12.PNG"/><Relationship Id="rId5" Type="http://schemas.openxmlformats.org/officeDocument/2006/relationships/audio" Target="../media/audio4.wav"/><Relationship Id="rId10" Type="http://schemas.openxmlformats.org/officeDocument/2006/relationships/image" Target="../media/image15.png"/><Relationship Id="rId4" Type="http://schemas.openxmlformats.org/officeDocument/2006/relationships/audio" Target="../media/audio3.wav"/><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57.xml"/><Relationship Id="rId5" Type="http://schemas.openxmlformats.org/officeDocument/2006/relationships/image" Target="../media/image13.png"/><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3.wav"/><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68.xml"/><Relationship Id="rId6" Type="http://schemas.openxmlformats.org/officeDocument/2006/relationships/slide" Target="slide3.xml"/><Relationship Id="rId5" Type="http://schemas.openxmlformats.org/officeDocument/2006/relationships/image" Target="../media/image12.PNG"/><Relationship Id="rId4" Type="http://schemas.openxmlformats.org/officeDocument/2006/relationships/audio" Target="../media/audio4.wav"/><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5.wav"/><Relationship Id="rId1" Type="http://schemas.openxmlformats.org/officeDocument/2006/relationships/slideLayout" Target="../slideLayouts/slideLayout78.xml"/><Relationship Id="rId5" Type="http://schemas.openxmlformats.org/officeDocument/2006/relationships/image" Target="../media/image18.jpeg"/><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ó thể là hình ảnh về văn bả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450"/>
            <a:ext cx="8610600" cy="4914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62200" y="547324"/>
            <a:ext cx="4876800" cy="1246471"/>
          </a:xfrm>
          <a:prstGeom prst="rect">
            <a:avLst/>
          </a:prstGeom>
          <a:noFill/>
        </p:spPr>
        <p:txBody>
          <a:bodyPr wrap="square" lIns="91416" tIns="45708" rIns="91416" bIns="45708" rtlCol="0">
            <a:spAutoFit/>
          </a:bodyPr>
          <a:lstStyle/>
          <a:p>
            <a:pPr defTabSz="914130"/>
            <a:r>
              <a:rPr lang="en-US" sz="2500" b="1">
                <a:solidFill>
                  <a:srgbClr val="7030A0"/>
                </a:solidFill>
                <a:latin typeface="iCiel Baliho Script" pitchFamily="50" charset="-93"/>
              </a:rPr>
              <a:t>TRƯỜNG: THPT PHÚ MỸ</a:t>
            </a:r>
          </a:p>
          <a:p>
            <a:pPr defTabSz="914130"/>
            <a:r>
              <a:rPr lang="en-US" sz="2500" b="1">
                <a:solidFill>
                  <a:srgbClr val="7030A0"/>
                </a:solidFill>
                <a:latin typeface="iCiel Baliho Script" pitchFamily="50" charset="-93"/>
              </a:rPr>
              <a:t>GV: TRẦN THỊ THU PHƯƠNG</a:t>
            </a:r>
          </a:p>
          <a:p>
            <a:pPr defTabSz="914130"/>
            <a:endParaRPr lang="vi-VN" sz="2500" b="1">
              <a:solidFill>
                <a:srgbClr val="7030A0"/>
              </a:solidFill>
              <a:latin typeface="iCiel Baliho Script" pitchFamily="50" charset="-93"/>
            </a:endParaRPr>
          </a:p>
        </p:txBody>
      </p:sp>
      <p:sp>
        <p:nvSpPr>
          <p:cNvPr id="3" name="TextBox 2"/>
          <p:cNvSpPr txBox="1"/>
          <p:nvPr/>
        </p:nvSpPr>
        <p:spPr>
          <a:xfrm>
            <a:off x="2590800" y="3429000"/>
            <a:ext cx="4267200" cy="553974"/>
          </a:xfrm>
          <a:prstGeom prst="rect">
            <a:avLst/>
          </a:prstGeom>
          <a:noFill/>
        </p:spPr>
        <p:txBody>
          <a:bodyPr wrap="square" lIns="91416" tIns="45708" rIns="91416" bIns="45708" rtlCol="0">
            <a:spAutoFit/>
          </a:bodyPr>
          <a:lstStyle/>
          <a:p>
            <a:pPr algn="ctr" defTabSz="914130"/>
            <a:r>
              <a:rPr lang="en-US" sz="3000" b="1">
                <a:ln w="10541" cmpd="sng">
                  <a:solidFill>
                    <a:srgbClr val="4F81BD">
                      <a:shade val="88000"/>
                      <a:satMod val="110000"/>
                    </a:srgbClr>
                  </a:solidFill>
                  <a:prstDash val="solid"/>
                </a:ln>
                <a:solidFill>
                  <a:srgbClr val="0070C0"/>
                </a:solidFill>
              </a:rPr>
              <a:t>SINH HỌC  10</a:t>
            </a:r>
            <a:endParaRPr lang="vi-VN" sz="3000" b="1">
              <a:ln w="10541" cmpd="sng">
                <a:solidFill>
                  <a:srgbClr val="4F81BD">
                    <a:shade val="88000"/>
                    <a:satMod val="110000"/>
                  </a:srgbClr>
                </a:solidFill>
                <a:prstDash val="solid"/>
              </a:ln>
              <a:solidFill>
                <a:srgbClr val="0070C0"/>
              </a:solidFill>
            </a:endParaRPr>
          </a:p>
        </p:txBody>
      </p:sp>
    </p:spTree>
    <p:extLst>
      <p:ext uri="{BB962C8B-B14F-4D97-AF65-F5344CB8AC3E}">
        <p14:creationId xmlns:p14="http://schemas.microsoft.com/office/powerpoint/2010/main" val="263795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539552" y="667702"/>
            <a:ext cx="7992888" cy="3808095"/>
          </a:xfrm>
          <a:prstGeom prst="round2DiagRect">
            <a:avLst>
              <a:gd name="adj1" fmla="val 16667"/>
              <a:gd name="adj2" fmla="val 0"/>
            </a:avLst>
          </a:prstGeom>
          <a:ln w="88900" cap="sq">
            <a:solidFill>
              <a:schemeClr val="bg2"/>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24430521"/>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79512" y="424084"/>
            <a:ext cx="8568952" cy="4523930"/>
          </a:xfrm>
          <a:prstGeom prst="rect">
            <a:avLst/>
          </a:prstGeom>
          <a:solidFill>
            <a:srgbClr val="FFFFFF">
              <a:shade val="85000"/>
            </a:srgbClr>
          </a:solidFill>
          <a:ln w="88900" cap="sq">
            <a:solidFill>
              <a:schemeClr val="accent1">
                <a:lumMod val="60000"/>
                <a:lumOff val="40000"/>
              </a:schemeClr>
            </a:solidFill>
            <a:miter lim="800000"/>
          </a:ln>
          <a:effectLst>
            <a:innerShdw blurRad="63500" dist="50800" dir="8100000">
              <a:prstClr val="black">
                <a:alpha val="50000"/>
              </a:prstClr>
            </a:inn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36114463"/>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621958" y="305039"/>
            <a:ext cx="7892143" cy="1670957"/>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defTabSz="685630"/>
            <a:r>
              <a:rPr lang="it-IT" sz="2400" b="1" spc="-40">
                <a:latin typeface="Times New Roman"/>
                <a:ea typeface="Calibri"/>
              </a:rPr>
              <a:t>Hình thức sống  của virus là</a:t>
            </a:r>
            <a:endParaRPr lang="en-US" sz="2400" b="1" dirty="0">
              <a:solidFill>
                <a:prstClr val="white"/>
              </a:solidFill>
            </a:endParaRPr>
          </a:p>
        </p:txBody>
      </p:sp>
      <p:pic>
        <p:nvPicPr>
          <p:cNvPr id="46" name="Picture 4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5202" y="4041196"/>
            <a:ext cx="1800225" cy="1101152"/>
          </a:xfrm>
          <a:prstGeom prst="rect">
            <a:avLst/>
          </a:prstGeom>
        </p:spPr>
      </p:pic>
      <p:sp>
        <p:nvSpPr>
          <p:cNvPr id="5" name="Rectangle 4"/>
          <p:cNvSpPr/>
          <p:nvPr/>
        </p:nvSpPr>
        <p:spPr>
          <a:xfrm>
            <a:off x="714779" y="4694351"/>
            <a:ext cx="6684135" cy="29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defTabSz="685630"/>
            <a:endParaRPr lang="en-US" sz="1400">
              <a:solidFill>
                <a:prstClr val="white"/>
              </a:solidFill>
            </a:endParaRPr>
          </a:p>
        </p:txBody>
      </p:sp>
      <p:sp>
        <p:nvSpPr>
          <p:cNvPr id="11" name="Rectangle 10">
            <a:extLst>
              <a:ext uri="{FF2B5EF4-FFF2-40B4-BE49-F238E27FC236}">
                <a16:creationId xmlns:a16="http://schemas.microsoft.com/office/drawing/2014/main" id="{750C53A7-BA4B-4815-A06B-1A65B9B61824}"/>
              </a:ext>
            </a:extLst>
          </p:cNvPr>
          <p:cNvSpPr/>
          <p:nvPr/>
        </p:nvSpPr>
        <p:spPr>
          <a:xfrm>
            <a:off x="891939" y="2282694"/>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defTabSz="685630">
              <a:defRPr/>
            </a:pPr>
            <a:r>
              <a:rPr lang="vi-VN" sz="2400" dirty="0">
                <a:solidFill>
                  <a:prstClr val="black"/>
                </a:solidFill>
              </a:rPr>
              <a:t>A</a:t>
            </a:r>
            <a:r>
              <a:rPr lang="vi-VN" sz="2400">
                <a:solidFill>
                  <a:prstClr val="black"/>
                </a:solidFill>
              </a:rPr>
              <a:t>. Kí sinh ko bắt buộc</a:t>
            </a:r>
            <a:endParaRPr lang="vi-VN" sz="2400" dirty="0">
              <a:solidFill>
                <a:prstClr val="black"/>
              </a:solidFill>
            </a:endParaRPr>
          </a:p>
        </p:txBody>
      </p:sp>
      <p:sp>
        <p:nvSpPr>
          <p:cNvPr id="12" name="Rectangle 11">
            <a:extLst>
              <a:ext uri="{FF2B5EF4-FFF2-40B4-BE49-F238E27FC236}">
                <a16:creationId xmlns:a16="http://schemas.microsoft.com/office/drawing/2014/main" id="{891D3F20-511A-46AE-B5BA-BEF8434B4071}"/>
              </a:ext>
            </a:extLst>
          </p:cNvPr>
          <p:cNvSpPr/>
          <p:nvPr/>
        </p:nvSpPr>
        <p:spPr>
          <a:xfrm>
            <a:off x="4657235" y="2285836"/>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defTabSz="685630">
              <a:defRPr/>
            </a:pPr>
            <a:r>
              <a:rPr lang="vi-VN" sz="2400" dirty="0">
                <a:solidFill>
                  <a:prstClr val="black"/>
                </a:solidFill>
              </a:rPr>
              <a:t>B</a:t>
            </a:r>
            <a:r>
              <a:rPr lang="vi-VN" sz="2400">
                <a:solidFill>
                  <a:prstClr val="black"/>
                </a:solidFill>
              </a:rPr>
              <a:t>. Cộng sinh</a:t>
            </a:r>
            <a:endParaRPr lang="vi-VN" sz="2400" dirty="0">
              <a:solidFill>
                <a:prstClr val="black"/>
              </a:solidFill>
            </a:endParaRPr>
          </a:p>
        </p:txBody>
      </p:sp>
      <p:sp>
        <p:nvSpPr>
          <p:cNvPr id="13" name="Rectangle 12">
            <a:extLst>
              <a:ext uri="{FF2B5EF4-FFF2-40B4-BE49-F238E27FC236}">
                <a16:creationId xmlns:a16="http://schemas.microsoft.com/office/drawing/2014/main" id="{2A990BC8-4734-4216-BF68-9D1EECBBB308}"/>
              </a:ext>
            </a:extLst>
          </p:cNvPr>
          <p:cNvSpPr/>
          <p:nvPr/>
        </p:nvSpPr>
        <p:spPr>
          <a:xfrm>
            <a:off x="891939" y="2949573"/>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defTabSz="685630">
              <a:defRPr/>
            </a:pPr>
            <a:r>
              <a:rPr lang="vi-VN" sz="2400" dirty="0">
                <a:solidFill>
                  <a:prstClr val="black"/>
                </a:solidFill>
              </a:rPr>
              <a:t>C</a:t>
            </a:r>
            <a:r>
              <a:rPr lang="vi-VN" sz="2400">
                <a:solidFill>
                  <a:prstClr val="black"/>
                </a:solidFill>
              </a:rPr>
              <a:t>. Hoại sinh</a:t>
            </a:r>
            <a:endParaRPr lang="vi-VN" sz="2400" dirty="0">
              <a:solidFill>
                <a:prstClr val="black"/>
              </a:solidFill>
            </a:endParaRPr>
          </a:p>
        </p:txBody>
      </p:sp>
      <p:sp>
        <p:nvSpPr>
          <p:cNvPr id="14" name="Rectangle 13">
            <a:extLst>
              <a:ext uri="{FF2B5EF4-FFF2-40B4-BE49-F238E27FC236}">
                <a16:creationId xmlns:a16="http://schemas.microsoft.com/office/drawing/2014/main" id="{CA24F18C-389B-4015-8EA7-A7ADB692BA6A}"/>
              </a:ext>
            </a:extLst>
          </p:cNvPr>
          <p:cNvSpPr/>
          <p:nvPr/>
        </p:nvSpPr>
        <p:spPr>
          <a:xfrm>
            <a:off x="4657235" y="2952715"/>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defTabSz="685630">
              <a:defRPr/>
            </a:pPr>
            <a:r>
              <a:rPr lang="vi-VN" sz="2400" dirty="0">
                <a:solidFill>
                  <a:prstClr val="black"/>
                </a:solidFill>
              </a:rPr>
              <a:t>D</a:t>
            </a:r>
            <a:r>
              <a:rPr lang="vi-VN" sz="2400">
                <a:solidFill>
                  <a:prstClr val="black"/>
                </a:solidFill>
              </a:rPr>
              <a:t>. Kí sinh bắt buộc</a:t>
            </a:r>
            <a:endParaRPr lang="vi-VN" sz="2400" dirty="0">
              <a:solidFill>
                <a:prstClr val="black"/>
              </a:solidFill>
            </a:endParaRPr>
          </a:p>
        </p:txBody>
      </p:sp>
      <p:pic>
        <p:nvPicPr>
          <p:cNvPr id="15" name="Picture 14">
            <a:extLst>
              <a:ext uri="{FF2B5EF4-FFF2-40B4-BE49-F238E27FC236}">
                <a16:creationId xmlns:a16="http://schemas.microsoft.com/office/drawing/2014/main" id="{E76A0102-7CCA-4CE0-A707-C9B756505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67708" y="2301844"/>
            <a:ext cx="604292" cy="531044"/>
          </a:xfrm>
          <a:prstGeom prst="rect">
            <a:avLst/>
          </a:prstGeom>
        </p:spPr>
      </p:pic>
      <p:pic>
        <p:nvPicPr>
          <p:cNvPr id="16" name="Picture 15">
            <a:extLst>
              <a:ext uri="{FF2B5EF4-FFF2-40B4-BE49-F238E27FC236}">
                <a16:creationId xmlns:a16="http://schemas.microsoft.com/office/drawing/2014/main" id="{5287B2BF-62AD-4FF2-AEC6-43E52D2E9A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22699" y="2997269"/>
            <a:ext cx="549303" cy="482721"/>
          </a:xfrm>
          <a:prstGeom prst="rect">
            <a:avLst/>
          </a:prstGeom>
        </p:spPr>
      </p:pic>
      <p:pic>
        <p:nvPicPr>
          <p:cNvPr id="17" name="Picture 16">
            <a:extLst>
              <a:ext uri="{FF2B5EF4-FFF2-40B4-BE49-F238E27FC236}">
                <a16:creationId xmlns:a16="http://schemas.microsoft.com/office/drawing/2014/main" id="{A17C5762-2C04-424B-B806-6119F33F039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33778" y="3007123"/>
            <a:ext cx="603557" cy="482845"/>
          </a:xfrm>
          <a:prstGeom prst="rect">
            <a:avLst/>
          </a:prstGeom>
        </p:spPr>
      </p:pic>
      <p:pic>
        <p:nvPicPr>
          <p:cNvPr id="18" name="Picture 17">
            <a:extLst>
              <a:ext uri="{FF2B5EF4-FFF2-40B4-BE49-F238E27FC236}">
                <a16:creationId xmlns:a16="http://schemas.microsoft.com/office/drawing/2014/main" id="{DE8D7BEC-6140-467F-9346-014ACF9B45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87852" y="2340566"/>
            <a:ext cx="549444" cy="482845"/>
          </a:xfrm>
          <a:prstGeom prst="rect">
            <a:avLst/>
          </a:prstGeom>
        </p:spPr>
      </p:pic>
    </p:spTree>
    <p:extLst>
      <p:ext uri="{BB962C8B-B14F-4D97-AF65-F5344CB8AC3E}">
        <p14:creationId xmlns:p14="http://schemas.microsoft.com/office/powerpoint/2010/main" val="265084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42" presetClass="entr" presetSubtype="0" fill="hold" grpId="0" nodeType="with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anim calcmode="lin" valueType="num">
                                      <p:cBhvr>
                                        <p:cTn id="29" dur="500" fill="hold"/>
                                        <p:tgtEl>
                                          <p:spTgt spid="14"/>
                                        </p:tgtEl>
                                        <p:attrNameLst>
                                          <p:attrName>ppt_x</p:attrName>
                                        </p:attrNameLst>
                                      </p:cBhvr>
                                      <p:tavLst>
                                        <p:tav tm="0">
                                          <p:val>
                                            <p:strVal val="#ppt_x"/>
                                          </p:val>
                                        </p:tav>
                                        <p:tav tm="100000">
                                          <p:val>
                                            <p:strVal val="#ppt_x"/>
                                          </p:val>
                                        </p:tav>
                                      </p:tavLst>
                                    </p:anim>
                                    <p:anim calcmode="lin" valueType="num">
                                      <p:cBhvr>
                                        <p:cTn id="30"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11"/>
                                        </p:tgtEl>
                                        <p:attrNameLst>
                                          <p:attrName>fillcolor</p:attrName>
                                        </p:attrNameLst>
                                      </p:cBhvr>
                                      <p:to>
                                        <a:srgbClr val="FFF2CC"/>
                                      </p:to>
                                    </p:animClr>
                                    <p:set>
                                      <p:cBhvr>
                                        <p:cTn id="36" dur="250" fill="hold"/>
                                        <p:tgtEl>
                                          <p:spTgt spid="11"/>
                                        </p:tgtEl>
                                        <p:attrNameLst>
                                          <p:attrName>fill.type</p:attrName>
                                        </p:attrNameLst>
                                      </p:cBhvr>
                                      <p:to>
                                        <p:strVal val="solid"/>
                                      </p:to>
                                    </p:set>
                                    <p:set>
                                      <p:cBhvr>
                                        <p:cTn id="37" dur="250" fill="hold"/>
                                        <p:tgtEl>
                                          <p:spTgt spid="11"/>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15"/>
                                        </p:tgtEl>
                                        <p:attrNameLst>
                                          <p:attrName>style.visibility</p:attrName>
                                        </p:attrNameLst>
                                      </p:cBhvr>
                                      <p:to>
                                        <p:strVal val="visible"/>
                                      </p:to>
                                    </p:set>
                                    <p:anim calcmode="lin" valueType="num">
                                      <p:cBhvr>
                                        <p:cTn id="40" dur="250" fill="hold"/>
                                        <p:tgtEl>
                                          <p:spTgt spid="15"/>
                                        </p:tgtEl>
                                        <p:attrNameLst>
                                          <p:attrName>ppt_w</p:attrName>
                                        </p:attrNameLst>
                                      </p:cBhvr>
                                      <p:tavLst>
                                        <p:tav tm="0">
                                          <p:val>
                                            <p:strVal val="4*#ppt_w"/>
                                          </p:val>
                                        </p:tav>
                                        <p:tav tm="100000">
                                          <p:val>
                                            <p:strVal val="#ppt_w"/>
                                          </p:val>
                                        </p:tav>
                                      </p:tavLst>
                                    </p:anim>
                                    <p:anim calcmode="lin" valueType="num">
                                      <p:cBhvr>
                                        <p:cTn id="41"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4" name="Wrong Buzzer.wav"/>
                                        </p:tgtEl>
                                      </p:cMediaNode>
                                    </p:audio>
                                  </p:subTnLst>
                                </p:cTn>
                              </p:par>
                              <p:par>
                                <p:cTn id="42" presetID="1" presetClass="emph" presetSubtype="2" fill="hold" nodeType="withEffect">
                                  <p:stCondLst>
                                    <p:cond delay="1000"/>
                                  </p:stCondLst>
                                  <p:childTnLst>
                                    <p:animClr clrSpc="rgb" dir="cw">
                                      <p:cBhvr>
                                        <p:cTn id="43" dur="250" fill="hold"/>
                                        <p:tgtEl>
                                          <p:spTgt spid="11"/>
                                        </p:tgtEl>
                                        <p:attrNameLst>
                                          <p:attrName>fillcolor</p:attrName>
                                        </p:attrNameLst>
                                      </p:cBhvr>
                                      <p:to>
                                        <a:srgbClr val="FFFF00"/>
                                      </p:to>
                                    </p:animClr>
                                    <p:set>
                                      <p:cBhvr>
                                        <p:cTn id="44" dur="250" fill="hold"/>
                                        <p:tgtEl>
                                          <p:spTgt spid="11"/>
                                        </p:tgtEl>
                                        <p:attrNameLst>
                                          <p:attrName>fill.type</p:attrName>
                                        </p:attrNameLst>
                                      </p:cBhvr>
                                      <p:to>
                                        <p:strVal val="solid"/>
                                      </p:to>
                                    </p:set>
                                    <p:set>
                                      <p:cBhvr>
                                        <p:cTn id="45"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46" restart="whenNotActive" fill="hold" evtFilter="cancelBubble" nodeType="interactiveSeq">
                <p:stCondLst>
                  <p:cond evt="onClick" delay="0">
                    <p:tgtEl>
                      <p:spTgt spid="12"/>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12"/>
                                        </p:tgtEl>
                                        <p:attrNameLst>
                                          <p:attrName>fillcolor</p:attrName>
                                        </p:attrNameLst>
                                      </p:cBhvr>
                                      <p:to>
                                        <a:srgbClr val="FFF2CC"/>
                                      </p:to>
                                    </p:animClr>
                                    <p:set>
                                      <p:cBhvr>
                                        <p:cTn id="51" dur="250" fill="hold"/>
                                        <p:tgtEl>
                                          <p:spTgt spid="12"/>
                                        </p:tgtEl>
                                        <p:attrNameLst>
                                          <p:attrName>fill.type</p:attrName>
                                        </p:attrNameLst>
                                      </p:cBhvr>
                                      <p:to>
                                        <p:strVal val="solid"/>
                                      </p:to>
                                    </p:set>
                                    <p:set>
                                      <p:cBhvr>
                                        <p:cTn id="52" dur="250" fill="hold"/>
                                        <p:tgtEl>
                                          <p:spTgt spid="12"/>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250" fill="hold"/>
                                        <p:tgtEl>
                                          <p:spTgt spid="18"/>
                                        </p:tgtEl>
                                        <p:attrNameLst>
                                          <p:attrName>ppt_w</p:attrName>
                                        </p:attrNameLst>
                                      </p:cBhvr>
                                      <p:tavLst>
                                        <p:tav tm="0">
                                          <p:val>
                                            <p:strVal val="4*#ppt_w"/>
                                          </p:val>
                                        </p:tav>
                                        <p:tav tm="100000">
                                          <p:val>
                                            <p:strVal val="#ppt_w"/>
                                          </p:val>
                                        </p:tav>
                                      </p:tavLst>
                                    </p:anim>
                                    <p:anim calcmode="lin" valueType="num">
                                      <p:cBhvr>
                                        <p:cTn id="56"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Wrong Buzzer.wav"/>
                                        </p:tgtEl>
                                      </p:cMediaNode>
                                    </p:audio>
                                  </p:subTnLst>
                                </p:cTn>
                              </p:par>
                              <p:par>
                                <p:cTn id="57" presetID="1" presetClass="emph" presetSubtype="2" fill="hold" nodeType="withEffect">
                                  <p:stCondLst>
                                    <p:cond delay="1000"/>
                                  </p:stCondLst>
                                  <p:childTnLst>
                                    <p:animClr clrSpc="rgb" dir="cw">
                                      <p:cBhvr>
                                        <p:cTn id="58" dur="250" fill="hold"/>
                                        <p:tgtEl>
                                          <p:spTgt spid="12"/>
                                        </p:tgtEl>
                                        <p:attrNameLst>
                                          <p:attrName>fillcolor</p:attrName>
                                        </p:attrNameLst>
                                      </p:cBhvr>
                                      <p:to>
                                        <a:srgbClr val="FFFF00"/>
                                      </p:to>
                                    </p:animClr>
                                    <p:set>
                                      <p:cBhvr>
                                        <p:cTn id="59" dur="250" fill="hold"/>
                                        <p:tgtEl>
                                          <p:spTgt spid="12"/>
                                        </p:tgtEl>
                                        <p:attrNameLst>
                                          <p:attrName>fill.type</p:attrName>
                                        </p:attrNameLst>
                                      </p:cBhvr>
                                      <p:to>
                                        <p:strVal val="solid"/>
                                      </p:to>
                                    </p:set>
                                    <p:set>
                                      <p:cBhvr>
                                        <p:cTn id="60"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1" restart="whenNotActive" fill="hold" evtFilter="cancelBubble" nodeType="interactiveSeq">
                <p:stCondLst>
                  <p:cond evt="onClick" delay="0">
                    <p:tgtEl>
                      <p:spTgt spid="13"/>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13"/>
                                        </p:tgtEl>
                                        <p:attrNameLst>
                                          <p:attrName>fillcolor</p:attrName>
                                        </p:attrNameLst>
                                      </p:cBhvr>
                                      <p:to>
                                        <a:srgbClr val="FFF2CC"/>
                                      </p:to>
                                    </p:animClr>
                                    <p:set>
                                      <p:cBhvr>
                                        <p:cTn id="66" dur="250" fill="hold"/>
                                        <p:tgtEl>
                                          <p:spTgt spid="13"/>
                                        </p:tgtEl>
                                        <p:attrNameLst>
                                          <p:attrName>fill.type</p:attrName>
                                        </p:attrNameLst>
                                      </p:cBhvr>
                                      <p:to>
                                        <p:strVal val="solid"/>
                                      </p:to>
                                    </p:set>
                                    <p:set>
                                      <p:cBhvr>
                                        <p:cTn id="67" dur="250" fill="hold"/>
                                        <p:tgtEl>
                                          <p:spTgt spid="13"/>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6"/>
                                        </p:tgtEl>
                                        <p:attrNameLst>
                                          <p:attrName>style.visibility</p:attrName>
                                        </p:attrNameLst>
                                      </p:cBhvr>
                                      <p:to>
                                        <p:strVal val="visible"/>
                                      </p:to>
                                    </p:set>
                                    <p:anim calcmode="lin" valueType="num">
                                      <p:cBhvr>
                                        <p:cTn id="70" dur="250" fill="hold"/>
                                        <p:tgtEl>
                                          <p:spTgt spid="16"/>
                                        </p:tgtEl>
                                        <p:attrNameLst>
                                          <p:attrName>ppt_w</p:attrName>
                                        </p:attrNameLst>
                                      </p:cBhvr>
                                      <p:tavLst>
                                        <p:tav tm="0">
                                          <p:val>
                                            <p:strVal val="4*#ppt_w"/>
                                          </p:val>
                                        </p:tav>
                                        <p:tav tm="100000">
                                          <p:val>
                                            <p:strVal val="#ppt_w"/>
                                          </p:val>
                                        </p:tav>
                                      </p:tavLst>
                                    </p:anim>
                                    <p:anim calcmode="lin" valueType="num">
                                      <p:cBhvr>
                                        <p:cTn id="71"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4" name="Wrong Buzzer.wav"/>
                                        </p:tgtEl>
                                      </p:cMediaNode>
                                    </p:audio>
                                  </p:subTnLst>
                                </p:cTn>
                              </p:par>
                              <p:par>
                                <p:cTn id="72" presetID="1" presetClass="emph" presetSubtype="2" fill="hold" nodeType="withEffect">
                                  <p:stCondLst>
                                    <p:cond delay="1000"/>
                                  </p:stCondLst>
                                  <p:childTnLst>
                                    <p:animClr clrSpc="rgb" dir="cw">
                                      <p:cBhvr>
                                        <p:cTn id="73" dur="250" fill="hold"/>
                                        <p:tgtEl>
                                          <p:spTgt spid="13"/>
                                        </p:tgtEl>
                                        <p:attrNameLst>
                                          <p:attrName>fillcolor</p:attrName>
                                        </p:attrNameLst>
                                      </p:cBhvr>
                                      <p:to>
                                        <a:srgbClr val="FFFF00"/>
                                      </p:to>
                                    </p:animClr>
                                    <p:set>
                                      <p:cBhvr>
                                        <p:cTn id="74" dur="250" fill="hold"/>
                                        <p:tgtEl>
                                          <p:spTgt spid="13"/>
                                        </p:tgtEl>
                                        <p:attrNameLst>
                                          <p:attrName>fill.type</p:attrName>
                                        </p:attrNameLst>
                                      </p:cBhvr>
                                      <p:to>
                                        <p:strVal val="solid"/>
                                      </p:to>
                                    </p:set>
                                    <p:set>
                                      <p:cBhvr>
                                        <p:cTn id="75"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76" restart="whenNotActive" fill="hold" evtFilter="cancelBubble" nodeType="interactiveSeq">
                <p:stCondLst>
                  <p:cond evt="onClick" delay="0">
                    <p:tgtEl>
                      <p:spTgt spid="14"/>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14"/>
                                        </p:tgtEl>
                                        <p:attrNameLst>
                                          <p:attrName>fillcolor</p:attrName>
                                        </p:attrNameLst>
                                      </p:cBhvr>
                                      <p:to>
                                        <a:srgbClr val="FFF2CC"/>
                                      </p:to>
                                    </p:animClr>
                                    <p:set>
                                      <p:cBhvr>
                                        <p:cTn id="81" dur="250" fill="hold"/>
                                        <p:tgtEl>
                                          <p:spTgt spid="14"/>
                                        </p:tgtEl>
                                        <p:attrNameLst>
                                          <p:attrName>fill.type</p:attrName>
                                        </p:attrNameLst>
                                      </p:cBhvr>
                                      <p:to>
                                        <p:strVal val="solid"/>
                                      </p:to>
                                    </p:set>
                                    <p:set>
                                      <p:cBhvr>
                                        <p:cTn id="82" dur="250" fill="hold"/>
                                        <p:tgtEl>
                                          <p:spTgt spid="14"/>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7"/>
                                        </p:tgtEl>
                                        <p:attrNameLst>
                                          <p:attrName>style.visibility</p:attrName>
                                        </p:attrNameLst>
                                      </p:cBhvr>
                                      <p:to>
                                        <p:strVal val="visible"/>
                                      </p:to>
                                    </p:set>
                                    <p:anim calcmode="lin" valueType="num">
                                      <p:cBhvr>
                                        <p:cTn id="85" dur="250" fill="hold"/>
                                        <p:tgtEl>
                                          <p:spTgt spid="17"/>
                                        </p:tgtEl>
                                        <p:attrNameLst>
                                          <p:attrName>ppt_w</p:attrName>
                                        </p:attrNameLst>
                                      </p:cBhvr>
                                      <p:tavLst>
                                        <p:tav tm="0">
                                          <p:val>
                                            <p:strVal val="4*#ppt_w"/>
                                          </p:val>
                                        </p:tav>
                                        <p:tav tm="100000">
                                          <p:val>
                                            <p:strVal val="#ppt_w"/>
                                          </p:val>
                                        </p:tav>
                                      </p:tavLst>
                                    </p:anim>
                                    <p:anim calcmode="lin" valueType="num">
                                      <p:cBhvr>
                                        <p:cTn id="86"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5" name="Check mark.wav"/>
                                        </p:tgtEl>
                                      </p:cMediaNode>
                                    </p:audio>
                                  </p:subTnLst>
                                </p:cTn>
                              </p:par>
                              <p:par>
                                <p:cTn id="87" presetID="1" presetClass="emph" presetSubtype="2" fill="hold" nodeType="withEffect">
                                  <p:stCondLst>
                                    <p:cond delay="1000"/>
                                  </p:stCondLst>
                                  <p:childTnLst>
                                    <p:animClr clrSpc="rgb" dir="cw">
                                      <p:cBhvr>
                                        <p:cTn id="88" dur="250" fill="hold"/>
                                        <p:tgtEl>
                                          <p:spTgt spid="14"/>
                                        </p:tgtEl>
                                        <p:attrNameLst>
                                          <p:attrName>fillcolor</p:attrName>
                                        </p:attrNameLst>
                                      </p:cBhvr>
                                      <p:to>
                                        <a:srgbClr val="00B050"/>
                                      </p:to>
                                    </p:animClr>
                                    <p:set>
                                      <p:cBhvr>
                                        <p:cTn id="89" dur="250" fill="hold"/>
                                        <p:tgtEl>
                                          <p:spTgt spid="14"/>
                                        </p:tgtEl>
                                        <p:attrNameLst>
                                          <p:attrName>fill.type</p:attrName>
                                        </p:attrNameLst>
                                      </p:cBhvr>
                                      <p:to>
                                        <p:strVal val="solid"/>
                                      </p:to>
                                    </p:set>
                                    <p:set>
                                      <p:cBhvr>
                                        <p:cTn id="90"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40"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625963" y="308250"/>
            <a:ext cx="7892143" cy="1670957"/>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just">
              <a:lnSpc>
                <a:spcPct val="115000"/>
              </a:lnSpc>
              <a:spcBef>
                <a:spcPts val="600"/>
              </a:spcBef>
              <a:spcAft>
                <a:spcPts val="0"/>
              </a:spcAft>
            </a:pPr>
            <a:endParaRPr lang="en-US" sz="2400" b="1" spc="-40">
              <a:solidFill>
                <a:schemeClr val="bg1"/>
              </a:solidFill>
              <a:latin typeface="Times New Roman"/>
              <a:ea typeface="Calibri"/>
            </a:endParaRPr>
          </a:p>
          <a:p>
            <a:pPr algn="just">
              <a:lnSpc>
                <a:spcPct val="115000"/>
              </a:lnSpc>
              <a:spcBef>
                <a:spcPts val="600"/>
              </a:spcBef>
              <a:spcAft>
                <a:spcPts val="0"/>
              </a:spcAft>
            </a:pPr>
            <a:endParaRPr lang="en-US" sz="2400" b="1" spc="-40">
              <a:solidFill>
                <a:schemeClr val="bg1"/>
              </a:solidFill>
              <a:latin typeface="Times New Roman"/>
              <a:ea typeface="Calibri"/>
            </a:endParaRPr>
          </a:p>
          <a:p>
            <a:pPr algn="just">
              <a:lnSpc>
                <a:spcPct val="115000"/>
              </a:lnSpc>
              <a:spcBef>
                <a:spcPts val="600"/>
              </a:spcBef>
              <a:spcAft>
                <a:spcPts val="0"/>
              </a:spcAft>
            </a:pPr>
            <a:endParaRPr lang="en-US" sz="2400" b="1" spc="-40">
              <a:solidFill>
                <a:schemeClr val="bg1"/>
              </a:solidFill>
              <a:latin typeface="Times New Roman"/>
              <a:ea typeface="Calibri"/>
            </a:endParaRPr>
          </a:p>
          <a:p>
            <a:pPr algn="just">
              <a:lnSpc>
                <a:spcPct val="115000"/>
              </a:lnSpc>
              <a:spcBef>
                <a:spcPts val="600"/>
              </a:spcBef>
              <a:spcAft>
                <a:spcPts val="0"/>
              </a:spcAft>
            </a:pPr>
            <a:r>
              <a:rPr lang="en-US" sz="2400" b="1" spc="-40">
                <a:solidFill>
                  <a:schemeClr val="bg1"/>
                </a:solidFill>
                <a:latin typeface="Times New Roman"/>
                <a:ea typeface="Calibri"/>
              </a:rPr>
              <a:t>Giả sử một chủng virut chỉ có thể kí sinh trong vật chủ A nhưng sau một thời gian nó đã biến chủng và có thể kí sinh trong vật chủ B. Để giải thích hiện tượng trên, những giả thiết nào sau đây đúng?</a:t>
            </a:r>
            <a:r>
              <a:rPr lang="en-US" sz="2400" spc="-40">
                <a:solidFill>
                  <a:schemeClr val="bg1"/>
                </a:solidFill>
                <a:latin typeface="Times New Roman"/>
                <a:ea typeface="Calibri"/>
              </a:rPr>
              <a:t> </a:t>
            </a:r>
            <a:endParaRPr lang="vi-VN" sz="2800">
              <a:solidFill>
                <a:schemeClr val="bg1"/>
              </a:solidFill>
              <a:latin typeface="Times New Roman"/>
              <a:ea typeface="Calibri"/>
            </a:endParaRPr>
          </a:p>
          <a:p>
            <a:pPr algn="just">
              <a:lnSpc>
                <a:spcPct val="115000"/>
              </a:lnSpc>
              <a:spcBef>
                <a:spcPts val="600"/>
              </a:spcBef>
              <a:spcAft>
                <a:spcPts val="0"/>
              </a:spcAft>
            </a:pPr>
            <a:endParaRPr lang="en-US" sz="2400" spc="-40">
              <a:solidFill>
                <a:schemeClr val="bg1"/>
              </a:solidFill>
              <a:latin typeface="Times New Roman"/>
              <a:ea typeface="Calibri"/>
            </a:endParaRPr>
          </a:p>
          <a:p>
            <a:pPr algn="just">
              <a:lnSpc>
                <a:spcPct val="115000"/>
              </a:lnSpc>
              <a:spcBef>
                <a:spcPts val="600"/>
              </a:spcBef>
              <a:spcAft>
                <a:spcPts val="0"/>
              </a:spcAft>
            </a:pPr>
            <a:endParaRPr lang="en-US" sz="2400" spc="-40">
              <a:solidFill>
                <a:schemeClr val="bg1"/>
              </a:solidFill>
              <a:latin typeface="Times New Roman"/>
              <a:ea typeface="Calibri"/>
            </a:endParaRPr>
          </a:p>
          <a:p>
            <a:pPr algn="just">
              <a:lnSpc>
                <a:spcPct val="115000"/>
              </a:lnSpc>
              <a:spcBef>
                <a:spcPts val="600"/>
              </a:spcBef>
              <a:spcAft>
                <a:spcPts val="0"/>
              </a:spcAft>
            </a:pPr>
            <a:r>
              <a:rPr lang="en-US" sz="2400" spc="-40">
                <a:solidFill>
                  <a:schemeClr val="bg1"/>
                </a:solidFill>
                <a:latin typeface="Times New Roman"/>
                <a:ea typeface="Calibri"/>
              </a:rPr>
              <a:t>			</a:t>
            </a:r>
            <a:endParaRPr lang="vi-VN" sz="2800">
              <a:solidFill>
                <a:schemeClr val="bg1"/>
              </a:solidFill>
              <a:effectLst/>
              <a:latin typeface="Times New Roman"/>
              <a:ea typeface="Calibri"/>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2" y="4041196"/>
            <a:ext cx="1800225" cy="1101152"/>
          </a:xfrm>
          <a:prstGeom prst="rect">
            <a:avLst/>
          </a:prstGeom>
        </p:spPr>
      </p:pic>
      <p:sp>
        <p:nvSpPr>
          <p:cNvPr id="2" name="Rectangle 1"/>
          <p:cNvSpPr/>
          <p:nvPr/>
        </p:nvSpPr>
        <p:spPr>
          <a:xfrm>
            <a:off x="714779" y="4694351"/>
            <a:ext cx="6684135" cy="29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US" sz="1400">
              <a:solidFill>
                <a:prstClr val="white"/>
              </a:solidFill>
            </a:endParaRPr>
          </a:p>
        </p:txBody>
      </p:sp>
    </p:spTree>
    <p:extLst>
      <p:ext uri="{BB962C8B-B14F-4D97-AF65-F5344CB8AC3E}">
        <p14:creationId xmlns:p14="http://schemas.microsoft.com/office/powerpoint/2010/main" val="399859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843558"/>
            <a:ext cx="8712968" cy="3662541"/>
          </a:xfrm>
          <a:prstGeom prst="rect">
            <a:avLst/>
          </a:prstGeom>
        </p:spPr>
        <p:txBody>
          <a:bodyPr wrap="square">
            <a:spAutoFit/>
          </a:bodyPr>
          <a:lstStyle/>
          <a:p>
            <a:pPr lvl="0" algn="just">
              <a:lnSpc>
                <a:spcPct val="115000"/>
              </a:lnSpc>
              <a:spcBef>
                <a:spcPts val="600"/>
              </a:spcBef>
            </a:pPr>
            <a:r>
              <a:rPr lang="en-US" sz="2000" spc="-40">
                <a:solidFill>
                  <a:srgbClr val="000000"/>
                </a:solidFill>
                <a:latin typeface="Times New Roman"/>
                <a:ea typeface="Calibri"/>
              </a:rPr>
              <a:t>1. Một loại virut có thể kí sinh ở hầu hết các loại vật chủ.</a:t>
            </a:r>
            <a:endParaRPr lang="vi-VN" sz="2000">
              <a:solidFill>
                <a:srgbClr val="000000"/>
              </a:solidFill>
              <a:latin typeface="Times New Roman"/>
              <a:ea typeface="Calibri"/>
            </a:endParaRPr>
          </a:p>
          <a:p>
            <a:pPr lvl="0" algn="just">
              <a:lnSpc>
                <a:spcPct val="115000"/>
              </a:lnSpc>
              <a:spcBef>
                <a:spcPts val="600"/>
              </a:spcBef>
            </a:pPr>
            <a:r>
              <a:rPr lang="en-US" sz="2000" spc="-40">
                <a:solidFill>
                  <a:srgbClr val="000000"/>
                </a:solidFill>
                <a:latin typeface="Times New Roman"/>
                <a:ea typeface="Calibri"/>
              </a:rPr>
              <a:t>2. Đột biến trong cấu trúc di truyền của virut làm thay đổi thụ thể của virut, làm cho virut có thể xâm nhập và kí sinh được trong tế bào vật chủ B.</a:t>
            </a:r>
            <a:endParaRPr lang="vi-VN" sz="2000">
              <a:solidFill>
                <a:srgbClr val="000000"/>
              </a:solidFill>
              <a:latin typeface="Times New Roman"/>
              <a:ea typeface="Calibri"/>
            </a:endParaRPr>
          </a:p>
          <a:p>
            <a:pPr lvl="0" algn="just">
              <a:lnSpc>
                <a:spcPct val="115000"/>
              </a:lnSpc>
              <a:spcBef>
                <a:spcPts val="600"/>
              </a:spcBef>
            </a:pPr>
            <a:r>
              <a:rPr lang="en-US" sz="2000" spc="-40">
                <a:solidFill>
                  <a:srgbClr val="000000"/>
                </a:solidFill>
                <a:latin typeface="Times New Roman"/>
                <a:ea typeface="Calibri"/>
              </a:rPr>
              <a:t>3. Virut đang kí sinh trong vật chủ A chỉ cần tự biến đổi hình thái sẽ có khả năng kí sinh được trong vật chủ B.</a:t>
            </a:r>
            <a:endParaRPr lang="vi-VN" sz="2000">
              <a:solidFill>
                <a:srgbClr val="000000"/>
              </a:solidFill>
              <a:latin typeface="Times New Roman"/>
              <a:ea typeface="Calibri"/>
            </a:endParaRPr>
          </a:p>
          <a:p>
            <a:pPr lvl="0" algn="just">
              <a:lnSpc>
                <a:spcPct val="115000"/>
              </a:lnSpc>
              <a:spcBef>
                <a:spcPts val="600"/>
              </a:spcBef>
            </a:pPr>
            <a:r>
              <a:rPr lang="en-US" sz="2000" spc="-40">
                <a:solidFill>
                  <a:srgbClr val="000000"/>
                </a:solidFill>
                <a:latin typeface="Times New Roman"/>
                <a:ea typeface="Calibri"/>
              </a:rPr>
              <a:t>4. Gen của virut đã tổ hợp với gen của virut khác mà virut đó kí sinh được trong vật chủ B.</a:t>
            </a:r>
            <a:endParaRPr lang="vi-VN" sz="2000">
              <a:solidFill>
                <a:srgbClr val="000000"/>
              </a:solidFill>
              <a:latin typeface="Times New Roman"/>
              <a:ea typeface="Calibri"/>
            </a:endParaRPr>
          </a:p>
          <a:p>
            <a:pPr lvl="0" algn="just">
              <a:lnSpc>
                <a:spcPct val="115000"/>
              </a:lnSpc>
              <a:spcBef>
                <a:spcPts val="600"/>
              </a:spcBef>
            </a:pPr>
            <a:r>
              <a:rPr lang="en-US" sz="2000" spc="-40">
                <a:solidFill>
                  <a:srgbClr val="000000"/>
                </a:solidFill>
                <a:latin typeface="Times New Roman"/>
                <a:ea typeface="Calibri"/>
              </a:rPr>
              <a:t>5. Đột biến làm thay đổi hệ gen của virut tương thích với hệ gen của vật chủ B.</a:t>
            </a:r>
            <a:endParaRPr lang="vi-VN" sz="2000">
              <a:solidFill>
                <a:srgbClr val="000000"/>
              </a:solidFill>
              <a:latin typeface="Times New Roman"/>
              <a:ea typeface="Calibri"/>
            </a:endParaRPr>
          </a:p>
          <a:p>
            <a:pPr lvl="0" algn="just">
              <a:lnSpc>
                <a:spcPct val="115000"/>
              </a:lnSpc>
              <a:spcBef>
                <a:spcPts val="600"/>
              </a:spcBef>
            </a:pPr>
            <a:r>
              <a:rPr lang="en-US" sz="2000" spc="-40">
                <a:solidFill>
                  <a:srgbClr val="000000"/>
                </a:solidFill>
                <a:latin typeface="Times New Roman"/>
                <a:ea typeface="Calibri"/>
              </a:rPr>
              <a:t>A. 2, 3, 5.	B. 1, 4.			</a:t>
            </a:r>
            <a:r>
              <a:rPr lang="en-US" sz="2000" u="sng" spc="-40">
                <a:solidFill>
                  <a:srgbClr val="FF0000"/>
                </a:solidFill>
                <a:latin typeface="Times New Roman"/>
                <a:ea typeface="Calibri"/>
              </a:rPr>
              <a:t>C</a:t>
            </a:r>
            <a:r>
              <a:rPr lang="en-US" sz="2000" spc="-40">
                <a:solidFill>
                  <a:srgbClr val="FF0000"/>
                </a:solidFill>
                <a:latin typeface="Times New Roman"/>
                <a:ea typeface="Calibri"/>
              </a:rPr>
              <a:t>. 2, 4</a:t>
            </a:r>
            <a:r>
              <a:rPr lang="en-US" sz="2000" spc="-40">
                <a:solidFill>
                  <a:srgbClr val="000000"/>
                </a:solidFill>
                <a:latin typeface="Times New Roman"/>
                <a:ea typeface="Calibri"/>
              </a:rPr>
              <a:t>			D. 3, 5.</a:t>
            </a:r>
            <a:endParaRPr lang="vi-VN" sz="2000">
              <a:solidFill>
                <a:srgbClr val="000000"/>
              </a:solidFill>
              <a:latin typeface="Times New Roman"/>
              <a:ea typeface="Calibri"/>
            </a:endParaRPr>
          </a:p>
        </p:txBody>
      </p:sp>
    </p:spTree>
    <p:extLst>
      <p:ext uri="{BB962C8B-B14F-4D97-AF65-F5344CB8AC3E}">
        <p14:creationId xmlns:p14="http://schemas.microsoft.com/office/powerpoint/2010/main" val="3958926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625958" y="149718"/>
            <a:ext cx="7892143" cy="229091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just">
              <a:lnSpc>
                <a:spcPct val="115000"/>
              </a:lnSpc>
              <a:spcBef>
                <a:spcPts val="600"/>
              </a:spcBef>
              <a:spcAft>
                <a:spcPts val="0"/>
              </a:spcAft>
            </a:pPr>
            <a:r>
              <a:rPr lang="it-IT" sz="2400" b="1" spc="-40">
                <a:solidFill>
                  <a:schemeClr val="bg1"/>
                </a:solidFill>
                <a:latin typeface="Times New Roman"/>
                <a:ea typeface="Calibri"/>
              </a:rPr>
              <a:t>Giai đoạn nào sau đây xảy ra sự liên kết giữa các thụ thể  của virus  với thụ thể của tế bào chủ?</a:t>
            </a:r>
            <a:endParaRPr lang="vi-VN" sz="2800">
              <a:solidFill>
                <a:schemeClr val="bg1"/>
              </a:solidFill>
              <a:effectLst/>
              <a:latin typeface="Times New Roman"/>
              <a:ea typeface="Calibri"/>
            </a:endParaRPr>
          </a:p>
        </p:txBody>
      </p:sp>
      <p:pic>
        <p:nvPicPr>
          <p:cNvPr id="46" name="Picture 4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5202" y="4041196"/>
            <a:ext cx="1800225" cy="1101152"/>
          </a:xfrm>
          <a:prstGeom prst="rect">
            <a:avLst/>
          </a:prstGeom>
        </p:spPr>
      </p:pic>
      <p:sp>
        <p:nvSpPr>
          <p:cNvPr id="5" name="Rectangle 4"/>
          <p:cNvSpPr/>
          <p:nvPr/>
        </p:nvSpPr>
        <p:spPr>
          <a:xfrm>
            <a:off x="714779" y="4694351"/>
            <a:ext cx="6684135" cy="29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pic>
        <p:nvPicPr>
          <p:cNvPr id="10" name="Picture 9">
            <a:extLst>
              <a:ext uri="{FF2B5EF4-FFF2-40B4-BE49-F238E27FC236}">
                <a16:creationId xmlns:a16="http://schemas.microsoft.com/office/drawing/2014/main" id="{3AD4D58D-FE87-464E-BAF2-886772C6E8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0585" y="2721981"/>
            <a:ext cx="604292" cy="531044"/>
          </a:xfrm>
          <a:prstGeom prst="rect">
            <a:avLst/>
          </a:prstGeom>
        </p:spPr>
      </p:pic>
      <p:pic>
        <p:nvPicPr>
          <p:cNvPr id="11" name="Picture 10">
            <a:extLst>
              <a:ext uri="{FF2B5EF4-FFF2-40B4-BE49-F238E27FC236}">
                <a16:creationId xmlns:a16="http://schemas.microsoft.com/office/drawing/2014/main" id="{87ADEF0D-C4B2-449B-A76C-55C37ED468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91474" y="3417446"/>
            <a:ext cx="603402" cy="482721"/>
          </a:xfrm>
          <a:prstGeom prst="rect">
            <a:avLst/>
          </a:prstGeom>
        </p:spPr>
      </p:pic>
      <p:pic>
        <p:nvPicPr>
          <p:cNvPr id="12" name="Picture 11">
            <a:extLst>
              <a:ext uri="{FF2B5EF4-FFF2-40B4-BE49-F238E27FC236}">
                <a16:creationId xmlns:a16="http://schemas.microsoft.com/office/drawing/2014/main" id="{48D341F3-B007-4FEC-BD32-3AC8ED15E1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6645" y="3403514"/>
            <a:ext cx="603557" cy="530398"/>
          </a:xfrm>
          <a:prstGeom prst="rect">
            <a:avLst/>
          </a:prstGeom>
        </p:spPr>
      </p:pic>
      <p:pic>
        <p:nvPicPr>
          <p:cNvPr id="13" name="Picture 12">
            <a:extLst>
              <a:ext uri="{FF2B5EF4-FFF2-40B4-BE49-F238E27FC236}">
                <a16:creationId xmlns:a16="http://schemas.microsoft.com/office/drawing/2014/main" id="{70C867BB-0DE3-4602-AFD8-2013E5D72A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10729" y="2760737"/>
            <a:ext cx="549444" cy="482845"/>
          </a:xfrm>
          <a:prstGeom prst="rect">
            <a:avLst/>
          </a:prstGeom>
        </p:spPr>
      </p:pic>
      <p:sp>
        <p:nvSpPr>
          <p:cNvPr id="2" name="Rectangle 1"/>
          <p:cNvSpPr/>
          <p:nvPr/>
        </p:nvSpPr>
        <p:spPr>
          <a:xfrm>
            <a:off x="1259632" y="3463272"/>
            <a:ext cx="1901803" cy="410882"/>
          </a:xfrm>
          <a:prstGeom prst="rect">
            <a:avLst/>
          </a:prstGeom>
        </p:spPr>
        <p:txBody>
          <a:bodyPr wrap="none">
            <a:spAutoFit/>
          </a:bodyPr>
          <a:lstStyle/>
          <a:p>
            <a:pPr algn="just">
              <a:lnSpc>
                <a:spcPct val="115000"/>
              </a:lnSpc>
              <a:spcBef>
                <a:spcPts val="600"/>
              </a:spcBef>
              <a:spcAft>
                <a:spcPts val="0"/>
              </a:spcAft>
            </a:pPr>
            <a:r>
              <a:rPr lang="it-IT" spc="-40">
                <a:solidFill>
                  <a:srgbClr val="FF0000"/>
                </a:solidFill>
                <a:latin typeface="Times New Roman"/>
                <a:ea typeface="Calibri"/>
              </a:rPr>
              <a:t>Giai đoạn hấp phụ. </a:t>
            </a:r>
            <a:endParaRPr lang="vi-VN" sz="2000">
              <a:solidFill>
                <a:srgbClr val="000000"/>
              </a:solidFill>
              <a:effectLst/>
              <a:latin typeface="Times New Roman"/>
              <a:ea typeface="Calibri"/>
            </a:endParaRPr>
          </a:p>
        </p:txBody>
      </p:sp>
      <p:sp>
        <p:nvSpPr>
          <p:cNvPr id="3" name="Rectangle 2"/>
          <p:cNvSpPr/>
          <p:nvPr/>
        </p:nvSpPr>
        <p:spPr>
          <a:xfrm>
            <a:off x="1045471" y="2721981"/>
            <a:ext cx="2115964" cy="410882"/>
          </a:xfrm>
          <a:prstGeom prst="rect">
            <a:avLst/>
          </a:prstGeom>
        </p:spPr>
        <p:txBody>
          <a:bodyPr wrap="none">
            <a:spAutoFit/>
          </a:bodyPr>
          <a:lstStyle/>
          <a:p>
            <a:pPr algn="just">
              <a:lnSpc>
                <a:spcPct val="115000"/>
              </a:lnSpc>
              <a:spcBef>
                <a:spcPts val="600"/>
              </a:spcBef>
              <a:spcAft>
                <a:spcPts val="0"/>
              </a:spcAft>
            </a:pPr>
            <a:r>
              <a:rPr lang="it-IT" spc="-40">
                <a:solidFill>
                  <a:srgbClr val="000000"/>
                </a:solidFill>
                <a:latin typeface="Times New Roman"/>
                <a:ea typeface="Calibri"/>
              </a:rPr>
              <a:t>Giai đoạn  xâm nhập. </a:t>
            </a:r>
            <a:endParaRPr lang="vi-VN" sz="2000">
              <a:solidFill>
                <a:srgbClr val="000000"/>
              </a:solidFill>
              <a:effectLst/>
              <a:latin typeface="Times New Roman"/>
              <a:ea typeface="Calibri"/>
            </a:endParaRPr>
          </a:p>
        </p:txBody>
      </p:sp>
      <p:sp>
        <p:nvSpPr>
          <p:cNvPr id="4" name="Rectangle 3"/>
          <p:cNvSpPr/>
          <p:nvPr/>
        </p:nvSpPr>
        <p:spPr>
          <a:xfrm>
            <a:off x="4882550" y="2769389"/>
            <a:ext cx="2345514" cy="410882"/>
          </a:xfrm>
          <a:prstGeom prst="rect">
            <a:avLst/>
          </a:prstGeom>
        </p:spPr>
        <p:txBody>
          <a:bodyPr wrap="none">
            <a:spAutoFit/>
          </a:bodyPr>
          <a:lstStyle/>
          <a:p>
            <a:pPr algn="just">
              <a:lnSpc>
                <a:spcPct val="115000"/>
              </a:lnSpc>
              <a:spcBef>
                <a:spcPts val="600"/>
              </a:spcBef>
              <a:spcAft>
                <a:spcPts val="0"/>
              </a:spcAft>
            </a:pPr>
            <a:r>
              <a:rPr lang="it-IT" spc="-40">
                <a:solidFill>
                  <a:srgbClr val="000000"/>
                </a:solidFill>
                <a:latin typeface="Times New Roman"/>
                <a:ea typeface="Calibri"/>
              </a:rPr>
              <a:t>Giai đoạn  phóng  thích. </a:t>
            </a:r>
            <a:endParaRPr lang="vi-VN" sz="2000">
              <a:solidFill>
                <a:srgbClr val="000000"/>
              </a:solidFill>
              <a:effectLst/>
              <a:latin typeface="Times New Roman"/>
              <a:ea typeface="Calibri"/>
            </a:endParaRPr>
          </a:p>
        </p:txBody>
      </p:sp>
      <p:sp>
        <p:nvSpPr>
          <p:cNvPr id="6" name="Rectangle 5"/>
          <p:cNvSpPr/>
          <p:nvPr/>
        </p:nvSpPr>
        <p:spPr>
          <a:xfrm>
            <a:off x="4865814" y="3403514"/>
            <a:ext cx="2449388" cy="410882"/>
          </a:xfrm>
          <a:prstGeom prst="rect">
            <a:avLst/>
          </a:prstGeom>
        </p:spPr>
        <p:txBody>
          <a:bodyPr wrap="none">
            <a:spAutoFit/>
          </a:bodyPr>
          <a:lstStyle/>
          <a:p>
            <a:pPr algn="just">
              <a:lnSpc>
                <a:spcPct val="115000"/>
              </a:lnSpc>
              <a:spcBef>
                <a:spcPts val="600"/>
              </a:spcBef>
              <a:spcAft>
                <a:spcPts val="0"/>
              </a:spcAft>
            </a:pPr>
            <a:r>
              <a:rPr lang="it-IT" spc="-40">
                <a:solidFill>
                  <a:srgbClr val="000000"/>
                </a:solidFill>
                <a:latin typeface="Times New Roman"/>
                <a:ea typeface="Calibri"/>
              </a:rPr>
              <a:t>Giai đoạn  sinh tổng hợp. </a:t>
            </a:r>
            <a:endParaRPr lang="vi-VN" sz="2000">
              <a:solidFill>
                <a:srgbClr val="000000"/>
              </a:solidFill>
              <a:effectLst/>
              <a:latin typeface="Times New Roman"/>
              <a:ea typeface="Calibri"/>
            </a:endParaRPr>
          </a:p>
        </p:txBody>
      </p:sp>
    </p:spTree>
    <p:extLst>
      <p:ext uri="{BB962C8B-B14F-4D97-AF65-F5344CB8AC3E}">
        <p14:creationId xmlns:p14="http://schemas.microsoft.com/office/powerpoint/2010/main" val="208293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23" presetClass="entr" presetSubtype="32"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250" fill="hold"/>
                                        <p:tgtEl>
                                          <p:spTgt spid="10"/>
                                        </p:tgtEl>
                                        <p:attrNameLst>
                                          <p:attrName>ppt_w</p:attrName>
                                        </p:attrNameLst>
                                      </p:cBhvr>
                                      <p:tavLst>
                                        <p:tav tm="0">
                                          <p:val>
                                            <p:strVal val="4*#ppt_w"/>
                                          </p:val>
                                        </p:tav>
                                        <p:tav tm="100000">
                                          <p:val>
                                            <p:strVal val="#ppt_w"/>
                                          </p:val>
                                        </p:tav>
                                      </p:tavLst>
                                    </p:anim>
                                    <p:anim calcmode="lin" valueType="num">
                                      <p:cBhvr>
                                        <p:cTn id="14"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Wrong Buzzer.wav"/>
                                        </p:tgtEl>
                                      </p:cMediaNode>
                                    </p:audio>
                                  </p:subTnLst>
                                </p:cTn>
                              </p:par>
                              <p:par>
                                <p:cTn id="15" presetID="23" presetClass="entr" presetSubtype="32" fill="hold" nodeType="withEffect">
                                  <p:stCondLst>
                                    <p:cond delay="1000"/>
                                  </p:stCondLst>
                                  <p:childTnLst>
                                    <p:set>
                                      <p:cBhvr>
                                        <p:cTn id="16" dur="1" fill="hold">
                                          <p:stCondLst>
                                            <p:cond delay="0"/>
                                          </p:stCondLst>
                                        </p:cTn>
                                        <p:tgtEl>
                                          <p:spTgt spid="13"/>
                                        </p:tgtEl>
                                        <p:attrNameLst>
                                          <p:attrName>style.visibility</p:attrName>
                                        </p:attrNameLst>
                                      </p:cBhvr>
                                      <p:to>
                                        <p:strVal val="visible"/>
                                      </p:to>
                                    </p:set>
                                    <p:anim calcmode="lin" valueType="num">
                                      <p:cBhvr>
                                        <p:cTn id="17" dur="250" fill="hold"/>
                                        <p:tgtEl>
                                          <p:spTgt spid="13"/>
                                        </p:tgtEl>
                                        <p:attrNameLst>
                                          <p:attrName>ppt_w</p:attrName>
                                        </p:attrNameLst>
                                      </p:cBhvr>
                                      <p:tavLst>
                                        <p:tav tm="0">
                                          <p:val>
                                            <p:strVal val="4*#ppt_w"/>
                                          </p:val>
                                        </p:tav>
                                        <p:tav tm="100000">
                                          <p:val>
                                            <p:strVal val="#ppt_w"/>
                                          </p:val>
                                        </p:tav>
                                      </p:tavLst>
                                    </p:anim>
                                    <p:anim calcmode="lin" valueType="num">
                                      <p:cBhvr>
                                        <p:cTn id="18"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3" name="Wrong Buzzer.wav"/>
                                        </p:tgtEl>
                                      </p:cMediaNode>
                                    </p:audio>
                                  </p:subTnLst>
                                </p:cTn>
                              </p:par>
                              <p:par>
                                <p:cTn id="19" presetID="23" presetClass="entr" presetSubtype="32" fill="hold" nodeType="withEffect">
                                  <p:stCondLst>
                                    <p:cond delay="10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250" fill="hold"/>
                                        <p:tgtEl>
                                          <p:spTgt spid="11"/>
                                        </p:tgtEl>
                                        <p:attrNameLst>
                                          <p:attrName>ppt_w</p:attrName>
                                        </p:attrNameLst>
                                      </p:cBhvr>
                                      <p:tavLst>
                                        <p:tav tm="0">
                                          <p:val>
                                            <p:strVal val="4*#ppt_w"/>
                                          </p:val>
                                        </p:tav>
                                        <p:tav tm="100000">
                                          <p:val>
                                            <p:strVal val="#ppt_w"/>
                                          </p:val>
                                        </p:tav>
                                      </p:tavLst>
                                    </p:anim>
                                    <p:anim calcmode="lin" valueType="num">
                                      <p:cBhvr>
                                        <p:cTn id="22"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4" name="Check mark.wav"/>
                                        </p:tgtEl>
                                      </p:cMediaNode>
                                    </p:audio>
                                  </p:subTnLst>
                                </p:cTn>
                              </p:par>
                              <p:par>
                                <p:cTn id="23" presetID="23" presetClass="entr" presetSubtype="32" fill="hold" nodeType="withEffect">
                                  <p:stCondLst>
                                    <p:cond delay="10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250" fill="hold"/>
                                        <p:tgtEl>
                                          <p:spTgt spid="12"/>
                                        </p:tgtEl>
                                        <p:attrNameLst>
                                          <p:attrName>ppt_w</p:attrName>
                                        </p:attrNameLst>
                                      </p:cBhvr>
                                      <p:tavLst>
                                        <p:tav tm="0">
                                          <p:val>
                                            <p:strVal val="4*#ppt_w"/>
                                          </p:val>
                                        </p:tav>
                                        <p:tav tm="100000">
                                          <p:val>
                                            <p:strVal val="#ppt_w"/>
                                          </p:val>
                                        </p:tav>
                                      </p:tavLst>
                                    </p:anim>
                                    <p:anim calcmode="lin" valueType="num">
                                      <p:cBhvr>
                                        <p:cTn id="26"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Wrong Buzz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6700" y="843558"/>
            <a:ext cx="845820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WordArt 12"/>
          <p:cNvSpPr>
            <a:spLocks noChangeArrowheads="1" noChangeShapeType="1" noTextEdit="1"/>
          </p:cNvSpPr>
          <p:nvPr/>
        </p:nvSpPr>
        <p:spPr bwMode="auto">
          <a:xfrm>
            <a:off x="2195736" y="285750"/>
            <a:ext cx="4662264"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416" tIns="45708" rIns="91416" bIns="45708" fromWordArt="1">
            <a:prstTxWarp prst="textPlain">
              <a:avLst>
                <a:gd name="adj" fmla="val 50000"/>
              </a:avLst>
            </a:prstTxWarp>
          </a:bodyPr>
          <a:lstStyle/>
          <a:p>
            <a:pPr algn="ctr" defTabSz="914130" fontAlgn="base">
              <a:spcBef>
                <a:spcPct val="0"/>
              </a:spcBef>
              <a:spcAft>
                <a:spcPct val="0"/>
              </a:spcAft>
            </a:pPr>
            <a:r>
              <a:rPr lang="en-US" sz="3600" b="1" kern="10">
                <a:solidFill>
                  <a:srgbClr val="336699"/>
                </a:solidFill>
                <a:effectLst>
                  <a:outerShdw dist="45791" dir="2021404" algn="ctr" rotWithShape="0">
                    <a:srgbClr val="B2B2B2">
                      <a:alpha val="79999"/>
                    </a:srgbClr>
                  </a:outerShdw>
                </a:effectLst>
                <a:latin typeface="Times New Roman"/>
                <a:cs typeface="Times New Roman"/>
              </a:rPr>
              <a:t>VẬN DỤNG, TÌM TÒI MỞ RỘNG</a:t>
            </a:r>
          </a:p>
        </p:txBody>
      </p:sp>
      <p:pic>
        <p:nvPicPr>
          <p:cNvPr id="19460" name="Picture 14" descr="star_tip_md_wh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0995"/>
            <a:ext cx="838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4" descr="star_tip_md_wh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0575" y="51470"/>
            <a:ext cx="838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0" y="348747"/>
            <a:ext cx="184710" cy="36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pPr defTabSz="914130" fontAlgn="base">
              <a:spcBef>
                <a:spcPct val="0"/>
              </a:spcBef>
              <a:spcAft>
                <a:spcPct val="0"/>
              </a:spcAft>
            </a:pPr>
            <a:endParaRPr lang="vi-VN">
              <a:solidFill>
                <a:prstClr val="black"/>
              </a:solidFill>
              <a:cs typeface="Arial" pitchFamily="34" charset="0"/>
            </a:endParaRPr>
          </a:p>
        </p:txBody>
      </p:sp>
      <p:sp>
        <p:nvSpPr>
          <p:cNvPr id="2" name="Rectangle 1"/>
          <p:cNvSpPr/>
          <p:nvPr/>
        </p:nvSpPr>
        <p:spPr>
          <a:xfrm>
            <a:off x="2337520" y="1771242"/>
            <a:ext cx="6120680" cy="2492990"/>
          </a:xfrm>
          <a:prstGeom prst="rect">
            <a:avLst/>
          </a:prstGeom>
          <a:solidFill>
            <a:schemeClr val="accent1">
              <a:lumMod val="20000"/>
              <a:lumOff val="80000"/>
            </a:schemeClr>
          </a:solidFill>
        </p:spPr>
        <p:txBody>
          <a:bodyPr wrap="square">
            <a:spAutoFit/>
          </a:bodyPr>
          <a:lstStyle/>
          <a:p>
            <a:pPr defTabSz="914130"/>
            <a:r>
              <a:rPr lang="vi-VN" sz="2600">
                <a:solidFill>
                  <a:srgbClr val="002060"/>
                </a:solidFill>
              </a:rPr>
              <a:t>Tại sao virus gây bệnh cúm A hay HIV/AIDS lại thường có nhiều biến thể? Đặc điểm đó gây khó khăn gì trong phát triển vacxin phòng bệnh ?</a:t>
            </a:r>
          </a:p>
          <a:p>
            <a:pPr defTabSz="914130"/>
            <a:r>
              <a:rPr lang="vi-VN" sz="2600">
                <a:solidFill>
                  <a:srgbClr val="002060"/>
                </a:solidFill>
              </a:rPr>
              <a:t>Điều tra một số đặc điểm virus gây bệnh ở địa phương</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375" y="1694587"/>
            <a:ext cx="1752600" cy="1732286"/>
          </a:xfrm>
          <a:prstGeom prst="rect">
            <a:avLst/>
          </a:prstGeom>
          <a:solidFill>
            <a:srgbClr val="FFFFFF">
              <a:shade val="85000"/>
            </a:srgbClr>
          </a:solidFill>
          <a:ln w="88900" cap="sq">
            <a:solidFill>
              <a:srgbClr val="C4F150">
                <a:lumMod val="50000"/>
              </a:srgb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artDeco"/>
            <a:contourClr>
              <a:srgbClr val="FFFFFF"/>
            </a:contourClr>
          </a:sp3d>
        </p:spPr>
      </p:pic>
    </p:spTree>
    <p:extLst>
      <p:ext uri="{BB962C8B-B14F-4D97-AF65-F5344CB8AC3E}">
        <p14:creationId xmlns:p14="http://schemas.microsoft.com/office/powerpoint/2010/main" val="3488583039"/>
      </p:ext>
    </p:extLst>
  </p:cSld>
  <p:clrMapOvr>
    <a:masterClrMapping/>
  </p:clrMapOvr>
  <p:transition spd="slow" advClick="0">
    <p:zoom/>
    <p:sndAc>
      <p:stSnd>
        <p:snd r:embed="rId2"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5989"/>
            <a:ext cx="2518196" cy="200025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689920" y="1563645"/>
            <a:ext cx="5184576" cy="492443"/>
          </a:xfrm>
          <a:prstGeom prst="rect">
            <a:avLst/>
          </a:prstGeom>
          <a:noFill/>
        </p:spPr>
        <p:txBody>
          <a:bodyPr wrap="square" rtlCol="0">
            <a:spAutoFit/>
          </a:bodyPr>
          <a:lstStyle/>
          <a:p>
            <a:pPr algn="ctr"/>
            <a:r>
              <a:rPr lang="en-US" sz="2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nArial" pitchFamily="34" charset="0"/>
                <a:cs typeface="Arial" pitchFamily="34" charset="0"/>
              </a:rPr>
              <a:t>Sinh học 10. Chủ đề 10: VIRUS</a:t>
            </a:r>
            <a:endParaRPr lang="vi-VN" sz="2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74" y="2355728"/>
            <a:ext cx="8383513" cy="18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843808" y="235621"/>
            <a:ext cx="4876800" cy="1246471"/>
          </a:xfrm>
          <a:prstGeom prst="rect">
            <a:avLst/>
          </a:prstGeom>
          <a:noFill/>
        </p:spPr>
        <p:txBody>
          <a:bodyPr wrap="square" lIns="91416" tIns="45708" rIns="91416" bIns="45708" rtlCol="0">
            <a:spAutoFit/>
          </a:bodyPr>
          <a:lstStyle/>
          <a:p>
            <a:r>
              <a:rPr lang="en-US" sz="2500" b="1">
                <a:solidFill>
                  <a:srgbClr val="7030A0"/>
                </a:solidFill>
                <a:latin typeface="iCiel Baliho Script" pitchFamily="50" charset="-93"/>
              </a:rPr>
              <a:t>TRƯỜNG: THPT PHÚ MỸ</a:t>
            </a:r>
          </a:p>
          <a:p>
            <a:r>
              <a:rPr lang="en-US" sz="2500" b="1">
                <a:solidFill>
                  <a:srgbClr val="7030A0"/>
                </a:solidFill>
                <a:latin typeface="iCiel Baliho Script" pitchFamily="50" charset="-93"/>
              </a:rPr>
              <a:t>GV: TRẦN THỊ THU PHƯƠNG</a:t>
            </a:r>
          </a:p>
          <a:p>
            <a:endParaRPr lang="vi-VN" sz="2500" b="1">
              <a:solidFill>
                <a:srgbClr val="7030A0"/>
              </a:solidFill>
              <a:latin typeface="iCiel Baliho Script" pitchFamily="50" charset="-93"/>
            </a:endParaRPr>
          </a:p>
        </p:txBody>
      </p:sp>
    </p:spTree>
    <p:extLst>
      <p:ext uri="{BB962C8B-B14F-4D97-AF65-F5344CB8AC3E}">
        <p14:creationId xmlns:p14="http://schemas.microsoft.com/office/powerpoint/2010/main" val="65399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 calcmode="lin" valueType="num">
                                      <p:cBhvr>
                                        <p:cTn id="22" dur="1000" fill="hold"/>
                                        <p:tgtEl>
                                          <p:spTgt spid="1027"/>
                                        </p:tgtEl>
                                        <p:attrNameLst>
                                          <p:attrName>ppt_w</p:attrName>
                                        </p:attrNameLst>
                                      </p:cBhvr>
                                      <p:tavLst>
                                        <p:tav tm="0">
                                          <p:val>
                                            <p:fltVal val="0"/>
                                          </p:val>
                                        </p:tav>
                                        <p:tav tm="100000">
                                          <p:val>
                                            <p:strVal val="#ppt_w"/>
                                          </p:val>
                                        </p:tav>
                                      </p:tavLst>
                                    </p:anim>
                                    <p:anim calcmode="lin" valueType="num">
                                      <p:cBhvr>
                                        <p:cTn id="23" dur="1000" fill="hold"/>
                                        <p:tgtEl>
                                          <p:spTgt spid="1027"/>
                                        </p:tgtEl>
                                        <p:attrNameLst>
                                          <p:attrName>ppt_h</p:attrName>
                                        </p:attrNameLst>
                                      </p:cBhvr>
                                      <p:tavLst>
                                        <p:tav tm="0">
                                          <p:val>
                                            <p:fltVal val="0"/>
                                          </p:val>
                                        </p:tav>
                                        <p:tav tm="100000">
                                          <p:val>
                                            <p:strVal val="#ppt_h"/>
                                          </p:val>
                                        </p:tav>
                                      </p:tavLst>
                                    </p:anim>
                                    <p:anim calcmode="lin" valueType="num">
                                      <p:cBhvr>
                                        <p:cTn id="24" dur="1000" fill="hold"/>
                                        <p:tgtEl>
                                          <p:spTgt spid="1027"/>
                                        </p:tgtEl>
                                        <p:attrNameLst>
                                          <p:attrName>style.rotation</p:attrName>
                                        </p:attrNameLst>
                                      </p:cBhvr>
                                      <p:tavLst>
                                        <p:tav tm="0">
                                          <p:val>
                                            <p:fltVal val="90"/>
                                          </p:val>
                                        </p:tav>
                                        <p:tav tm="100000">
                                          <p:val>
                                            <p:fltVal val="0"/>
                                          </p:val>
                                        </p:tav>
                                      </p:tavLst>
                                    </p:anim>
                                    <p:animEffect transition="in" filter="fade">
                                      <p:cBhvr>
                                        <p:cTn id="25"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603" t="3073"/>
          <a:stretch/>
        </p:blipFill>
        <p:spPr bwMode="auto">
          <a:xfrm>
            <a:off x="683568" y="195486"/>
            <a:ext cx="7560840" cy="3816424"/>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5" name="TextBox 4"/>
          <p:cNvSpPr txBox="1"/>
          <p:nvPr/>
        </p:nvSpPr>
        <p:spPr>
          <a:xfrm>
            <a:off x="755576" y="4299949"/>
            <a:ext cx="7416824" cy="646331"/>
          </a:xfrm>
          <a:prstGeom prst="rect">
            <a:avLst/>
          </a:prstGeom>
          <a:noFill/>
        </p:spPr>
        <p:txBody>
          <a:bodyPr wrap="square" rtlCol="0">
            <a:spAutoFit/>
          </a:bodyPr>
          <a:lstStyle/>
          <a:p>
            <a:r>
              <a:rPr lang="en-US"/>
              <a:t>Quan sát hình hoạt động cặp đôi và trả lời câu hỏi: Nêu nhận xét về đặc điểm của mầm bệnh?</a:t>
            </a:r>
            <a:endParaRPr lang="vi-VN"/>
          </a:p>
        </p:txBody>
      </p:sp>
    </p:spTree>
    <p:extLst>
      <p:ext uri="{BB962C8B-B14F-4D97-AF65-F5344CB8AC3E}">
        <p14:creationId xmlns:p14="http://schemas.microsoft.com/office/powerpoint/2010/main" val="14973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42" r="1753" b="2927"/>
          <a:stretch/>
        </p:blipFill>
        <p:spPr bwMode="auto">
          <a:xfrm>
            <a:off x="3983712" y="516262"/>
            <a:ext cx="489654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8"/>
          <p:cNvSpPr txBox="1">
            <a:spLocks noChangeArrowheads="1"/>
          </p:cNvSpPr>
          <p:nvPr/>
        </p:nvSpPr>
        <p:spPr bwMode="auto">
          <a:xfrm>
            <a:off x="433388" y="533405"/>
            <a:ext cx="510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sz="2400" b="1">
                <a:solidFill>
                  <a:srgbClr val="0000CC"/>
                </a:solidFill>
                <a:latin typeface="Arial" charset="0"/>
              </a:rPr>
              <a:t>I. Khái niệm virus</a:t>
            </a:r>
          </a:p>
        </p:txBody>
      </p:sp>
      <p:sp>
        <p:nvSpPr>
          <p:cNvPr id="4" name="Rectangle 11"/>
          <p:cNvSpPr>
            <a:spLocks noChangeArrowheads="1"/>
          </p:cNvSpPr>
          <p:nvPr/>
        </p:nvSpPr>
        <p:spPr bwMode="auto">
          <a:xfrm>
            <a:off x="967680" y="3356134"/>
            <a:ext cx="7924800" cy="1569660"/>
          </a:xfrm>
          <a:prstGeom prst="rect">
            <a:avLst/>
          </a:prstGeom>
          <a:solidFill>
            <a:schemeClr val="accent6">
              <a:lumMod val="20000"/>
              <a:lumOff val="80000"/>
            </a:schemeClr>
          </a:solidFill>
          <a:ln w="12700">
            <a:solidFill>
              <a:srgbClr val="002060"/>
            </a:solidFill>
          </a:ln>
          <a:effectLst/>
        </p:spPr>
        <p:txBody>
          <a:bodyPr anchor="ctr">
            <a:spAutoFit/>
          </a:bodyPr>
          <a:lstStyle/>
          <a:p>
            <a:pPr eaLnBrk="0" hangingPunct="0">
              <a:spcBef>
                <a:spcPct val="50000"/>
              </a:spcBef>
            </a:pPr>
            <a:r>
              <a:rPr lang="en-US" sz="2400">
                <a:solidFill>
                  <a:srgbClr val="0000CC"/>
                </a:solidFill>
                <a:latin typeface="Times New Roman" pitchFamily="18" charset="0"/>
              </a:rPr>
              <a:t>- </a:t>
            </a:r>
            <a:r>
              <a:rPr lang="en-US" sz="2400">
                <a:latin typeface="Arial" charset="0"/>
              </a:rPr>
              <a:t>Virut là thực thể chưa có cấu tạo tế bào, có kích thước siêu nhỏ (đo bằng nanomet), cấu tạo rất đơn giản, hệ gen chỉ chứa một loại axit nucleic ( AND hoặc ARN) được bao bọc bởi phân tử protêin.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11" y="3562992"/>
            <a:ext cx="914397" cy="830356"/>
          </a:xfrm>
          <a:prstGeom prst="rect">
            <a:avLst/>
          </a:prstGeom>
        </p:spPr>
      </p:pic>
    </p:spTree>
    <p:extLst>
      <p:ext uri="{BB962C8B-B14F-4D97-AF65-F5344CB8AC3E}">
        <p14:creationId xmlns:p14="http://schemas.microsoft.com/office/powerpoint/2010/main" val="288850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1"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SGK Sinh 10 hinh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05368" cy="2743538"/>
          </a:xfrm>
          <a:prstGeom prst="rect">
            <a:avLst/>
          </a:prstGeom>
          <a:ln w="9525">
            <a:solidFill>
              <a:srgbClr val="0070C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bwMode="auto">
          <a:xfrm>
            <a:off x="323528" y="2983504"/>
            <a:ext cx="2376264" cy="42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lnSpc>
                <a:spcPct val="80000"/>
              </a:lnSpc>
              <a:buNone/>
            </a:pPr>
            <a:r>
              <a:rPr lang="en-US" sz="2400">
                <a:solidFill>
                  <a:srgbClr val="002060"/>
                </a:solidFill>
              </a:rPr>
              <a:t>Hình 21. 2 Các thành phần cấu tạo của virus</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469064" y="2743538"/>
            <a:ext cx="5472608" cy="23999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6610501"/>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 from="(-#ppt_w/2)" to="(#ppt_x)" calcmode="lin" valueType="num">
                                      <p:cBhvr>
                                        <p:cTn id="7" dur="1200" fill="hold">
                                          <p:stCondLst>
                                            <p:cond delay="0"/>
                                          </p:stCondLst>
                                        </p:cTn>
                                        <p:tgtEl>
                                          <p:spTgt spid="4102"/>
                                        </p:tgtEl>
                                        <p:attrNameLst>
                                          <p:attrName>ppt_x</p:attrName>
                                        </p:attrNameLst>
                                      </p:cBhvr>
                                    </p:anim>
                                    <p:anim from="0" to="-1.0" calcmode="lin" valueType="num">
                                      <p:cBhvr>
                                        <p:cTn id="8" dur="400" decel="50000" autoRev="1" fill="hold">
                                          <p:stCondLst>
                                            <p:cond delay="1200"/>
                                          </p:stCondLst>
                                        </p:cTn>
                                        <p:tgtEl>
                                          <p:spTgt spid="4102"/>
                                        </p:tgtEl>
                                        <p:attrNameLst>
                                          <p:attrName>xshear</p:attrName>
                                        </p:attrNameLst>
                                      </p:cBhvr>
                                    </p:anim>
                                    <p:animScale>
                                      <p:cBhvr>
                                        <p:cTn id="9" dur="400" decel="100000" autoRev="1" fill="hold">
                                          <p:stCondLst>
                                            <p:cond delay="1200"/>
                                          </p:stCondLst>
                                        </p:cTn>
                                        <p:tgtEl>
                                          <p:spTgt spid="4102"/>
                                        </p:tgtEl>
                                      </p:cBhvr>
                                      <p:from x="100000" y="100000"/>
                                      <p:to x="80000" y="100000"/>
                                    </p:animScale>
                                    <p:anim by="(#ppt_h/3+#ppt_w*0.1)" calcmode="lin" valueType="num">
                                      <p:cBhvr additive="sum">
                                        <p:cTn id="10" dur="400" decel="100000" autoRev="1" fill="hold">
                                          <p:stCondLst>
                                            <p:cond delay="1200"/>
                                          </p:stCondLst>
                                        </p:cTn>
                                        <p:tgtEl>
                                          <p:spTgt spid="4102"/>
                                        </p:tgtEl>
                                        <p:attrNameLst>
                                          <p:attrName>ppt_x</p:attrName>
                                        </p:attrNameLst>
                                      </p:cBhvr>
                                    </p:anim>
                                  </p:childTnLst>
                                </p:cTn>
                              </p:par>
                            </p:childTnLst>
                          </p:cTn>
                        </p:par>
                        <p:par>
                          <p:cTn id="11" fill="hold">
                            <p:stCondLst>
                              <p:cond delay="2000"/>
                            </p:stCondLst>
                            <p:childTnLst>
                              <p:par>
                                <p:cTn id="12" presetID="12" presetClass="entr" presetSubtype="4" fill="hold" grpId="0"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slide(fromBottom)">
                                      <p:cBhvr>
                                        <p:cTn id="14"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34687732"/>
              </p:ext>
            </p:extLst>
          </p:nvPr>
        </p:nvGraphicFramePr>
        <p:xfrm>
          <a:off x="4211960" y="2211713"/>
          <a:ext cx="4608512" cy="2991517"/>
        </p:xfrm>
        <a:graphic>
          <a:graphicData uri="http://schemas.openxmlformats.org/drawingml/2006/table">
            <a:tbl>
              <a:tblPr firstRow="1" firstCol="1" bandRow="1"/>
              <a:tblGrid>
                <a:gridCol w="2160240">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134331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Bef>
                          <a:spcPts val="600"/>
                        </a:spcBef>
                        <a:spcAft>
                          <a:spcPts val="0"/>
                        </a:spcAft>
                      </a:pPr>
                      <a:r>
                        <a:rPr lang="en-US" sz="2600">
                          <a:solidFill>
                            <a:srgbClr val="000000"/>
                          </a:solidFill>
                          <a:effectLst/>
                          <a:latin typeface="Times New Roman"/>
                          <a:ea typeface="Calibri"/>
                        </a:rPr>
                        <a:t>Thành phần cấu</a:t>
                      </a:r>
                      <a:r>
                        <a:rPr lang="en-US" sz="2600" baseline="0">
                          <a:solidFill>
                            <a:srgbClr val="000000"/>
                          </a:solidFill>
                          <a:effectLst/>
                          <a:latin typeface="Times New Roman"/>
                          <a:ea typeface="Calibri"/>
                        </a:rPr>
                        <a:t> tạo virus</a:t>
                      </a:r>
                      <a:endParaRPr lang="vi-VN" sz="26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EA5F2">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Bef>
                          <a:spcPts val="600"/>
                        </a:spcBef>
                        <a:spcAft>
                          <a:spcPts val="0"/>
                        </a:spcAft>
                      </a:pPr>
                      <a:r>
                        <a:rPr lang="en-US" sz="2600">
                          <a:solidFill>
                            <a:srgbClr val="000000"/>
                          </a:solidFill>
                          <a:effectLst/>
                          <a:latin typeface="Times New Roman"/>
                          <a:ea typeface="Calibri"/>
                        </a:rPr>
                        <a:t>Chức</a:t>
                      </a:r>
                      <a:r>
                        <a:rPr lang="en-US" sz="2600" baseline="0">
                          <a:solidFill>
                            <a:srgbClr val="000000"/>
                          </a:solidFill>
                          <a:effectLst/>
                          <a:latin typeface="Times New Roman"/>
                          <a:ea typeface="Calibri"/>
                        </a:rPr>
                        <a:t> năng</a:t>
                      </a:r>
                      <a:endParaRPr lang="vi-VN" sz="26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EA5F2">
                        <a:lumMod val="20000"/>
                        <a:lumOff val="80000"/>
                      </a:srgbClr>
                    </a:solidFill>
                  </a:tcPr>
                </a:tc>
                <a:extLst>
                  <a:ext uri="{0D108BD9-81ED-4DB2-BD59-A6C34878D82A}">
                    <a16:rowId xmlns:a16="http://schemas.microsoft.com/office/drawing/2014/main" val="10000"/>
                  </a:ext>
                </a:extLst>
              </a:tr>
              <a:tr h="54940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just">
                        <a:lnSpc>
                          <a:spcPct val="115000"/>
                        </a:lnSpc>
                        <a:spcBef>
                          <a:spcPts val="600"/>
                        </a:spcBef>
                        <a:spcAft>
                          <a:spcPts val="0"/>
                        </a:spcAft>
                      </a:pPr>
                      <a:r>
                        <a:rPr lang="en-US" sz="1300">
                          <a:solidFill>
                            <a:srgbClr val="000000"/>
                          </a:solidFill>
                          <a:effectLst/>
                          <a:latin typeface="Times New Roman"/>
                          <a:ea typeface="Calibri"/>
                        </a:rPr>
                        <a:t> </a:t>
                      </a:r>
                    </a:p>
                    <a:p>
                      <a:pPr algn="just">
                        <a:lnSpc>
                          <a:spcPct val="115000"/>
                        </a:lnSpc>
                        <a:spcBef>
                          <a:spcPts val="600"/>
                        </a:spcBef>
                        <a:spcAft>
                          <a:spcPts val="0"/>
                        </a:spcAft>
                      </a:pPr>
                      <a:endParaRPr lang="vi-VN" sz="14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638">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just">
                        <a:lnSpc>
                          <a:spcPct val="115000"/>
                        </a:lnSpc>
                        <a:spcBef>
                          <a:spcPts val="600"/>
                        </a:spcBef>
                        <a:spcAft>
                          <a:spcPts val="0"/>
                        </a:spcAft>
                      </a:pPr>
                      <a:r>
                        <a:rPr lang="en-US" sz="1300">
                          <a:solidFill>
                            <a:srgbClr val="000000"/>
                          </a:solidFill>
                          <a:effectLst/>
                          <a:latin typeface="Times New Roman"/>
                          <a:ea typeface="Calibri"/>
                        </a:rPr>
                        <a:t> </a:t>
                      </a:r>
                      <a:endParaRPr lang="vi-VN" sz="14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638">
                        <a:lumMod val="20000"/>
                        <a:lumOff val="80000"/>
                      </a:srgbClr>
                    </a:solidFill>
                  </a:tcPr>
                </a:tc>
                <a:extLst>
                  <a:ext uri="{0D108BD9-81ED-4DB2-BD59-A6C34878D82A}">
                    <a16:rowId xmlns:a16="http://schemas.microsoft.com/office/drawing/2014/main" val="10001"/>
                  </a:ext>
                </a:extLst>
              </a:tr>
              <a:tr h="54940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just">
                        <a:lnSpc>
                          <a:spcPct val="115000"/>
                        </a:lnSpc>
                        <a:spcBef>
                          <a:spcPts val="600"/>
                        </a:spcBef>
                        <a:spcAft>
                          <a:spcPts val="0"/>
                        </a:spcAft>
                      </a:pPr>
                      <a:r>
                        <a:rPr lang="en-US" sz="1300">
                          <a:solidFill>
                            <a:srgbClr val="000000"/>
                          </a:solidFill>
                          <a:effectLst/>
                          <a:latin typeface="Times New Roman"/>
                          <a:ea typeface="Calibri"/>
                        </a:rPr>
                        <a:t> </a:t>
                      </a:r>
                    </a:p>
                    <a:p>
                      <a:pPr algn="just">
                        <a:lnSpc>
                          <a:spcPct val="115000"/>
                        </a:lnSpc>
                        <a:spcBef>
                          <a:spcPts val="600"/>
                        </a:spcBef>
                        <a:spcAft>
                          <a:spcPts val="0"/>
                        </a:spcAft>
                      </a:pPr>
                      <a:endParaRPr lang="vi-VN" sz="14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638">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just">
                        <a:lnSpc>
                          <a:spcPct val="115000"/>
                        </a:lnSpc>
                        <a:spcBef>
                          <a:spcPts val="600"/>
                        </a:spcBef>
                        <a:spcAft>
                          <a:spcPts val="0"/>
                        </a:spcAft>
                      </a:pPr>
                      <a:r>
                        <a:rPr lang="en-US" sz="1300">
                          <a:solidFill>
                            <a:srgbClr val="000000"/>
                          </a:solidFill>
                          <a:effectLst/>
                          <a:latin typeface="Times New Roman"/>
                          <a:ea typeface="Calibri"/>
                        </a:rPr>
                        <a:t> </a:t>
                      </a:r>
                      <a:endParaRPr lang="vi-VN" sz="14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638">
                        <a:lumMod val="20000"/>
                        <a:lumOff val="80000"/>
                      </a:srgbClr>
                    </a:solidFill>
                  </a:tcPr>
                </a:tc>
                <a:extLst>
                  <a:ext uri="{0D108BD9-81ED-4DB2-BD59-A6C34878D82A}">
                    <a16:rowId xmlns:a16="http://schemas.microsoft.com/office/drawing/2014/main" val="10002"/>
                  </a:ext>
                </a:extLst>
              </a:tr>
              <a:tr h="54940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just">
                        <a:lnSpc>
                          <a:spcPct val="115000"/>
                        </a:lnSpc>
                        <a:spcBef>
                          <a:spcPts val="600"/>
                        </a:spcBef>
                        <a:spcAft>
                          <a:spcPts val="0"/>
                        </a:spcAft>
                      </a:pPr>
                      <a:r>
                        <a:rPr lang="en-US" sz="1300">
                          <a:solidFill>
                            <a:srgbClr val="000000"/>
                          </a:solidFill>
                          <a:effectLst/>
                          <a:latin typeface="Times New Roman"/>
                          <a:ea typeface="Calibri"/>
                        </a:rPr>
                        <a:t> </a:t>
                      </a:r>
                    </a:p>
                    <a:p>
                      <a:pPr algn="just">
                        <a:lnSpc>
                          <a:spcPct val="115000"/>
                        </a:lnSpc>
                        <a:spcBef>
                          <a:spcPts val="600"/>
                        </a:spcBef>
                        <a:spcAft>
                          <a:spcPts val="0"/>
                        </a:spcAft>
                      </a:pPr>
                      <a:endParaRPr lang="vi-VN" sz="14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638">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just">
                        <a:lnSpc>
                          <a:spcPct val="115000"/>
                        </a:lnSpc>
                        <a:spcBef>
                          <a:spcPts val="600"/>
                        </a:spcBef>
                        <a:spcAft>
                          <a:spcPts val="0"/>
                        </a:spcAft>
                      </a:pPr>
                      <a:r>
                        <a:rPr lang="en-US" sz="1300">
                          <a:solidFill>
                            <a:srgbClr val="000000"/>
                          </a:solidFill>
                          <a:effectLst/>
                          <a:latin typeface="Times New Roman"/>
                          <a:ea typeface="Calibri"/>
                        </a:rPr>
                        <a:t> </a:t>
                      </a:r>
                      <a:endParaRPr lang="vi-VN" sz="14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638">
                        <a:lumMod val="20000"/>
                        <a:lumOff val="80000"/>
                      </a:srgbClr>
                    </a:solidFill>
                  </a:tcPr>
                </a:tc>
                <a:extLst>
                  <a:ext uri="{0D108BD9-81ED-4DB2-BD59-A6C34878D82A}">
                    <a16:rowId xmlns:a16="http://schemas.microsoft.com/office/drawing/2014/main" val="10003"/>
                  </a:ext>
                </a:extLst>
              </a:tr>
            </a:tbl>
          </a:graphicData>
        </a:graphic>
      </p:graphicFrame>
      <p:sp>
        <p:nvSpPr>
          <p:cNvPr id="7" name="Rounded Rectangular Callout 6"/>
          <p:cNvSpPr/>
          <p:nvPr/>
        </p:nvSpPr>
        <p:spPr>
          <a:xfrm>
            <a:off x="253448" y="123480"/>
            <a:ext cx="3816424" cy="2088232"/>
          </a:xfrm>
          <a:prstGeom prst="wedgeRoundRectCallou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130000"/>
              </a:lnSpc>
              <a:spcBef>
                <a:spcPct val="0"/>
              </a:spcBef>
              <a:spcAft>
                <a:spcPts val="300"/>
              </a:spcAft>
            </a:pPr>
            <a:r>
              <a:rPr lang="en-US" sz="2600">
                <a:solidFill>
                  <a:srgbClr val="002060"/>
                </a:solidFill>
                <a:latin typeface="Arial" pitchFamily="34" charset="0"/>
                <a:cs typeface="Arial" pitchFamily="34" charset="0"/>
              </a:rPr>
              <a:t>Quan sát hình cấu tạo của virut và hoạt động nhóm hoàn thành phiếu học tập số 1</a:t>
            </a:r>
          </a:p>
        </p:txBody>
      </p:sp>
      <p:sp>
        <p:nvSpPr>
          <p:cNvPr id="8" name="Text Box 8"/>
          <p:cNvSpPr txBox="1">
            <a:spLocks noChangeArrowheads="1"/>
          </p:cNvSpPr>
          <p:nvPr/>
        </p:nvSpPr>
        <p:spPr bwMode="auto">
          <a:xfrm>
            <a:off x="4427984" y="1326485"/>
            <a:ext cx="41044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spcBef>
                <a:spcPct val="50000"/>
              </a:spcBef>
            </a:pPr>
            <a:r>
              <a:rPr lang="en-US" sz="2400" b="1">
                <a:solidFill>
                  <a:srgbClr val="0000CC"/>
                </a:solidFill>
                <a:latin typeface="Arial" charset="0"/>
              </a:rPr>
              <a:t>I. PHIẾU HỌC TẬP SỐ 1</a:t>
            </a:r>
          </a:p>
        </p:txBody>
      </p:sp>
      <p:pic>
        <p:nvPicPr>
          <p:cNvPr id="5" name="Chỗ dành sẵn cho Nội dung 4" descr="Ảnh có chứa trong nhà&#10;&#10;Mô tả được tạo tự động">
            <a:extLst>
              <a:ext uri="{FF2B5EF4-FFF2-40B4-BE49-F238E27FC236}">
                <a16:creationId xmlns:a16="http://schemas.microsoft.com/office/drawing/2014/main" id="{5C765E9B-D54F-4F2F-A2FC-1DE3E27B88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05183"/>
            <a:ext cx="3549512" cy="10856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04648634"/>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10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533400" y="857251"/>
          <a:ext cx="7696200" cy="2876116"/>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304405">
                <a:tc>
                  <a:txBody>
                    <a:bodyPr/>
                    <a:lstStyle/>
                    <a:p>
                      <a:r>
                        <a:rPr lang="en-US" sz="1500">
                          <a:solidFill>
                            <a:schemeClr val="tx1"/>
                          </a:solidFill>
                          <a:latin typeface="Times New Roman" pitchFamily="18" charset="0"/>
                          <a:cs typeface="Times New Roman" pitchFamily="18" charset="0"/>
                        </a:rPr>
                        <a:t>Các</a:t>
                      </a:r>
                      <a:r>
                        <a:rPr lang="en-US" sz="1500" baseline="0">
                          <a:solidFill>
                            <a:schemeClr val="tx1"/>
                          </a:solidFill>
                          <a:latin typeface="Times New Roman" pitchFamily="18" charset="0"/>
                          <a:cs typeface="Times New Roman" pitchFamily="18" charset="0"/>
                        </a:rPr>
                        <a:t> thành phần cấu tạo virut</a:t>
                      </a:r>
                      <a:endParaRPr lang="en-US" sz="1500">
                        <a:latin typeface="Times New Roman" pitchFamily="18" charset="0"/>
                        <a:cs typeface="Times New Roman" pitchFamily="18" charset="0"/>
                      </a:endParaRPr>
                    </a:p>
                  </a:txBody>
                  <a:tcPr marT="34283" marB="34283">
                    <a:lnL w="9525" cap="flat" cmpd="sng" algn="ctr">
                      <a:solidFill>
                        <a:srgbClr val="CC0099"/>
                      </a:solidFill>
                      <a:prstDash val="solid"/>
                      <a:round/>
                      <a:headEnd type="none" w="med" len="med"/>
                      <a:tailEnd type="none" w="med" len="med"/>
                    </a:lnL>
                    <a:lnR w="9525" cap="flat" cmpd="sng" algn="ctr">
                      <a:solidFill>
                        <a:srgbClr val="CC0099"/>
                      </a:solidFill>
                      <a:prstDash val="solid"/>
                      <a:round/>
                      <a:headEnd type="none" w="med" len="med"/>
                      <a:tailEnd type="none" w="med" len="med"/>
                    </a:lnR>
                    <a:lnT w="9525" cap="flat" cmpd="sng" algn="ctr">
                      <a:solidFill>
                        <a:srgbClr val="CC0099"/>
                      </a:solidFill>
                      <a:prstDash val="solid"/>
                      <a:round/>
                      <a:headEnd type="none" w="med" len="med"/>
                      <a:tailEnd type="none" w="med" len="med"/>
                    </a:lnT>
                    <a:lnB w="9525" cap="flat" cmpd="sng" algn="ctr">
                      <a:solidFill>
                        <a:srgbClr val="CC0099"/>
                      </a:solidFill>
                      <a:prstDash val="solid"/>
                      <a:round/>
                      <a:headEnd type="none" w="med" len="med"/>
                      <a:tailEnd type="none" w="med" len="med"/>
                    </a:lnB>
                    <a:solidFill>
                      <a:schemeClr val="bg2"/>
                    </a:solidFill>
                  </a:tcPr>
                </a:tc>
                <a:tc>
                  <a:txBody>
                    <a:bodyPr/>
                    <a:lstStyle/>
                    <a:p>
                      <a:r>
                        <a:rPr lang="en-US" sz="1400">
                          <a:solidFill>
                            <a:schemeClr val="tx1"/>
                          </a:solidFill>
                        </a:rPr>
                        <a:t>Chức</a:t>
                      </a:r>
                      <a:r>
                        <a:rPr lang="en-US" sz="1400" baseline="0">
                          <a:solidFill>
                            <a:schemeClr val="tx1"/>
                          </a:solidFill>
                        </a:rPr>
                        <a:t> năng</a:t>
                      </a:r>
                      <a:endParaRPr lang="en-US" sz="1400">
                        <a:solidFill>
                          <a:schemeClr val="tx1"/>
                        </a:solidFill>
                      </a:endParaRPr>
                    </a:p>
                  </a:txBody>
                  <a:tcPr marT="34283" marB="34283">
                    <a:lnL w="9525" cap="flat" cmpd="sng" algn="ctr">
                      <a:solidFill>
                        <a:srgbClr val="CC0099"/>
                      </a:solidFill>
                      <a:prstDash val="solid"/>
                      <a:round/>
                      <a:headEnd type="none" w="med" len="med"/>
                      <a:tailEnd type="none" w="med" len="med"/>
                    </a:lnL>
                    <a:lnR w="9525" cap="flat" cmpd="sng" algn="ctr">
                      <a:solidFill>
                        <a:srgbClr val="CC0099"/>
                      </a:solidFill>
                      <a:prstDash val="solid"/>
                      <a:round/>
                      <a:headEnd type="none" w="med" len="med"/>
                      <a:tailEnd type="none" w="med" len="med"/>
                    </a:lnR>
                    <a:lnT w="9525" cap="flat" cmpd="sng" algn="ctr">
                      <a:solidFill>
                        <a:srgbClr val="CC0099"/>
                      </a:solidFill>
                      <a:prstDash val="solid"/>
                      <a:round/>
                      <a:headEnd type="none" w="med" len="med"/>
                      <a:tailEnd type="none" w="med" len="med"/>
                    </a:lnT>
                    <a:lnB w="9525" cap="flat" cmpd="sng" algn="ctr">
                      <a:solidFill>
                        <a:srgbClr val="CC0099"/>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5943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i="1">
                          <a:solidFill>
                            <a:srgbClr val="FF0066"/>
                          </a:solidFill>
                        </a:rPr>
                        <a:t>1. </a:t>
                      </a:r>
                      <a:r>
                        <a:rPr lang="en-US" sz="1700" i="1"/>
                        <a:t>Hệ gen</a:t>
                      </a:r>
                      <a:r>
                        <a:rPr lang="en-US" sz="1700"/>
                        <a:t>: (axit nucleic): 1 ADN hoặc 1 ARN chuỗi đơn hoặc chuỗi kép.</a:t>
                      </a:r>
                    </a:p>
                  </a:txBody>
                  <a:tcPr marT="34283" marB="34283">
                    <a:lnL w="9525" cap="flat" cmpd="sng" algn="ctr">
                      <a:solidFill>
                        <a:srgbClr val="CC0099"/>
                      </a:solidFill>
                      <a:prstDash val="solid"/>
                      <a:round/>
                      <a:headEnd type="none" w="med" len="med"/>
                      <a:tailEnd type="none" w="med" len="med"/>
                    </a:lnL>
                    <a:lnR w="9525" cap="flat" cmpd="sng" algn="ctr">
                      <a:solidFill>
                        <a:srgbClr val="CC0099"/>
                      </a:solidFill>
                      <a:prstDash val="solid"/>
                      <a:round/>
                      <a:headEnd type="none" w="med" len="med"/>
                      <a:tailEnd type="none" w="med" len="med"/>
                    </a:lnR>
                    <a:lnT w="9525" cap="flat" cmpd="sng" algn="ctr">
                      <a:solidFill>
                        <a:srgbClr val="CC0099"/>
                      </a:solidFill>
                      <a:prstDash val="solid"/>
                      <a:round/>
                      <a:headEnd type="none" w="med" len="med"/>
                      <a:tailEnd type="none" w="med" len="med"/>
                    </a:lnT>
                    <a:lnB w="9525" cap="flat" cmpd="sng" algn="ctr">
                      <a:solidFill>
                        <a:srgbClr val="CC0099"/>
                      </a:solidFill>
                      <a:prstDash val="solid"/>
                      <a:round/>
                      <a:headEnd type="none" w="med" len="med"/>
                      <a:tailEnd type="none" w="med" len="med"/>
                    </a:lnB>
                    <a:solidFill>
                      <a:schemeClr val="bg2"/>
                    </a:solidFill>
                  </a:tcPr>
                </a:tc>
                <a:tc>
                  <a:txBody>
                    <a:bodyPr/>
                    <a:lstStyle/>
                    <a:p>
                      <a:r>
                        <a:rPr lang="en-US" sz="1700"/>
                        <a:t>Quyết</a:t>
                      </a:r>
                      <a:r>
                        <a:rPr lang="en-US" sz="1700" baseline="0"/>
                        <a:t> định mọi đặc điểm của virut</a:t>
                      </a:r>
                      <a:endParaRPr lang="en-US" sz="1700"/>
                    </a:p>
                  </a:txBody>
                  <a:tcPr marT="34283" marB="34283">
                    <a:lnL w="9525" cap="flat" cmpd="sng" algn="ctr">
                      <a:solidFill>
                        <a:srgbClr val="CC0099"/>
                      </a:solidFill>
                      <a:prstDash val="solid"/>
                      <a:round/>
                      <a:headEnd type="none" w="med" len="med"/>
                      <a:tailEnd type="none" w="med" len="med"/>
                    </a:lnL>
                    <a:lnR w="9525" cap="flat" cmpd="sng" algn="ctr">
                      <a:solidFill>
                        <a:srgbClr val="CC0099"/>
                      </a:solidFill>
                      <a:prstDash val="solid"/>
                      <a:round/>
                      <a:headEnd type="none" w="med" len="med"/>
                      <a:tailEnd type="none" w="med" len="med"/>
                    </a:lnR>
                    <a:lnT w="9525" cap="flat" cmpd="sng" algn="ctr">
                      <a:solidFill>
                        <a:srgbClr val="CC0099"/>
                      </a:solidFill>
                      <a:prstDash val="solid"/>
                      <a:round/>
                      <a:headEnd type="none" w="med" len="med"/>
                      <a:tailEnd type="none" w="med" len="med"/>
                    </a:lnT>
                    <a:lnB w="9525" cap="flat" cmpd="sng" algn="ctr">
                      <a:solidFill>
                        <a:srgbClr val="CC0099"/>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5943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i="1">
                          <a:solidFill>
                            <a:srgbClr val="FF0066"/>
                          </a:solidFill>
                        </a:rPr>
                        <a:t>2</a:t>
                      </a:r>
                      <a:r>
                        <a:rPr lang="en-US" sz="1700" i="1"/>
                        <a:t>.Vỏ bọc prôtêin</a:t>
                      </a:r>
                      <a:r>
                        <a:rPr lang="en-US" sz="1700"/>
                        <a:t> (capsit):</a:t>
                      </a:r>
                      <a:r>
                        <a:rPr lang="en-US" sz="1700" baseline="0"/>
                        <a:t> </a:t>
                      </a:r>
                      <a:r>
                        <a:rPr lang="en-US" sz="1700"/>
                        <a:t>Cấu tạo từ các đơn vị prôtein gọi là capsôme.</a:t>
                      </a:r>
                    </a:p>
                  </a:txBody>
                  <a:tcPr marT="34283" marB="34283">
                    <a:lnL w="9525" cap="flat" cmpd="sng" algn="ctr">
                      <a:solidFill>
                        <a:srgbClr val="CC0099"/>
                      </a:solidFill>
                      <a:prstDash val="solid"/>
                      <a:round/>
                      <a:headEnd type="none" w="med" len="med"/>
                      <a:tailEnd type="none" w="med" len="med"/>
                    </a:lnL>
                    <a:lnR w="9525" cap="flat" cmpd="sng" algn="ctr">
                      <a:solidFill>
                        <a:srgbClr val="CC0099"/>
                      </a:solidFill>
                      <a:prstDash val="solid"/>
                      <a:round/>
                      <a:headEnd type="none" w="med" len="med"/>
                      <a:tailEnd type="none" w="med" len="med"/>
                    </a:lnR>
                    <a:lnT w="9525" cap="flat" cmpd="sng" algn="ctr">
                      <a:solidFill>
                        <a:srgbClr val="CC0099"/>
                      </a:solidFill>
                      <a:prstDash val="solid"/>
                      <a:round/>
                      <a:headEnd type="none" w="med" len="med"/>
                      <a:tailEnd type="none" w="med" len="med"/>
                    </a:lnT>
                    <a:lnB w="9525" cap="flat" cmpd="sng" algn="ctr">
                      <a:solidFill>
                        <a:srgbClr val="CC0099"/>
                      </a:solidFill>
                      <a:prstDash val="solid"/>
                      <a:round/>
                      <a:headEnd type="none" w="med" len="med"/>
                      <a:tailEnd type="none" w="med" len="med"/>
                    </a:lnB>
                    <a:solidFill>
                      <a:schemeClr val="bg2"/>
                    </a:solidFill>
                  </a:tcPr>
                </a:tc>
                <a:tc>
                  <a:txBody>
                    <a:bodyPr/>
                    <a:lstStyle/>
                    <a:p>
                      <a:r>
                        <a:rPr lang="en-US" sz="1700"/>
                        <a:t>Bảo vệ  hệ</a:t>
                      </a:r>
                      <a:r>
                        <a:rPr lang="en-US" sz="1700" baseline="0"/>
                        <a:t> gen</a:t>
                      </a:r>
                      <a:r>
                        <a:rPr lang="en-US" sz="1700"/>
                        <a:t> virut</a:t>
                      </a:r>
                    </a:p>
                  </a:txBody>
                  <a:tcPr marT="34283" marB="34283">
                    <a:lnL w="9525" cap="flat" cmpd="sng" algn="ctr">
                      <a:solidFill>
                        <a:srgbClr val="CC0099"/>
                      </a:solidFill>
                      <a:prstDash val="solid"/>
                      <a:round/>
                      <a:headEnd type="none" w="med" len="med"/>
                      <a:tailEnd type="none" w="med" len="med"/>
                    </a:lnL>
                    <a:lnR w="9525" cap="flat" cmpd="sng" algn="ctr">
                      <a:solidFill>
                        <a:srgbClr val="CC0099"/>
                      </a:solidFill>
                      <a:prstDash val="solid"/>
                      <a:round/>
                      <a:headEnd type="none" w="med" len="med"/>
                      <a:tailEnd type="none" w="med" len="med"/>
                    </a:lnR>
                    <a:lnT w="9525" cap="flat" cmpd="sng" algn="ctr">
                      <a:solidFill>
                        <a:srgbClr val="CC0099"/>
                      </a:solidFill>
                      <a:prstDash val="solid"/>
                      <a:round/>
                      <a:headEnd type="none" w="med" len="med"/>
                      <a:tailEnd type="none" w="med" len="med"/>
                    </a:lnT>
                    <a:lnB w="9525" cap="flat" cmpd="sng" algn="ctr">
                      <a:solidFill>
                        <a:srgbClr val="CC0099"/>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1383017">
                <a:tc>
                  <a:txBody>
                    <a:bodyPr/>
                    <a:lstStyle/>
                    <a:p>
                      <a:pPr>
                        <a:lnSpc>
                          <a:spcPct val="80000"/>
                        </a:lnSpc>
                      </a:pPr>
                      <a:r>
                        <a:rPr lang="en-US" sz="1800" i="1">
                          <a:solidFill>
                            <a:srgbClr val="0C0CF4"/>
                          </a:solidFill>
                          <a:latin typeface="Times New Roman" pitchFamily="18" charset="0"/>
                          <a:cs typeface="Times New Roman" pitchFamily="18" charset="0"/>
                        </a:rPr>
                        <a:t>Một số virut có thêm vỏ ngoài</a:t>
                      </a:r>
                      <a:r>
                        <a:rPr lang="en-US" sz="1800">
                          <a:latin typeface="Times New Roman" pitchFamily="18" charset="0"/>
                          <a:cs typeface="Times New Roman" pitchFamily="18" charset="0"/>
                        </a:rPr>
                        <a:t>.</a:t>
                      </a:r>
                    </a:p>
                    <a:p>
                      <a:pPr>
                        <a:lnSpc>
                          <a:spcPct val="80000"/>
                        </a:lnSpc>
                      </a:pPr>
                      <a:r>
                        <a:rPr lang="en-US" sz="1800">
                          <a:latin typeface="Times New Roman" pitchFamily="18" charset="0"/>
                          <a:cs typeface="Times New Roman" pitchFamily="18" charset="0"/>
                        </a:rPr>
                        <a:t>+ Cấu tạo vỏ ngoài là lớp kép lipit và prôtêin.</a:t>
                      </a:r>
                    </a:p>
                    <a:p>
                      <a:pPr>
                        <a:lnSpc>
                          <a:spcPct val="80000"/>
                        </a:lnSpc>
                      </a:pPr>
                      <a:r>
                        <a:rPr lang="en-US" sz="1800">
                          <a:latin typeface="Times New Roman" pitchFamily="18" charset="0"/>
                          <a:cs typeface="Times New Roman" pitchFamily="18" charset="0"/>
                        </a:rPr>
                        <a:t>+ Mặt vỏ ngoài có các gai glicôprôtein</a:t>
                      </a:r>
                    </a:p>
                  </a:txBody>
                  <a:tcPr marT="34283" marB="34283">
                    <a:lnL w="9525" cap="flat" cmpd="sng" algn="ctr">
                      <a:solidFill>
                        <a:srgbClr val="CC0099"/>
                      </a:solidFill>
                      <a:prstDash val="solid"/>
                      <a:round/>
                      <a:headEnd type="none" w="med" len="med"/>
                      <a:tailEnd type="none" w="med" len="med"/>
                    </a:lnL>
                    <a:lnR w="9525" cap="flat" cmpd="sng" algn="ctr">
                      <a:solidFill>
                        <a:srgbClr val="CC0099"/>
                      </a:solidFill>
                      <a:prstDash val="solid"/>
                      <a:round/>
                      <a:headEnd type="none" w="med" len="med"/>
                      <a:tailEnd type="none" w="med" len="med"/>
                    </a:lnR>
                    <a:lnT w="9525" cap="flat" cmpd="sng" algn="ctr">
                      <a:solidFill>
                        <a:srgbClr val="CC0099"/>
                      </a:solidFill>
                      <a:prstDash val="solid"/>
                      <a:round/>
                      <a:headEnd type="none" w="med" len="med"/>
                      <a:tailEnd type="none" w="med" len="med"/>
                    </a:lnT>
                    <a:lnB w="9525" cap="flat" cmpd="sng" algn="ctr">
                      <a:solidFill>
                        <a:srgbClr val="CC0099"/>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latin typeface="Times New Roman" pitchFamily="18" charset="0"/>
                          <a:cs typeface="Times New Roman" pitchFamily="18" charset="0"/>
                        </a:rPr>
                        <a:t>Làm nhiệm vụ kháng nguyên và giúp virut bám lên bề mặt tế bào chủ.</a:t>
                      </a:r>
                    </a:p>
                    <a:p>
                      <a:endParaRPr lang="en-US" sz="1400"/>
                    </a:p>
                  </a:txBody>
                  <a:tcPr marT="34283" marB="34283">
                    <a:lnL w="9525" cap="flat" cmpd="sng" algn="ctr">
                      <a:solidFill>
                        <a:srgbClr val="CC0099"/>
                      </a:solidFill>
                      <a:prstDash val="solid"/>
                      <a:round/>
                      <a:headEnd type="none" w="med" len="med"/>
                      <a:tailEnd type="none" w="med" len="med"/>
                    </a:lnL>
                    <a:lnR w="9525" cap="flat" cmpd="sng" algn="ctr">
                      <a:solidFill>
                        <a:srgbClr val="CC0099"/>
                      </a:solidFill>
                      <a:prstDash val="solid"/>
                      <a:round/>
                      <a:headEnd type="none" w="med" len="med"/>
                      <a:tailEnd type="none" w="med" len="med"/>
                    </a:lnR>
                    <a:lnT w="9525" cap="flat" cmpd="sng" algn="ctr">
                      <a:solidFill>
                        <a:srgbClr val="CC0099"/>
                      </a:solidFill>
                      <a:prstDash val="solid"/>
                      <a:round/>
                      <a:headEnd type="none" w="med" len="med"/>
                      <a:tailEnd type="none" w="med" len="med"/>
                    </a:lnT>
                    <a:lnB w="9525" cap="flat" cmpd="sng" algn="ctr">
                      <a:solidFill>
                        <a:srgbClr val="CC0099"/>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99534111"/>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915566"/>
            <a:ext cx="3621504" cy="507831"/>
          </a:xfrm>
          <a:prstGeom prst="rect">
            <a:avLst/>
          </a:prstGeom>
        </p:spPr>
        <p:txBody>
          <a:bodyPr wrap="none">
            <a:spAutoFit/>
          </a:bodyPr>
          <a:lstStyle/>
          <a:p>
            <a:pPr>
              <a:lnSpc>
                <a:spcPct val="150000"/>
              </a:lnSpc>
              <a:spcBef>
                <a:spcPts val="600"/>
              </a:spcBef>
              <a:spcAft>
                <a:spcPts val="0"/>
              </a:spcAft>
            </a:pPr>
            <a:r>
              <a:rPr lang="oc-FR" i="1">
                <a:solidFill>
                  <a:srgbClr val="0000FF"/>
                </a:solidFill>
                <a:latin typeface="Times New Roman"/>
                <a:ea typeface="Batang"/>
              </a:rPr>
              <a:t>video https://youtu.be/FlLPb3RBUbc</a:t>
            </a:r>
            <a:endParaRPr lang="vi-VN">
              <a:solidFill>
                <a:srgbClr val="000000"/>
              </a:solidFill>
              <a:effectLst/>
              <a:latin typeface="Times New Roman"/>
              <a:ea typeface="Calibri"/>
            </a:endParaRPr>
          </a:p>
        </p:txBody>
      </p:sp>
      <p:sp>
        <p:nvSpPr>
          <p:cNvPr id="6" name="Rounded Rectangular Callout 5"/>
          <p:cNvSpPr/>
          <p:nvPr/>
        </p:nvSpPr>
        <p:spPr>
          <a:xfrm>
            <a:off x="5148064" y="83442"/>
            <a:ext cx="3816424" cy="2088232"/>
          </a:xfrm>
          <a:prstGeom prst="wedgeRoundRectCallou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130000"/>
              </a:lnSpc>
              <a:spcBef>
                <a:spcPct val="0"/>
              </a:spcBef>
              <a:spcAft>
                <a:spcPts val="300"/>
              </a:spcAft>
            </a:pPr>
            <a:r>
              <a:rPr lang="en-US" sz="2600">
                <a:solidFill>
                  <a:srgbClr val="002060"/>
                </a:solidFill>
                <a:latin typeface="Arial" pitchFamily="34" charset="0"/>
                <a:cs typeface="Arial" pitchFamily="34" charset="0"/>
              </a:rPr>
              <a:t>Xem clip  và hoạt động nhóm hoàn thành phiếu học tập số 2</a:t>
            </a:r>
          </a:p>
        </p:txBody>
      </p:sp>
      <p:sp>
        <p:nvSpPr>
          <p:cNvPr id="4" name="Rectangle 15"/>
          <p:cNvSpPr>
            <a:spLocks noChangeArrowheads="1"/>
          </p:cNvSpPr>
          <p:nvPr/>
        </p:nvSpPr>
        <p:spPr bwMode="auto">
          <a:xfrm>
            <a:off x="8008" y="94003"/>
            <a:ext cx="5832476" cy="584775"/>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srgbClr val="FF0000"/>
                </a:solidFill>
                <a:effectLst/>
                <a:uLnTx/>
                <a:uFillTx/>
              </a:rPr>
              <a:t>III. </a:t>
            </a:r>
            <a:r>
              <a:rPr kumimoji="0" lang="en-US" sz="3200" b="0" i="0" u="none" strike="noStrike" kern="0" cap="none" spc="0" normalizeH="0" baseline="0" noProof="0" dirty="0">
                <a:ln>
                  <a:noFill/>
                </a:ln>
                <a:solidFill>
                  <a:srgbClr val="FF0000"/>
                </a:solidFill>
                <a:effectLst/>
                <a:uLnTx/>
                <a:uFillTx/>
              </a:rPr>
              <a:t>Chu </a:t>
            </a:r>
            <a:r>
              <a:rPr kumimoji="0" lang="en-US" sz="3200" b="0" i="0" u="none" strike="noStrike" kern="0" cap="none" spc="0" normalizeH="0" baseline="0" noProof="0" dirty="0" err="1">
                <a:ln>
                  <a:noFill/>
                </a:ln>
                <a:solidFill>
                  <a:srgbClr val="FF0000"/>
                </a:solidFill>
                <a:effectLst/>
                <a:uLnTx/>
                <a:uFillTx/>
              </a:rPr>
              <a:t>trình</a:t>
            </a:r>
            <a:r>
              <a:rPr kumimoji="0" lang="en-US" sz="3200" b="0" i="0" u="none" strike="noStrike" kern="0" cap="none" spc="0" normalizeH="0" baseline="0" noProof="0" dirty="0">
                <a:ln>
                  <a:noFill/>
                </a:ln>
                <a:solidFill>
                  <a:srgbClr val="FF0000"/>
                </a:solidFill>
                <a:effectLst/>
                <a:uLnTx/>
                <a:uFillTx/>
              </a:rPr>
              <a:t> </a:t>
            </a:r>
            <a:r>
              <a:rPr kumimoji="0" lang="en-US" sz="3200" b="0" i="0" u="none" strike="noStrike" kern="0" cap="none" spc="0" normalizeH="0" baseline="0" noProof="0" dirty="0" err="1">
                <a:ln>
                  <a:noFill/>
                </a:ln>
                <a:solidFill>
                  <a:srgbClr val="FF0000"/>
                </a:solidFill>
                <a:effectLst/>
                <a:uLnTx/>
                <a:uFillTx/>
              </a:rPr>
              <a:t>nhân</a:t>
            </a:r>
            <a:r>
              <a:rPr kumimoji="0" lang="en-US" sz="3200" b="0" i="0" u="none" strike="noStrike" kern="0" cap="none" spc="0" normalizeH="0" baseline="0" noProof="0" dirty="0">
                <a:ln>
                  <a:noFill/>
                </a:ln>
                <a:solidFill>
                  <a:srgbClr val="FF0000"/>
                </a:solidFill>
                <a:effectLst/>
                <a:uLnTx/>
                <a:uFillTx/>
              </a:rPr>
              <a:t> </a:t>
            </a:r>
            <a:r>
              <a:rPr kumimoji="0" lang="en-US" sz="3200" b="0" i="0" u="none" strike="noStrike" kern="0" cap="none" spc="0" normalizeH="0" baseline="0" noProof="0" dirty="0" err="1">
                <a:ln>
                  <a:noFill/>
                </a:ln>
                <a:solidFill>
                  <a:srgbClr val="FF0000"/>
                </a:solidFill>
                <a:effectLst/>
                <a:uLnTx/>
                <a:uFillTx/>
              </a:rPr>
              <a:t>lên</a:t>
            </a:r>
            <a:r>
              <a:rPr kumimoji="0" lang="en-US" sz="3200" b="0" i="0" u="none" strike="noStrike" kern="0" cap="none" spc="0" normalizeH="0" baseline="0" noProof="0" dirty="0">
                <a:ln>
                  <a:noFill/>
                </a:ln>
                <a:solidFill>
                  <a:srgbClr val="FF0000"/>
                </a:solidFill>
                <a:effectLst/>
                <a:uLnTx/>
                <a:uFillTx/>
              </a:rPr>
              <a:t> </a:t>
            </a:r>
            <a:r>
              <a:rPr kumimoji="0" lang="en-US" sz="3200" b="0" i="0" u="none" strike="noStrike" kern="0" cap="none" spc="0" normalizeH="0" baseline="0" noProof="0" err="1">
                <a:ln>
                  <a:noFill/>
                </a:ln>
                <a:solidFill>
                  <a:srgbClr val="FF0000"/>
                </a:solidFill>
                <a:effectLst/>
                <a:uLnTx/>
                <a:uFillTx/>
              </a:rPr>
              <a:t>của</a:t>
            </a:r>
            <a:r>
              <a:rPr kumimoji="0" lang="en-US" sz="3200" b="0" i="0" u="none" strike="noStrike" kern="0" cap="none" spc="0" normalizeH="0" baseline="0" noProof="0">
                <a:ln>
                  <a:noFill/>
                </a:ln>
                <a:solidFill>
                  <a:srgbClr val="FF0000"/>
                </a:solidFill>
                <a:effectLst/>
                <a:uLnTx/>
                <a:uFillTx/>
              </a:rPr>
              <a:t> virus</a:t>
            </a:r>
            <a:endParaRPr kumimoji="0" lang="en-US" sz="3200" b="0" i="0" u="none" strike="noStrike" kern="0" cap="none" spc="0" normalizeH="0" baseline="0" noProof="0" dirty="0">
              <a:ln>
                <a:noFill/>
              </a:ln>
              <a:solidFill>
                <a:srgbClr val="FF0000"/>
              </a:solidFill>
              <a:effectLst/>
              <a:uLnTx/>
              <a:uFillTx/>
            </a:endParaRPr>
          </a:p>
        </p:txBody>
      </p:sp>
      <p:graphicFrame>
        <p:nvGraphicFramePr>
          <p:cNvPr id="7" name="Table 6"/>
          <p:cNvGraphicFramePr>
            <a:graphicFrameLocks noGrp="1"/>
          </p:cNvGraphicFramePr>
          <p:nvPr>
            <p:extLst>
              <p:ext uri="{D42A27DB-BD31-4B8C-83A1-F6EECF244321}">
                <p14:modId xmlns:p14="http://schemas.microsoft.com/office/powerpoint/2010/main" val="1591311160"/>
              </p:ext>
            </p:extLst>
          </p:nvPr>
        </p:nvGraphicFramePr>
        <p:xfrm>
          <a:off x="179512" y="2136495"/>
          <a:ext cx="8712968" cy="2819908"/>
        </p:xfrm>
        <a:graphic>
          <a:graphicData uri="http://schemas.openxmlformats.org/drawingml/2006/table">
            <a:tbl>
              <a:tblPr firstRow="1" firstCol="1" lastRow="1" lastCol="1" bandRow="1" bandCol="1"/>
              <a:tblGrid>
                <a:gridCol w="1512168">
                  <a:extLst>
                    <a:ext uri="{9D8B030D-6E8A-4147-A177-3AD203B41FA5}">
                      <a16:colId xmlns:a16="http://schemas.microsoft.com/office/drawing/2014/main" val="20000"/>
                    </a:ext>
                  </a:extLst>
                </a:gridCol>
                <a:gridCol w="1729994">
                  <a:extLst>
                    <a:ext uri="{9D8B030D-6E8A-4147-A177-3AD203B41FA5}">
                      <a16:colId xmlns:a16="http://schemas.microsoft.com/office/drawing/2014/main" val="20001"/>
                    </a:ext>
                  </a:extLst>
                </a:gridCol>
                <a:gridCol w="5470806">
                  <a:extLst>
                    <a:ext uri="{9D8B030D-6E8A-4147-A177-3AD203B41FA5}">
                      <a16:colId xmlns:a16="http://schemas.microsoft.com/office/drawing/2014/main" val="20002"/>
                    </a:ext>
                  </a:extLst>
                </a:gridCol>
              </a:tblGrid>
              <a:tr h="231140">
                <a:tc>
                  <a:txBody>
                    <a:bodyPr/>
                    <a:lstStyle/>
                    <a:p>
                      <a:pPr algn="ctr">
                        <a:lnSpc>
                          <a:spcPct val="115000"/>
                        </a:lnSpc>
                        <a:spcBef>
                          <a:spcPts val="600"/>
                        </a:spcBef>
                        <a:spcAft>
                          <a:spcPts val="0"/>
                        </a:spcAft>
                      </a:pPr>
                      <a:r>
                        <a:rPr lang="nl-NL" sz="1300" b="1">
                          <a:solidFill>
                            <a:srgbClr val="002060"/>
                          </a:solidFill>
                          <a:effectLst/>
                          <a:latin typeface="Times New Roman"/>
                          <a:ea typeface="Calibri"/>
                        </a:rPr>
                        <a:t>Tên giai đoạn trong chu trình nhân lên của virus</a:t>
                      </a:r>
                      <a:endParaRPr lang="vi-VN" sz="1400">
                        <a:solidFill>
                          <a:srgbClr val="00206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Bef>
                          <a:spcPts val="600"/>
                        </a:spcBef>
                        <a:spcAft>
                          <a:spcPts val="0"/>
                        </a:spcAft>
                      </a:pPr>
                      <a:r>
                        <a:rPr lang="en-US" sz="1300" b="1">
                          <a:solidFill>
                            <a:srgbClr val="002060"/>
                          </a:solidFill>
                          <a:effectLst/>
                          <a:latin typeface="Times New Roman"/>
                          <a:ea typeface="Calibri"/>
                        </a:rPr>
                        <a:t>Mô tả  diễn biến</a:t>
                      </a:r>
                      <a:endParaRPr lang="vi-VN" sz="1400">
                        <a:solidFill>
                          <a:srgbClr val="00206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Bef>
                          <a:spcPts val="600"/>
                        </a:spcBef>
                        <a:spcAft>
                          <a:spcPts val="0"/>
                        </a:spcAft>
                      </a:pPr>
                      <a:r>
                        <a:rPr lang="nl-NL" sz="1600" b="1">
                          <a:solidFill>
                            <a:srgbClr val="002060"/>
                          </a:solidFill>
                          <a:effectLst/>
                          <a:latin typeface="Times New Roman"/>
                          <a:ea typeface="Calibri"/>
                        </a:rPr>
                        <a:t>Gợi ý câu hỏi may mắn </a:t>
                      </a:r>
                      <a:r>
                        <a:rPr lang="nl-NL" sz="1600" i="1">
                          <a:solidFill>
                            <a:srgbClr val="002060"/>
                          </a:solidFill>
                          <a:effectLst/>
                          <a:latin typeface="Times New Roman"/>
                          <a:ea typeface="Calibri"/>
                        </a:rPr>
                        <a:t>(Bốc thăm và trả lời 1 câu hỏi)</a:t>
                      </a:r>
                      <a:endParaRPr lang="vi-VN" sz="1600">
                        <a:solidFill>
                          <a:srgbClr val="00206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24485">
                <a:tc>
                  <a:txBody>
                    <a:bodyPr/>
                    <a:lstStyle/>
                    <a:p>
                      <a:pPr algn="just">
                        <a:lnSpc>
                          <a:spcPct val="115000"/>
                        </a:lnSpc>
                        <a:spcBef>
                          <a:spcPts val="600"/>
                        </a:spcBef>
                        <a:spcAft>
                          <a:spcPts val="0"/>
                        </a:spcAft>
                      </a:pPr>
                      <a:r>
                        <a:rPr lang="nl-NL" sz="1300">
                          <a:solidFill>
                            <a:srgbClr val="000000"/>
                          </a:solidFill>
                          <a:effectLst/>
                          <a:latin typeface="Times New Roman"/>
                          <a:ea typeface="Calibri"/>
                        </a:rPr>
                        <a:t> </a:t>
                      </a:r>
                      <a:endParaRPr lang="vi-VN" sz="14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nl-NL" sz="1300">
                          <a:solidFill>
                            <a:srgbClr val="000000"/>
                          </a:solidFill>
                          <a:effectLst/>
                          <a:latin typeface="Times New Roman"/>
                          <a:ea typeface="Calibri"/>
                        </a:rPr>
                        <a:t> </a:t>
                      </a:r>
                      <a:endParaRPr lang="vi-VN" sz="14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lnSpc>
                          <a:spcPct val="115000"/>
                        </a:lnSpc>
                        <a:spcBef>
                          <a:spcPts val="600"/>
                        </a:spcBef>
                        <a:spcAft>
                          <a:spcPts val="0"/>
                        </a:spcAft>
                      </a:pPr>
                      <a:r>
                        <a:rPr lang="nl-NL" sz="1600">
                          <a:solidFill>
                            <a:srgbClr val="000000"/>
                          </a:solidFill>
                          <a:effectLst/>
                          <a:latin typeface="Times New Roman"/>
                          <a:ea typeface="Calibri"/>
                        </a:rPr>
                        <a:t>Câu 1: Điều gì sẽ xảy ra với tế bào chủ khi virus được giải phóng?</a:t>
                      </a:r>
                      <a:endParaRPr lang="vi-VN" sz="1600">
                        <a:solidFill>
                          <a:srgbClr val="000000"/>
                        </a:solidFill>
                        <a:effectLst/>
                        <a:latin typeface="Times New Roman"/>
                        <a:ea typeface="Calibri"/>
                      </a:endParaRPr>
                    </a:p>
                    <a:p>
                      <a:pPr algn="just">
                        <a:lnSpc>
                          <a:spcPct val="115000"/>
                        </a:lnSpc>
                        <a:spcBef>
                          <a:spcPts val="600"/>
                        </a:spcBef>
                        <a:spcAft>
                          <a:spcPts val="0"/>
                        </a:spcAft>
                      </a:pPr>
                      <a:r>
                        <a:rPr lang="nl-NL" sz="1600">
                          <a:solidFill>
                            <a:srgbClr val="000000"/>
                          </a:solidFill>
                          <a:effectLst/>
                          <a:latin typeface="Times New Roman"/>
                          <a:ea typeface="Calibri"/>
                        </a:rPr>
                        <a:t>Câu 2: tại sao những người bị hôi chứng HIV- AIDS thường dễ mắc các bệnh như lở loét da và tiêu chảy?</a:t>
                      </a:r>
                      <a:endParaRPr lang="vi-VN" sz="1600">
                        <a:solidFill>
                          <a:srgbClr val="000000"/>
                        </a:solidFill>
                        <a:effectLst/>
                        <a:latin typeface="Times New Roman"/>
                        <a:ea typeface="Calibri"/>
                      </a:endParaRPr>
                    </a:p>
                    <a:p>
                      <a:pPr algn="just">
                        <a:lnSpc>
                          <a:spcPct val="115000"/>
                        </a:lnSpc>
                        <a:spcBef>
                          <a:spcPts val="600"/>
                        </a:spcBef>
                        <a:spcAft>
                          <a:spcPts val="0"/>
                        </a:spcAft>
                      </a:pPr>
                      <a:r>
                        <a:rPr lang="nl-NL" sz="1600">
                          <a:solidFill>
                            <a:srgbClr val="000000"/>
                          </a:solidFill>
                          <a:effectLst/>
                          <a:latin typeface="Times New Roman"/>
                          <a:ea typeface="Calibri"/>
                        </a:rPr>
                        <a:t>Câu 3: Tại sao mỗi loại virus chỉ gây bệnh ở một hoặc một số loài sinh vật nhất định? Cho ví dụ</a:t>
                      </a:r>
                      <a:endParaRPr lang="vi-VN" sz="16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9384">
                <a:tc>
                  <a:txBody>
                    <a:bodyPr/>
                    <a:lstStyle/>
                    <a:p>
                      <a:pPr algn="just">
                        <a:lnSpc>
                          <a:spcPct val="115000"/>
                        </a:lnSpc>
                        <a:spcBef>
                          <a:spcPts val="600"/>
                        </a:spcBef>
                        <a:spcAft>
                          <a:spcPts val="0"/>
                        </a:spcAft>
                      </a:pPr>
                      <a:r>
                        <a:rPr lang="nl-NL" sz="1300">
                          <a:solidFill>
                            <a:srgbClr val="000000"/>
                          </a:solidFill>
                          <a:effectLst/>
                          <a:latin typeface="Times New Roman"/>
                          <a:ea typeface="Calibri"/>
                        </a:rPr>
                        <a:t> </a:t>
                      </a:r>
                      <a:endParaRPr lang="vi-VN" sz="14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nl-NL" sz="1300">
                          <a:solidFill>
                            <a:srgbClr val="000000"/>
                          </a:solidFill>
                          <a:effectLst/>
                          <a:latin typeface="Times New Roman"/>
                          <a:ea typeface="Calibri"/>
                        </a:rPr>
                        <a:t> </a:t>
                      </a:r>
                      <a:endParaRPr lang="vi-VN" sz="14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vi-VN"/>
                    </a:p>
                  </a:txBody>
                  <a:tcPr/>
                </a:tc>
                <a:extLst>
                  <a:ext uri="{0D108BD9-81ED-4DB2-BD59-A6C34878D82A}">
                    <a16:rowId xmlns:a16="http://schemas.microsoft.com/office/drawing/2014/main" val="10002"/>
                  </a:ext>
                </a:extLst>
              </a:tr>
              <a:tr h="421011">
                <a:tc>
                  <a:txBody>
                    <a:bodyPr/>
                    <a:lstStyle/>
                    <a:p>
                      <a:pPr algn="just">
                        <a:lnSpc>
                          <a:spcPct val="115000"/>
                        </a:lnSpc>
                        <a:spcBef>
                          <a:spcPts val="600"/>
                        </a:spcBef>
                        <a:spcAft>
                          <a:spcPts val="0"/>
                        </a:spcAft>
                      </a:pPr>
                      <a:r>
                        <a:rPr lang="nl-NL" sz="1300">
                          <a:solidFill>
                            <a:srgbClr val="000000"/>
                          </a:solidFill>
                          <a:effectLst/>
                          <a:latin typeface="Times New Roman"/>
                          <a:ea typeface="Calibri"/>
                        </a:rPr>
                        <a:t> </a:t>
                      </a:r>
                      <a:endParaRPr lang="vi-VN" sz="14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nl-NL" sz="1300">
                          <a:solidFill>
                            <a:srgbClr val="000000"/>
                          </a:solidFill>
                          <a:effectLst/>
                          <a:latin typeface="Times New Roman"/>
                          <a:ea typeface="Calibri"/>
                        </a:rPr>
                        <a:t> </a:t>
                      </a:r>
                      <a:endParaRPr lang="vi-VN" sz="1400">
                        <a:solidFill>
                          <a:srgbClr val="000000"/>
                        </a:solidFill>
                        <a:effectLst/>
                        <a:latin typeface="Times New Roman"/>
                        <a:ea typeface="Calibri"/>
                      </a:endParaRPr>
                    </a:p>
                    <a:p>
                      <a:pPr algn="just">
                        <a:lnSpc>
                          <a:spcPct val="115000"/>
                        </a:lnSpc>
                        <a:spcBef>
                          <a:spcPts val="600"/>
                        </a:spcBef>
                        <a:spcAft>
                          <a:spcPts val="0"/>
                        </a:spcAft>
                      </a:pPr>
                      <a:r>
                        <a:rPr lang="nl-NL" sz="1300">
                          <a:solidFill>
                            <a:srgbClr val="000000"/>
                          </a:solidFill>
                          <a:effectLst/>
                          <a:latin typeface="Times New Roman"/>
                          <a:ea typeface="Calibri"/>
                        </a:rPr>
                        <a:t> </a:t>
                      </a:r>
                      <a:endParaRPr lang="vi-VN" sz="14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vi-VN"/>
                    </a:p>
                  </a:txBody>
                  <a:tcPr/>
                </a:tc>
                <a:extLst>
                  <a:ext uri="{0D108BD9-81ED-4DB2-BD59-A6C34878D82A}">
                    <a16:rowId xmlns:a16="http://schemas.microsoft.com/office/drawing/2014/main" val="10003"/>
                  </a:ext>
                </a:extLst>
              </a:tr>
              <a:tr h="342265">
                <a:tc>
                  <a:txBody>
                    <a:bodyPr/>
                    <a:lstStyle/>
                    <a:p>
                      <a:pPr algn="just">
                        <a:lnSpc>
                          <a:spcPct val="115000"/>
                        </a:lnSpc>
                        <a:spcBef>
                          <a:spcPts val="600"/>
                        </a:spcBef>
                        <a:spcAft>
                          <a:spcPts val="0"/>
                        </a:spcAft>
                      </a:pPr>
                      <a:r>
                        <a:rPr lang="nl-NL" sz="1300">
                          <a:solidFill>
                            <a:srgbClr val="000000"/>
                          </a:solidFill>
                          <a:effectLst/>
                          <a:latin typeface="Times New Roman"/>
                          <a:ea typeface="Calibri"/>
                        </a:rPr>
                        <a:t> </a:t>
                      </a:r>
                      <a:endParaRPr lang="vi-VN" sz="14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nl-NL" sz="1300">
                          <a:solidFill>
                            <a:srgbClr val="000000"/>
                          </a:solidFill>
                          <a:effectLst/>
                          <a:latin typeface="Times New Roman"/>
                          <a:ea typeface="Calibri"/>
                        </a:rPr>
                        <a:t> </a:t>
                      </a:r>
                      <a:endParaRPr lang="vi-VN" sz="14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vi-VN"/>
                    </a:p>
                  </a:txBody>
                  <a:tcPr/>
                </a:tc>
                <a:extLst>
                  <a:ext uri="{0D108BD9-81ED-4DB2-BD59-A6C34878D82A}">
                    <a16:rowId xmlns:a16="http://schemas.microsoft.com/office/drawing/2014/main" val="10004"/>
                  </a:ext>
                </a:extLst>
              </a:tr>
              <a:tr h="342265">
                <a:tc>
                  <a:txBody>
                    <a:bodyPr/>
                    <a:lstStyle/>
                    <a:p>
                      <a:pPr algn="just">
                        <a:lnSpc>
                          <a:spcPct val="115000"/>
                        </a:lnSpc>
                        <a:spcBef>
                          <a:spcPts val="600"/>
                        </a:spcBef>
                        <a:spcAft>
                          <a:spcPts val="0"/>
                        </a:spcAft>
                      </a:pPr>
                      <a:r>
                        <a:rPr lang="nl-NL" sz="1300">
                          <a:solidFill>
                            <a:srgbClr val="000000"/>
                          </a:solidFill>
                          <a:effectLst/>
                          <a:latin typeface="Times New Roman"/>
                          <a:ea typeface="Calibri"/>
                        </a:rPr>
                        <a:t> </a:t>
                      </a:r>
                      <a:endParaRPr lang="vi-VN" sz="14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nl-NL" sz="1300">
                          <a:solidFill>
                            <a:srgbClr val="000000"/>
                          </a:solidFill>
                          <a:effectLst/>
                          <a:latin typeface="Times New Roman"/>
                          <a:ea typeface="Calibri"/>
                        </a:rPr>
                        <a:t> </a:t>
                      </a:r>
                      <a:endParaRPr lang="vi-VN" sz="14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nl-NL" sz="1300">
                          <a:solidFill>
                            <a:srgbClr val="000000"/>
                          </a:solidFill>
                          <a:effectLst/>
                          <a:latin typeface="Times New Roman"/>
                          <a:ea typeface="Calibri"/>
                        </a:rPr>
                        <a:t> </a:t>
                      </a:r>
                      <a:endParaRPr lang="vi-VN" sz="14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30722938"/>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06288457"/>
              </p:ext>
            </p:extLst>
          </p:nvPr>
        </p:nvGraphicFramePr>
        <p:xfrm>
          <a:off x="107504" y="123478"/>
          <a:ext cx="8856984" cy="4892992"/>
        </p:xfrm>
        <a:graphic>
          <a:graphicData uri="http://schemas.openxmlformats.org/drawingml/2006/table">
            <a:tbl>
              <a:tblPr firstRow="1" firstCol="1" lastRow="1" lastCol="1" bandRow="1" bandCol="1"/>
              <a:tblGrid>
                <a:gridCol w="1080120">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769586">
                <a:tc>
                  <a:txBody>
                    <a:bodyPr/>
                    <a:lstStyle/>
                    <a:p>
                      <a:pPr>
                        <a:lnSpc>
                          <a:spcPct val="115000"/>
                        </a:lnSpc>
                        <a:spcBef>
                          <a:spcPts val="600"/>
                        </a:spcBef>
                        <a:spcAft>
                          <a:spcPts val="0"/>
                        </a:spcAft>
                      </a:pPr>
                      <a:r>
                        <a:rPr lang="nl-NL" sz="1300" b="1">
                          <a:solidFill>
                            <a:srgbClr val="002060"/>
                          </a:solidFill>
                          <a:effectLst/>
                          <a:latin typeface="Times New Roman"/>
                          <a:ea typeface="Calibri"/>
                        </a:rPr>
                        <a:t>Tên giai đoạn trong chu trình nhân lên của virus</a:t>
                      </a:r>
                      <a:endParaRPr lang="vi-VN" sz="1300">
                        <a:solidFill>
                          <a:srgbClr val="002060"/>
                        </a:solidFill>
                        <a:effectLst/>
                        <a:latin typeface="Times New Roman"/>
                        <a:ea typeface="Calibri"/>
                      </a:endParaRPr>
                    </a:p>
                  </a:txBody>
                  <a:tcPr marL="47886" marR="47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Bef>
                          <a:spcPts val="600"/>
                        </a:spcBef>
                        <a:spcAft>
                          <a:spcPts val="0"/>
                        </a:spcAft>
                      </a:pPr>
                      <a:r>
                        <a:rPr lang="en-US" sz="1500" b="1">
                          <a:solidFill>
                            <a:srgbClr val="002060"/>
                          </a:solidFill>
                          <a:effectLst/>
                          <a:latin typeface="Times New Roman"/>
                          <a:ea typeface="Calibri"/>
                        </a:rPr>
                        <a:t>Mô tả  diễn biến</a:t>
                      </a:r>
                      <a:endParaRPr lang="vi-VN" sz="1500">
                        <a:solidFill>
                          <a:srgbClr val="002060"/>
                        </a:solidFill>
                        <a:effectLst/>
                        <a:latin typeface="Times New Roman"/>
                        <a:ea typeface="Calibri"/>
                      </a:endParaRPr>
                    </a:p>
                  </a:txBody>
                  <a:tcPr marL="47886" marR="47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Bef>
                          <a:spcPts val="600"/>
                        </a:spcBef>
                        <a:spcAft>
                          <a:spcPts val="0"/>
                        </a:spcAft>
                      </a:pPr>
                      <a:r>
                        <a:rPr lang="nl-NL" sz="1300" b="1">
                          <a:solidFill>
                            <a:srgbClr val="002060"/>
                          </a:solidFill>
                          <a:effectLst/>
                          <a:latin typeface="Times New Roman"/>
                          <a:ea typeface="Calibri"/>
                        </a:rPr>
                        <a:t>Gợi ý câu hỏi may mắn </a:t>
                      </a:r>
                      <a:r>
                        <a:rPr lang="nl-NL" sz="1300" i="1">
                          <a:solidFill>
                            <a:srgbClr val="002060"/>
                          </a:solidFill>
                          <a:effectLst/>
                          <a:latin typeface="Times New Roman"/>
                          <a:ea typeface="Calibri"/>
                        </a:rPr>
                        <a:t>(Bốc thăm và trả lời 1 câu hỏi)</a:t>
                      </a:r>
                      <a:endParaRPr lang="vi-VN" sz="1300">
                        <a:solidFill>
                          <a:srgbClr val="002060"/>
                        </a:solidFill>
                        <a:effectLst/>
                        <a:latin typeface="Times New Roman"/>
                        <a:ea typeface="Calibri"/>
                      </a:endParaRPr>
                    </a:p>
                  </a:txBody>
                  <a:tcPr marL="47886" marR="47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477267">
                <a:tc>
                  <a:txBody>
                    <a:bodyPr/>
                    <a:lstStyle/>
                    <a:p>
                      <a:pPr algn="l">
                        <a:lnSpc>
                          <a:spcPct val="115000"/>
                        </a:lnSpc>
                        <a:spcBef>
                          <a:spcPts val="600"/>
                        </a:spcBef>
                        <a:spcAft>
                          <a:spcPts val="0"/>
                        </a:spcAft>
                      </a:pPr>
                      <a:r>
                        <a:rPr lang="nl-NL" sz="1600">
                          <a:solidFill>
                            <a:srgbClr val="000000"/>
                          </a:solidFill>
                          <a:effectLst/>
                          <a:latin typeface="Times New Roman"/>
                          <a:ea typeface="Calibri"/>
                        </a:rPr>
                        <a:t>1. Bám dính ( hấp phụ)</a:t>
                      </a:r>
                      <a:endParaRPr lang="vi-VN" sz="1600">
                        <a:solidFill>
                          <a:srgbClr val="000000"/>
                        </a:solidFill>
                        <a:effectLst/>
                        <a:latin typeface="Times New Roman"/>
                        <a:ea typeface="Calibri"/>
                      </a:endParaRPr>
                    </a:p>
                  </a:txBody>
                  <a:tcPr marL="47886" marR="47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nl-NL" sz="1600">
                          <a:solidFill>
                            <a:srgbClr val="000000"/>
                          </a:solidFill>
                          <a:effectLst/>
                          <a:latin typeface="Times New Roman"/>
                          <a:ea typeface="Calibri"/>
                        </a:rPr>
                        <a:t>Virut cố định trên bề mặt tế bào chủ nhờ mối liên kết đặc hiệu giữa thụ thể của virus và thụ thể của tế bào chủ</a:t>
                      </a:r>
                      <a:endParaRPr lang="vi-VN" sz="1600">
                        <a:solidFill>
                          <a:srgbClr val="000000"/>
                        </a:solidFill>
                        <a:effectLst/>
                        <a:latin typeface="Times New Roman"/>
                        <a:ea typeface="Calibri"/>
                      </a:endParaRPr>
                    </a:p>
                  </a:txBody>
                  <a:tcPr marL="47886" marR="47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lnSpc>
                          <a:spcPct val="115000"/>
                        </a:lnSpc>
                        <a:spcBef>
                          <a:spcPts val="600"/>
                        </a:spcBef>
                        <a:spcAft>
                          <a:spcPts val="0"/>
                        </a:spcAft>
                      </a:pPr>
                      <a:r>
                        <a:rPr lang="nl-NL" sz="1600">
                          <a:solidFill>
                            <a:srgbClr val="000000"/>
                          </a:solidFill>
                          <a:effectLst/>
                          <a:latin typeface="Times New Roman"/>
                          <a:ea typeface="Calibri"/>
                        </a:rPr>
                        <a:t>Câu 1: Virus có thể phá hủy tế bào chủ để giải phóng</a:t>
                      </a:r>
                      <a:endParaRPr lang="vi-VN" sz="1600">
                        <a:solidFill>
                          <a:srgbClr val="000000"/>
                        </a:solidFill>
                        <a:effectLst/>
                        <a:latin typeface="Times New Roman"/>
                        <a:ea typeface="Calibri"/>
                      </a:endParaRPr>
                    </a:p>
                    <a:p>
                      <a:pPr algn="just">
                        <a:lnSpc>
                          <a:spcPct val="115000"/>
                        </a:lnSpc>
                        <a:spcBef>
                          <a:spcPts val="600"/>
                        </a:spcBef>
                        <a:spcAft>
                          <a:spcPts val="0"/>
                        </a:spcAft>
                      </a:pPr>
                      <a:r>
                        <a:rPr lang="nl-NL" sz="1600">
                          <a:solidFill>
                            <a:srgbClr val="000000"/>
                          </a:solidFill>
                          <a:effectLst/>
                          <a:latin typeface="Times New Roman"/>
                          <a:ea typeface="Calibri"/>
                        </a:rPr>
                        <a:t> Câu 2: HIV xâm nhập  vào tế bào của hệ thống miễn dịch như T-CD4 làm suy giảm miễn dịch nên các VSV cơ hội tấn công</a:t>
                      </a:r>
                      <a:endParaRPr lang="vi-VN" sz="1600">
                        <a:solidFill>
                          <a:srgbClr val="000000"/>
                        </a:solidFill>
                        <a:effectLst/>
                        <a:latin typeface="Times New Roman"/>
                        <a:ea typeface="Calibri"/>
                      </a:endParaRPr>
                    </a:p>
                    <a:p>
                      <a:pPr algn="just">
                        <a:lnSpc>
                          <a:spcPct val="115000"/>
                        </a:lnSpc>
                        <a:spcBef>
                          <a:spcPts val="600"/>
                        </a:spcBef>
                        <a:spcAft>
                          <a:spcPts val="0"/>
                        </a:spcAft>
                      </a:pPr>
                      <a:r>
                        <a:rPr lang="nl-NL" sz="1600">
                          <a:solidFill>
                            <a:srgbClr val="000000"/>
                          </a:solidFill>
                          <a:effectLst/>
                          <a:latin typeface="Times New Roman"/>
                          <a:ea typeface="Calibri"/>
                        </a:rPr>
                        <a:t>Câu 3: vì đặc hiệu giữa thụ thể của virus và thụ thể của tế bào chủ</a:t>
                      </a:r>
                      <a:endParaRPr lang="vi-VN" sz="1600">
                        <a:solidFill>
                          <a:srgbClr val="000000"/>
                        </a:solidFill>
                        <a:effectLst/>
                        <a:latin typeface="Times New Roman"/>
                        <a:ea typeface="Calibri"/>
                      </a:endParaRPr>
                    </a:p>
                  </a:txBody>
                  <a:tcPr marL="47886" marR="47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95445">
                <a:tc>
                  <a:txBody>
                    <a:bodyPr/>
                    <a:lstStyle/>
                    <a:p>
                      <a:pPr algn="l">
                        <a:lnSpc>
                          <a:spcPct val="115000"/>
                        </a:lnSpc>
                        <a:spcBef>
                          <a:spcPts val="600"/>
                        </a:spcBef>
                        <a:spcAft>
                          <a:spcPts val="0"/>
                        </a:spcAft>
                      </a:pPr>
                      <a:r>
                        <a:rPr lang="nl-NL" sz="1600">
                          <a:solidFill>
                            <a:srgbClr val="000000"/>
                          </a:solidFill>
                          <a:effectLst/>
                          <a:latin typeface="Times New Roman"/>
                          <a:ea typeface="Calibri"/>
                        </a:rPr>
                        <a:t>2. Xâm nhập</a:t>
                      </a:r>
                      <a:endParaRPr lang="vi-VN" sz="1600">
                        <a:solidFill>
                          <a:srgbClr val="000000"/>
                        </a:solidFill>
                        <a:effectLst/>
                        <a:latin typeface="Times New Roman"/>
                        <a:ea typeface="Calibri"/>
                      </a:endParaRPr>
                    </a:p>
                  </a:txBody>
                  <a:tcPr marL="47886" marR="47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nl-NL" sz="1600">
                          <a:solidFill>
                            <a:srgbClr val="000000"/>
                          </a:solidFill>
                          <a:effectLst/>
                          <a:latin typeface="Times New Roman"/>
                          <a:ea typeface="Calibri"/>
                        </a:rPr>
                        <a:t>Virus trần đưa trực tiếp vật chất di truyền vào trong tế bào chủ, virus có màng bọc đưa nucleocapsid hoặc cả virus vào trong tế bào chủ rồi “cở áo” để giải phóng vật chất di truyền</a:t>
                      </a:r>
                      <a:endParaRPr lang="vi-VN" sz="1600">
                        <a:solidFill>
                          <a:srgbClr val="000000"/>
                        </a:solidFill>
                        <a:effectLst/>
                        <a:latin typeface="Times New Roman"/>
                        <a:ea typeface="Calibri"/>
                      </a:endParaRPr>
                    </a:p>
                  </a:txBody>
                  <a:tcPr marL="47886" marR="47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vi-VN"/>
                    </a:p>
                  </a:txBody>
                  <a:tcPr/>
                </a:tc>
                <a:extLst>
                  <a:ext uri="{0D108BD9-81ED-4DB2-BD59-A6C34878D82A}">
                    <a16:rowId xmlns:a16="http://schemas.microsoft.com/office/drawing/2014/main" val="10002"/>
                  </a:ext>
                </a:extLst>
              </a:tr>
              <a:tr h="982927">
                <a:tc>
                  <a:txBody>
                    <a:bodyPr/>
                    <a:lstStyle/>
                    <a:p>
                      <a:pPr algn="just">
                        <a:lnSpc>
                          <a:spcPct val="115000"/>
                        </a:lnSpc>
                        <a:spcBef>
                          <a:spcPts val="600"/>
                        </a:spcBef>
                        <a:spcAft>
                          <a:spcPts val="0"/>
                        </a:spcAft>
                      </a:pPr>
                      <a:r>
                        <a:rPr lang="nl-NL" sz="1600">
                          <a:solidFill>
                            <a:srgbClr val="000000"/>
                          </a:solidFill>
                          <a:effectLst/>
                          <a:latin typeface="Times New Roman"/>
                          <a:ea typeface="Calibri"/>
                        </a:rPr>
                        <a:t>3. Sinh tổng hợp</a:t>
                      </a:r>
                      <a:endParaRPr lang="vi-VN" sz="1600">
                        <a:solidFill>
                          <a:srgbClr val="000000"/>
                        </a:solidFill>
                        <a:effectLst/>
                        <a:latin typeface="Times New Roman"/>
                        <a:ea typeface="Calibri"/>
                      </a:endParaRPr>
                    </a:p>
                  </a:txBody>
                  <a:tcPr marL="47886" marR="47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nl-NL" sz="1600">
                          <a:solidFill>
                            <a:srgbClr val="000000"/>
                          </a:solidFill>
                          <a:effectLst/>
                          <a:latin typeface="Times New Roman"/>
                          <a:ea typeface="Calibri"/>
                        </a:rPr>
                        <a:t>Virus sử dụng các vật chất có sẵn của tế bào chủ tiến hạnh tổng hợp các phân tử protein, nucleic acid nhờ enzim của tế bào chủ hoặc emzim do virus tổng hợp</a:t>
                      </a:r>
                      <a:endParaRPr lang="vi-VN" sz="1600">
                        <a:solidFill>
                          <a:srgbClr val="000000"/>
                        </a:solidFill>
                        <a:effectLst/>
                        <a:latin typeface="Times New Roman"/>
                        <a:ea typeface="Calibri"/>
                      </a:endParaRPr>
                    </a:p>
                  </a:txBody>
                  <a:tcPr marL="47886" marR="47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vi-VN"/>
                    </a:p>
                  </a:txBody>
                  <a:tcPr/>
                </a:tc>
                <a:extLst>
                  <a:ext uri="{0D108BD9-81ED-4DB2-BD59-A6C34878D82A}">
                    <a16:rowId xmlns:a16="http://schemas.microsoft.com/office/drawing/2014/main" val="10003"/>
                  </a:ext>
                </a:extLst>
              </a:tr>
              <a:tr h="383606">
                <a:tc>
                  <a:txBody>
                    <a:bodyPr/>
                    <a:lstStyle/>
                    <a:p>
                      <a:pPr algn="just">
                        <a:lnSpc>
                          <a:spcPct val="115000"/>
                        </a:lnSpc>
                        <a:spcBef>
                          <a:spcPts val="600"/>
                        </a:spcBef>
                        <a:spcAft>
                          <a:spcPts val="0"/>
                        </a:spcAft>
                      </a:pPr>
                      <a:r>
                        <a:rPr lang="nl-NL" sz="1600">
                          <a:solidFill>
                            <a:srgbClr val="000000"/>
                          </a:solidFill>
                          <a:effectLst/>
                          <a:latin typeface="Times New Roman"/>
                          <a:ea typeface="Calibri"/>
                        </a:rPr>
                        <a:t>4. Lắp ráp</a:t>
                      </a:r>
                      <a:endParaRPr lang="vi-VN" sz="1600">
                        <a:solidFill>
                          <a:srgbClr val="000000"/>
                        </a:solidFill>
                        <a:effectLst/>
                        <a:latin typeface="Times New Roman"/>
                        <a:ea typeface="Calibri"/>
                      </a:endParaRPr>
                    </a:p>
                  </a:txBody>
                  <a:tcPr marL="47886" marR="47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nl-NL" sz="1600">
                          <a:solidFill>
                            <a:srgbClr val="000000"/>
                          </a:solidFill>
                          <a:effectLst/>
                          <a:latin typeface="Times New Roman"/>
                          <a:ea typeface="Calibri"/>
                        </a:rPr>
                        <a:t>Các thành phần của virus sẽ hợp nhất với nhau</a:t>
                      </a:r>
                      <a:endParaRPr lang="vi-VN" sz="1600">
                        <a:solidFill>
                          <a:srgbClr val="000000"/>
                        </a:solidFill>
                        <a:effectLst/>
                        <a:latin typeface="Times New Roman"/>
                        <a:ea typeface="Calibri"/>
                      </a:endParaRPr>
                    </a:p>
                  </a:txBody>
                  <a:tcPr marL="47886" marR="47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vi-VN"/>
                    </a:p>
                  </a:txBody>
                  <a:tcPr/>
                </a:tc>
                <a:extLst>
                  <a:ext uri="{0D108BD9-81ED-4DB2-BD59-A6C34878D82A}">
                    <a16:rowId xmlns:a16="http://schemas.microsoft.com/office/drawing/2014/main" val="10004"/>
                  </a:ext>
                </a:extLst>
              </a:tr>
              <a:tr h="692962">
                <a:tc>
                  <a:txBody>
                    <a:bodyPr/>
                    <a:lstStyle/>
                    <a:p>
                      <a:pPr algn="l">
                        <a:lnSpc>
                          <a:spcPct val="115000"/>
                        </a:lnSpc>
                        <a:spcBef>
                          <a:spcPts val="600"/>
                        </a:spcBef>
                        <a:spcAft>
                          <a:spcPts val="0"/>
                        </a:spcAft>
                      </a:pPr>
                      <a:r>
                        <a:rPr lang="nl-NL" sz="1600">
                          <a:solidFill>
                            <a:srgbClr val="000000"/>
                          </a:solidFill>
                          <a:effectLst/>
                          <a:latin typeface="Times New Roman"/>
                          <a:ea typeface="Calibri"/>
                        </a:rPr>
                        <a:t>5. Giải phóng</a:t>
                      </a:r>
                      <a:endParaRPr lang="vi-VN" sz="1600">
                        <a:solidFill>
                          <a:srgbClr val="000000"/>
                        </a:solidFill>
                        <a:effectLst/>
                        <a:latin typeface="Times New Roman"/>
                        <a:ea typeface="Calibri"/>
                      </a:endParaRPr>
                    </a:p>
                  </a:txBody>
                  <a:tcPr marL="47886" marR="47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nl-NL" sz="1600">
                          <a:solidFill>
                            <a:srgbClr val="000000"/>
                          </a:solidFill>
                          <a:effectLst/>
                          <a:latin typeface="Times New Roman"/>
                          <a:ea typeface="Calibri"/>
                        </a:rPr>
                        <a:t>Virus có thể phá hủy tế bào chủ để giải phóng</a:t>
                      </a:r>
                      <a:endParaRPr lang="vi-VN" sz="1600">
                        <a:solidFill>
                          <a:srgbClr val="000000"/>
                        </a:solidFill>
                        <a:effectLst/>
                        <a:latin typeface="Times New Roman"/>
                        <a:ea typeface="Calibri"/>
                      </a:endParaRPr>
                    </a:p>
                  </a:txBody>
                  <a:tcPr marL="47886" marR="47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nl-NL" sz="1600">
                          <a:solidFill>
                            <a:srgbClr val="000000"/>
                          </a:solidFill>
                          <a:effectLst/>
                          <a:latin typeface="Times New Roman"/>
                          <a:ea typeface="Calibri"/>
                        </a:rPr>
                        <a:t> </a:t>
                      </a:r>
                      <a:endParaRPr lang="vi-VN" sz="1600">
                        <a:solidFill>
                          <a:srgbClr val="000000"/>
                        </a:solidFill>
                        <a:effectLst/>
                        <a:latin typeface="Times New Roman"/>
                        <a:ea typeface="Calibri"/>
                      </a:endParaRPr>
                    </a:p>
                  </a:txBody>
                  <a:tcPr marL="47886" marR="47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48773065"/>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977</Words>
  <Application>Microsoft Office PowerPoint</Application>
  <PresentationFormat>On-screen Show (16:9)</PresentationFormat>
  <Paragraphs>94</Paragraphs>
  <Slides>16</Slides>
  <Notes>0</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16</vt:i4>
      </vt:variant>
    </vt:vector>
  </HeadingPairs>
  <TitlesOfParts>
    <vt:vector size="31" baseType="lpstr">
      <vt:lpstr>.VnArial</vt:lpstr>
      <vt:lpstr>Arial</vt:lpstr>
      <vt:lpstr>Calibri</vt:lpstr>
      <vt:lpstr>Calibri Light</vt:lpstr>
      <vt:lpstr>Comic Sans MS</vt:lpstr>
      <vt:lpstr>iCiel Baliho Script</vt:lpstr>
      <vt:lpstr>Times New Roman</vt:lpstr>
      <vt:lpstr>Office Theme</vt:lpstr>
      <vt:lpstr>2_Office Theme</vt:lpstr>
      <vt:lpstr>1_Office Theme</vt:lpstr>
      <vt:lpstr>3_Office Theme</vt:lpstr>
      <vt:lpstr>5_Office Theme</vt:lpstr>
      <vt:lpstr>6_Office Theme</vt:lpstr>
      <vt:lpstr>7_Office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TV_STEM</Manager>
  <Company>TV_STEM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TV_STEM</dc:title>
  <dc:subject>TV_STEM</dc:subject>
  <dc:creator>TV_STEM</dc:creator>
  <cp:keywords>TV_STEM</cp:keywords>
  <dc:description>TV_STEM</dc:description>
  <cp:lastModifiedBy>Nghiêm Xuân</cp:lastModifiedBy>
  <cp:revision>14</cp:revision>
  <dcterms:created xsi:type="dcterms:W3CDTF">2022-08-28T15:01:35Z</dcterms:created>
  <dcterms:modified xsi:type="dcterms:W3CDTF">2022-09-01T08:54:30Z</dcterms:modified>
  <cp:category>TV_STEM</cp:category>
</cp:coreProperties>
</file>