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8" r:id="rId14"/>
    <p:sldId id="267" r:id="rId15"/>
    <p:sldId id="273" r:id="rId16"/>
    <p:sldId id="272" r:id="rId17"/>
    <p:sldId id="270" r:id="rId18"/>
    <p:sldId id="271" r:id="rId19"/>
    <p:sldId id="332" r:id="rId20"/>
    <p:sldId id="334" r:id="rId21"/>
    <p:sldId id="335" r:id="rId22"/>
    <p:sldId id="361" r:id="rId23"/>
    <p:sldId id="363" r:id="rId24"/>
    <p:sldId id="365" r:id="rId25"/>
    <p:sldId id="409" r:id="rId26"/>
    <p:sldId id="410" r:id="rId27"/>
    <p:sldId id="412" r:id="rId28"/>
    <p:sldId id="420" r:id="rId29"/>
    <p:sldId id="421" r:id="rId30"/>
    <p:sldId id="274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9" autoAdjust="0"/>
    <p:restoredTop sz="94660"/>
  </p:normalViewPr>
  <p:slideViewPr>
    <p:cSldViewPr snapToGrid="0">
      <p:cViewPr>
        <p:scale>
          <a:sx n="35" d="100"/>
          <a:sy n="35" d="100"/>
        </p:scale>
        <p:origin x="1944" y="10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320220187132397E-2"/>
          <c:y val="8.9146949607840267E-2"/>
          <c:w val="0.95952400000000004"/>
          <c:h val="0.808135072022346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7312632651757571E-3"/>
                  <c:y val="0"/>
                </c:manualLayout>
              </c:layout>
              <c:tx>
                <c:rich>
                  <a:bodyPr/>
                  <a:lstStyle/>
                  <a:p>
                    <a:fld id="{C3583BC7-FBBF-4730-A549-2D915867F6A9}" type="VALUE">
                      <a:rPr lang="en-US">
                        <a:latin typeface="Source Sans Pro" panose="020B0503030403020204" pitchFamily="34" charset="0"/>
                        <a:ea typeface="Source Sans Pro" panose="020B0503030403020204" pitchFamily="34" charset="0"/>
                      </a:rPr>
                      <a:pPr/>
                      <a:t>[VALUE]</a:t>
                    </a:fld>
                    <a:endParaRPr lang="id-ID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6FF-4155-95A6-8C4E62330FB3}"/>
                </c:ext>
              </c:extLst>
            </c:dLbl>
            <c:numFmt formatCode="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defRPr>
                </a:pPr>
                <a:endParaRPr lang="id-ID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PROJECT 1</c:v>
                </c:pt>
                <c:pt idx="1">
                  <c:v>PROJECT 2</c:v>
                </c:pt>
                <c:pt idx="2">
                  <c:v>PROJECT 3</c:v>
                </c:pt>
                <c:pt idx="3">
                  <c:v>PROJECT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</c:v>
                </c:pt>
                <c:pt idx="1">
                  <c:v>90</c:v>
                </c:pt>
                <c:pt idx="2">
                  <c:v>50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FF-4155-95A6-8C4E62330FB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4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3656316325878848E-3"/>
                  <c:y val="9.7780084121669216E-3"/>
                </c:manualLayout>
              </c:layout>
              <c:tx>
                <c:rich>
                  <a:bodyPr/>
                  <a:lstStyle/>
                  <a:p>
                    <a:fld id="{0E82B02B-4368-44E3-81C3-F199BB282806}" type="VALUE">
                      <a:rPr lang="en-US">
                        <a:latin typeface="Source Sans Pro" panose="020B0503030403020204" pitchFamily="34" charset="0"/>
                        <a:ea typeface="Source Sans Pro" panose="020B0503030403020204" pitchFamily="34" charset="0"/>
                      </a:rPr>
                      <a:pPr/>
                      <a:t>[VALUE]</a:t>
                    </a:fld>
                    <a:endParaRPr lang="id-ID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6FF-4155-95A6-8C4E62330FB3}"/>
                </c:ext>
              </c:extLst>
            </c:dLbl>
            <c:numFmt formatCode="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defRPr>
                </a:pPr>
                <a:endParaRPr lang="id-ID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PROJECT 1</c:v>
                </c:pt>
                <c:pt idx="1">
                  <c:v>PROJECT 2</c:v>
                </c:pt>
                <c:pt idx="2">
                  <c:v>PROJECT 3</c:v>
                </c:pt>
                <c:pt idx="3">
                  <c:v>PROJECT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90</c:v>
                </c:pt>
                <c:pt idx="1">
                  <c:v>75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FF-4155-95A6-8C4E62330FB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4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defRPr>
                </a:pPr>
                <a:endParaRPr lang="id-ID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PROJECT 1</c:v>
                </c:pt>
                <c:pt idx="1">
                  <c:v>PROJECT 2</c:v>
                </c:pt>
                <c:pt idx="2">
                  <c:v>PROJECT 3</c:v>
                </c:pt>
                <c:pt idx="3">
                  <c:v>PROJECT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70</c:v>
                </c:pt>
                <c:pt idx="1">
                  <c:v>55</c:v>
                </c:pt>
                <c:pt idx="2">
                  <c:v>85</c:v>
                </c:pt>
                <c:pt idx="3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FF-4155-95A6-8C4E62330FB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32</c:v>
                </c:pt>
              </c:strCache>
            </c:strRef>
          </c:tx>
          <c:spPr>
            <a:solidFill>
              <a:schemeClr val="accent4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defRPr>
                </a:pPr>
                <a:endParaRPr lang="id-ID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PROJECT 1</c:v>
                </c:pt>
                <c:pt idx="1">
                  <c:v>PROJECT 2</c:v>
                </c:pt>
                <c:pt idx="2">
                  <c:v>PROJECT 3</c:v>
                </c:pt>
                <c:pt idx="3">
                  <c:v>PROJECT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50</c:v>
                </c:pt>
                <c:pt idx="1">
                  <c:v>65</c:v>
                </c:pt>
                <c:pt idx="2">
                  <c:v>70</c:v>
                </c:pt>
                <c:pt idx="3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FF-4155-95A6-8C4E62330F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1"/>
        <c:overlap val="-14"/>
        <c:axId val="213542040"/>
        <c:axId val="213542432"/>
      </c:barChart>
      <c:catAx>
        <c:axId val="213542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noFill/>
          <a:ln w="9525" cap="flat" cmpd="sng" algn="ctr">
            <a:solidFill>
              <a:srgbClr val="C2C2C2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pPr>
            <a:endParaRPr lang="id-ID"/>
          </a:p>
        </c:txPr>
        <c:crossAx val="213542432"/>
        <c:crosses val="autoZero"/>
        <c:auto val="1"/>
        <c:lblAlgn val="ctr"/>
        <c:lblOffset val="100"/>
        <c:noMultiLvlLbl val="1"/>
      </c:catAx>
      <c:valAx>
        <c:axId val="213542432"/>
        <c:scaling>
          <c:orientation val="minMax"/>
          <c:max val="100"/>
        </c:scaling>
        <c:delete val="0"/>
        <c:axPos val="l"/>
        <c:majorGridlines>
          <c:spPr>
            <a:ln w="12700" cap="flat" cmpd="sng" algn="ctr">
              <a:solidFill>
                <a:srgbClr val="E0E0E0">
                  <a:alpha val="48000"/>
                </a:srgbClr>
              </a:solidFill>
              <a:prstDash val="solid"/>
              <a:round/>
            </a:ln>
            <a:effectLst/>
          </c:spPr>
        </c:majorGridlines>
        <c:numFmt formatCode="0" sourceLinked="0"/>
        <c:majorTickMark val="in"/>
        <c:minorTickMark val="in"/>
        <c:tickLblPos val="nextTo"/>
        <c:spPr>
          <a:noFill/>
          <a:ln w="9525" cap="flat" cmpd="sng" algn="ctr">
            <a:solidFill>
              <a:srgbClr val="C2C2C2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pPr>
            <a:endParaRPr lang="id-ID"/>
          </a:p>
        </c:txPr>
        <c:crossAx val="213542040"/>
        <c:crosses val="autoZero"/>
        <c:crossBetween val="between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pPr>
      <a:endParaRPr lang="id-ID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531797808164402E-2"/>
          <c:y val="1.98165924953108E-2"/>
          <c:w val="0.915180345833151"/>
          <c:h val="0.886378043111491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Data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8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hade val="58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shade val="58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80</c:v>
                </c:pt>
                <c:pt idx="1">
                  <c:v>120</c:v>
                </c:pt>
                <c:pt idx="2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C3-44B1-BD38-0097106A30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Data 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86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hade val="86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shade val="8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500</c:v>
                </c:pt>
                <c:pt idx="1">
                  <c:v>430</c:v>
                </c:pt>
                <c:pt idx="2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C3-44B1-BD38-0097106A304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Data 3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86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tint val="86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tint val="8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230</c:v>
                </c:pt>
                <c:pt idx="1">
                  <c:v>125</c:v>
                </c:pt>
                <c:pt idx="2">
                  <c:v>420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C3-44B1-BD38-0097106A304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Data 4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8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tint val="58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tint val="58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100</c:v>
                </c:pt>
                <c:pt idx="1">
                  <c:v>215</c:v>
                </c:pt>
                <c:pt idx="2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C3-44B1-BD38-0097106A30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0467760"/>
        <c:axId val="-2140464320"/>
      </c:barChart>
      <c:catAx>
        <c:axId val="-2140467760"/>
        <c:scaling>
          <c:orientation val="minMax"/>
        </c:scaling>
        <c:delete val="0"/>
        <c:axPos val="b"/>
        <c:majorGridlines>
          <c:spPr>
            <a:ln w="6350" cap="flat" cmpd="sng" algn="ctr">
              <a:solidFill>
                <a:schemeClr val="bg1">
                  <a:lumMod val="9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-2140464320"/>
        <c:crosses val="autoZero"/>
        <c:auto val="1"/>
        <c:lblAlgn val="ctr"/>
        <c:lblOffset val="100"/>
        <c:noMultiLvlLbl val="0"/>
      </c:catAx>
      <c:valAx>
        <c:axId val="-2140464320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bg1">
                  <a:lumMod val="9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-2140467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>
          <a:solidFill>
            <a:schemeClr val="tx1">
              <a:lumMod val="50000"/>
              <a:lumOff val="50000"/>
            </a:schemeClr>
          </a:solidFill>
        </a:defRPr>
      </a:pPr>
      <a:endParaRPr lang="id-ID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DCE490-A4B0-41CC-AC1F-F64B5E30C3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EDBA2C-1848-408B-8A58-672C42C11A3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D0805-1A9D-42EE-8FC5-B7E7B69FE6CF}" type="datetimeFigureOut">
              <a:rPr lang="en-ID" smtClean="0"/>
              <a:t>2/13/2021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66DED2-961B-4CE2-A89F-2C59538A63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495F37-00C6-4AB4-BE88-760B637B32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B276F-6603-460E-9BED-3133174BC7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92826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967FE7B-4CAD-4D2F-82B2-3C2EC15EBE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21" t="20980" r="30602" b="51326"/>
          <a:stretch>
            <a:fillRect/>
          </a:stretch>
        </p:blipFill>
        <p:spPr>
          <a:xfrm>
            <a:off x="6561852" y="1438835"/>
            <a:ext cx="1899202" cy="1899202"/>
          </a:xfrm>
          <a:custGeom>
            <a:avLst/>
            <a:gdLst>
              <a:gd name="connsiteX0" fmla="*/ 949601 w 1899202"/>
              <a:gd name="connsiteY0" fmla="*/ 0 h 1899202"/>
              <a:gd name="connsiteX1" fmla="*/ 1899202 w 1899202"/>
              <a:gd name="connsiteY1" fmla="*/ 949601 h 1899202"/>
              <a:gd name="connsiteX2" fmla="*/ 949601 w 1899202"/>
              <a:gd name="connsiteY2" fmla="*/ 1899202 h 1899202"/>
              <a:gd name="connsiteX3" fmla="*/ 0 w 1899202"/>
              <a:gd name="connsiteY3" fmla="*/ 949601 h 1899202"/>
              <a:gd name="connsiteX4" fmla="*/ 949601 w 1899202"/>
              <a:gd name="connsiteY4" fmla="*/ 0 h 1899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9202" h="1899202">
                <a:moveTo>
                  <a:pt x="949601" y="0"/>
                </a:moveTo>
                <a:cubicBezTo>
                  <a:pt x="1474051" y="0"/>
                  <a:pt x="1899202" y="425151"/>
                  <a:pt x="1899202" y="949601"/>
                </a:cubicBezTo>
                <a:cubicBezTo>
                  <a:pt x="1899202" y="1474051"/>
                  <a:pt x="1474051" y="1899202"/>
                  <a:pt x="949601" y="1899202"/>
                </a:cubicBezTo>
                <a:cubicBezTo>
                  <a:pt x="425151" y="1899202"/>
                  <a:pt x="0" y="1474051"/>
                  <a:pt x="0" y="949601"/>
                </a:cubicBezTo>
                <a:cubicBezTo>
                  <a:pt x="0" y="425151"/>
                  <a:pt x="425151" y="0"/>
                  <a:pt x="949601" y="0"/>
                </a:cubicBezTo>
                <a:close/>
              </a:path>
            </a:pathLst>
          </a:cu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C837CDC-8117-41CB-B193-7314C018F2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822" t="20980" r="13600" b="51326"/>
          <a:stretch>
            <a:fillRect/>
          </a:stretch>
        </p:blipFill>
        <p:spPr>
          <a:xfrm>
            <a:off x="8634636" y="1438835"/>
            <a:ext cx="1899202" cy="1899202"/>
          </a:xfrm>
          <a:custGeom>
            <a:avLst/>
            <a:gdLst>
              <a:gd name="connsiteX0" fmla="*/ 949601 w 1899202"/>
              <a:gd name="connsiteY0" fmla="*/ 0 h 1899202"/>
              <a:gd name="connsiteX1" fmla="*/ 1899202 w 1899202"/>
              <a:gd name="connsiteY1" fmla="*/ 949601 h 1899202"/>
              <a:gd name="connsiteX2" fmla="*/ 949601 w 1899202"/>
              <a:gd name="connsiteY2" fmla="*/ 1899202 h 1899202"/>
              <a:gd name="connsiteX3" fmla="*/ 0 w 1899202"/>
              <a:gd name="connsiteY3" fmla="*/ 949601 h 1899202"/>
              <a:gd name="connsiteX4" fmla="*/ 949601 w 1899202"/>
              <a:gd name="connsiteY4" fmla="*/ 0 h 1899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9202" h="1899202">
                <a:moveTo>
                  <a:pt x="949601" y="0"/>
                </a:moveTo>
                <a:cubicBezTo>
                  <a:pt x="1474051" y="0"/>
                  <a:pt x="1899202" y="425151"/>
                  <a:pt x="1899202" y="949601"/>
                </a:cubicBezTo>
                <a:cubicBezTo>
                  <a:pt x="1899202" y="1474051"/>
                  <a:pt x="1474051" y="1899202"/>
                  <a:pt x="949601" y="1899202"/>
                </a:cubicBezTo>
                <a:cubicBezTo>
                  <a:pt x="425151" y="1899202"/>
                  <a:pt x="0" y="1474051"/>
                  <a:pt x="0" y="949601"/>
                </a:cubicBezTo>
                <a:cubicBezTo>
                  <a:pt x="0" y="425151"/>
                  <a:pt x="425151" y="0"/>
                  <a:pt x="949601" y="0"/>
                </a:cubicBezTo>
                <a:close/>
              </a:path>
            </a:pathLst>
          </a:cu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1E8D780-4776-4407-8261-AF9FF46C48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21" t="51130" r="30602" b="21176"/>
          <a:stretch>
            <a:fillRect/>
          </a:stretch>
        </p:blipFill>
        <p:spPr>
          <a:xfrm>
            <a:off x="6561853" y="3506515"/>
            <a:ext cx="1899202" cy="1899202"/>
          </a:xfrm>
          <a:custGeom>
            <a:avLst/>
            <a:gdLst>
              <a:gd name="connsiteX0" fmla="*/ 949601 w 1899202"/>
              <a:gd name="connsiteY0" fmla="*/ 0 h 1899202"/>
              <a:gd name="connsiteX1" fmla="*/ 1899202 w 1899202"/>
              <a:gd name="connsiteY1" fmla="*/ 949601 h 1899202"/>
              <a:gd name="connsiteX2" fmla="*/ 949601 w 1899202"/>
              <a:gd name="connsiteY2" fmla="*/ 1899202 h 1899202"/>
              <a:gd name="connsiteX3" fmla="*/ 0 w 1899202"/>
              <a:gd name="connsiteY3" fmla="*/ 949601 h 1899202"/>
              <a:gd name="connsiteX4" fmla="*/ 949601 w 1899202"/>
              <a:gd name="connsiteY4" fmla="*/ 0 h 1899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9202" h="1899202">
                <a:moveTo>
                  <a:pt x="949601" y="0"/>
                </a:moveTo>
                <a:cubicBezTo>
                  <a:pt x="1474051" y="0"/>
                  <a:pt x="1899202" y="425151"/>
                  <a:pt x="1899202" y="949601"/>
                </a:cubicBezTo>
                <a:cubicBezTo>
                  <a:pt x="1899202" y="1474051"/>
                  <a:pt x="1474051" y="1899202"/>
                  <a:pt x="949601" y="1899202"/>
                </a:cubicBezTo>
                <a:cubicBezTo>
                  <a:pt x="425151" y="1899202"/>
                  <a:pt x="0" y="1474051"/>
                  <a:pt x="0" y="949601"/>
                </a:cubicBezTo>
                <a:cubicBezTo>
                  <a:pt x="0" y="425151"/>
                  <a:pt x="425151" y="0"/>
                  <a:pt x="949601" y="0"/>
                </a:cubicBezTo>
                <a:close/>
              </a:path>
            </a:pathLst>
          </a:cu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EAA1BB8-EF2B-407F-B8F7-7FFACC6906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822" t="51130" r="13600" b="21176"/>
          <a:stretch>
            <a:fillRect/>
          </a:stretch>
        </p:blipFill>
        <p:spPr>
          <a:xfrm>
            <a:off x="8634636" y="3506515"/>
            <a:ext cx="1899202" cy="1899202"/>
          </a:xfrm>
          <a:custGeom>
            <a:avLst/>
            <a:gdLst>
              <a:gd name="connsiteX0" fmla="*/ 949601 w 1899202"/>
              <a:gd name="connsiteY0" fmla="*/ 0 h 1899202"/>
              <a:gd name="connsiteX1" fmla="*/ 1899202 w 1899202"/>
              <a:gd name="connsiteY1" fmla="*/ 949601 h 1899202"/>
              <a:gd name="connsiteX2" fmla="*/ 949601 w 1899202"/>
              <a:gd name="connsiteY2" fmla="*/ 1899202 h 1899202"/>
              <a:gd name="connsiteX3" fmla="*/ 0 w 1899202"/>
              <a:gd name="connsiteY3" fmla="*/ 949601 h 1899202"/>
              <a:gd name="connsiteX4" fmla="*/ 949601 w 1899202"/>
              <a:gd name="connsiteY4" fmla="*/ 0 h 1899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9202" h="1899202">
                <a:moveTo>
                  <a:pt x="949601" y="0"/>
                </a:moveTo>
                <a:cubicBezTo>
                  <a:pt x="1474051" y="0"/>
                  <a:pt x="1899202" y="425151"/>
                  <a:pt x="1899202" y="949601"/>
                </a:cubicBezTo>
                <a:cubicBezTo>
                  <a:pt x="1899202" y="1474051"/>
                  <a:pt x="1474051" y="1899202"/>
                  <a:pt x="949601" y="1899202"/>
                </a:cubicBezTo>
                <a:cubicBezTo>
                  <a:pt x="425151" y="1899202"/>
                  <a:pt x="0" y="1474051"/>
                  <a:pt x="0" y="949601"/>
                </a:cubicBezTo>
                <a:cubicBezTo>
                  <a:pt x="0" y="425151"/>
                  <a:pt x="425151" y="0"/>
                  <a:pt x="949601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87582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6DD6906-F9F7-44B1-916F-4BCE027434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39" b="50000"/>
          <a:stretch>
            <a:fillRect/>
          </a:stretch>
        </p:blipFill>
        <p:spPr>
          <a:xfrm>
            <a:off x="0" y="1"/>
            <a:ext cx="2896952" cy="3429000"/>
          </a:xfrm>
          <a:custGeom>
            <a:avLst/>
            <a:gdLst>
              <a:gd name="connsiteX0" fmla="*/ 0 w 2896952"/>
              <a:gd name="connsiteY0" fmla="*/ 0 h 3429000"/>
              <a:gd name="connsiteX1" fmla="*/ 2896952 w 2896952"/>
              <a:gd name="connsiteY1" fmla="*/ 0 h 3429000"/>
              <a:gd name="connsiteX2" fmla="*/ 2896952 w 2896952"/>
              <a:gd name="connsiteY2" fmla="*/ 3429000 h 3429000"/>
              <a:gd name="connsiteX3" fmla="*/ 0 w 2896952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6952" h="3429000">
                <a:moveTo>
                  <a:pt x="0" y="0"/>
                </a:moveTo>
                <a:lnTo>
                  <a:pt x="2896952" y="0"/>
                </a:lnTo>
                <a:lnTo>
                  <a:pt x="2896952" y="3429000"/>
                </a:lnTo>
                <a:lnTo>
                  <a:pt x="0" y="342900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5758698-40A0-4BF5-BBA6-2800CCEF90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13" r="50826" b="50000"/>
          <a:stretch>
            <a:fillRect/>
          </a:stretch>
        </p:blipFill>
        <p:spPr>
          <a:xfrm>
            <a:off x="3098347" y="1"/>
            <a:ext cx="2896954" cy="3428999"/>
          </a:xfrm>
          <a:custGeom>
            <a:avLst/>
            <a:gdLst>
              <a:gd name="connsiteX0" fmla="*/ 0 w 2896954"/>
              <a:gd name="connsiteY0" fmla="*/ 0 h 3428999"/>
              <a:gd name="connsiteX1" fmla="*/ 2896954 w 2896954"/>
              <a:gd name="connsiteY1" fmla="*/ 0 h 3428999"/>
              <a:gd name="connsiteX2" fmla="*/ 2896954 w 2896954"/>
              <a:gd name="connsiteY2" fmla="*/ 3428999 h 3428999"/>
              <a:gd name="connsiteX3" fmla="*/ 0 w 2896954"/>
              <a:gd name="connsiteY3" fmla="*/ 3428999 h 3428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6954" h="3428999">
                <a:moveTo>
                  <a:pt x="0" y="0"/>
                </a:moveTo>
                <a:lnTo>
                  <a:pt x="2896954" y="0"/>
                </a:lnTo>
                <a:lnTo>
                  <a:pt x="2896954" y="3428999"/>
                </a:lnTo>
                <a:lnTo>
                  <a:pt x="0" y="3428999"/>
                </a:lnTo>
                <a:close/>
              </a:path>
            </a:pathLst>
          </a:cu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7D8869-8B8A-462E-9F16-609FE4DBC5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26" r="25413" b="50000"/>
          <a:stretch>
            <a:fillRect/>
          </a:stretch>
        </p:blipFill>
        <p:spPr>
          <a:xfrm>
            <a:off x="6196696" y="0"/>
            <a:ext cx="2896954" cy="3428998"/>
          </a:xfrm>
          <a:custGeom>
            <a:avLst/>
            <a:gdLst>
              <a:gd name="connsiteX0" fmla="*/ 0 w 2896954"/>
              <a:gd name="connsiteY0" fmla="*/ 0 h 3428998"/>
              <a:gd name="connsiteX1" fmla="*/ 2896954 w 2896954"/>
              <a:gd name="connsiteY1" fmla="*/ 0 h 3428998"/>
              <a:gd name="connsiteX2" fmla="*/ 2896954 w 2896954"/>
              <a:gd name="connsiteY2" fmla="*/ 3428998 h 3428998"/>
              <a:gd name="connsiteX3" fmla="*/ 0 w 2896954"/>
              <a:gd name="connsiteY3" fmla="*/ 3428998 h 3428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6954" h="3428998">
                <a:moveTo>
                  <a:pt x="0" y="0"/>
                </a:moveTo>
                <a:lnTo>
                  <a:pt x="2896954" y="0"/>
                </a:lnTo>
                <a:lnTo>
                  <a:pt x="2896954" y="3428998"/>
                </a:lnTo>
                <a:lnTo>
                  <a:pt x="0" y="3428998"/>
                </a:lnTo>
                <a:close/>
              </a:path>
            </a:pathLst>
          </a:cu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113B7A7-7DB0-4E9F-9DCF-B70923749E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9" b="50000"/>
          <a:stretch>
            <a:fillRect/>
          </a:stretch>
        </p:blipFill>
        <p:spPr>
          <a:xfrm>
            <a:off x="9295044" y="1"/>
            <a:ext cx="2896954" cy="3428997"/>
          </a:xfrm>
          <a:custGeom>
            <a:avLst/>
            <a:gdLst>
              <a:gd name="connsiteX0" fmla="*/ 0 w 2896954"/>
              <a:gd name="connsiteY0" fmla="*/ 0 h 3428997"/>
              <a:gd name="connsiteX1" fmla="*/ 2896954 w 2896954"/>
              <a:gd name="connsiteY1" fmla="*/ 0 h 3428997"/>
              <a:gd name="connsiteX2" fmla="*/ 2896954 w 2896954"/>
              <a:gd name="connsiteY2" fmla="*/ 3428997 h 3428997"/>
              <a:gd name="connsiteX3" fmla="*/ 0 w 2896954"/>
              <a:gd name="connsiteY3" fmla="*/ 3428997 h 3428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6954" h="3428997">
                <a:moveTo>
                  <a:pt x="0" y="0"/>
                </a:moveTo>
                <a:lnTo>
                  <a:pt x="2896954" y="0"/>
                </a:lnTo>
                <a:lnTo>
                  <a:pt x="2896954" y="3428997"/>
                </a:lnTo>
                <a:lnTo>
                  <a:pt x="0" y="342899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93032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DFAC534-AEC0-4511-952A-7221552311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8039" r="10494" b="50000"/>
          <a:stretch>
            <a:fillRect/>
          </a:stretch>
        </p:blipFill>
        <p:spPr>
          <a:xfrm>
            <a:off x="6096001" y="1237130"/>
            <a:ext cx="4816541" cy="2191870"/>
          </a:xfrm>
          <a:custGeom>
            <a:avLst/>
            <a:gdLst>
              <a:gd name="connsiteX0" fmla="*/ 0 w 4816541"/>
              <a:gd name="connsiteY0" fmla="*/ 0 h 2191870"/>
              <a:gd name="connsiteX1" fmla="*/ 4816541 w 4816541"/>
              <a:gd name="connsiteY1" fmla="*/ 0 h 2191870"/>
              <a:gd name="connsiteX2" fmla="*/ 4816541 w 4816541"/>
              <a:gd name="connsiteY2" fmla="*/ 2191870 h 2191870"/>
              <a:gd name="connsiteX3" fmla="*/ 0 w 4816541"/>
              <a:gd name="connsiteY3" fmla="*/ 2191870 h 2191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6541" h="2191870">
                <a:moveTo>
                  <a:pt x="0" y="0"/>
                </a:moveTo>
                <a:lnTo>
                  <a:pt x="4816541" y="0"/>
                </a:lnTo>
                <a:lnTo>
                  <a:pt x="4816541" y="2191870"/>
                </a:lnTo>
                <a:lnTo>
                  <a:pt x="0" y="2191870"/>
                </a:lnTo>
                <a:close/>
              </a:path>
            </a:pathLst>
          </a:cu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BA049F6-220D-4225-859F-21D72B5642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10494" b="18039"/>
          <a:stretch>
            <a:fillRect/>
          </a:stretch>
        </p:blipFill>
        <p:spPr>
          <a:xfrm>
            <a:off x="6096001" y="3429000"/>
            <a:ext cx="4816541" cy="2191870"/>
          </a:xfrm>
          <a:custGeom>
            <a:avLst/>
            <a:gdLst>
              <a:gd name="connsiteX0" fmla="*/ 0 w 4816541"/>
              <a:gd name="connsiteY0" fmla="*/ 0 h 2191870"/>
              <a:gd name="connsiteX1" fmla="*/ 4816541 w 4816541"/>
              <a:gd name="connsiteY1" fmla="*/ 0 h 2191870"/>
              <a:gd name="connsiteX2" fmla="*/ 4816541 w 4816541"/>
              <a:gd name="connsiteY2" fmla="*/ 2191870 h 2191870"/>
              <a:gd name="connsiteX3" fmla="*/ 0 w 4816541"/>
              <a:gd name="connsiteY3" fmla="*/ 2191870 h 2191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6541" h="2191870">
                <a:moveTo>
                  <a:pt x="0" y="0"/>
                </a:moveTo>
                <a:lnTo>
                  <a:pt x="4816541" y="0"/>
                </a:lnTo>
                <a:lnTo>
                  <a:pt x="4816541" y="2191870"/>
                </a:lnTo>
                <a:lnTo>
                  <a:pt x="0" y="219187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71914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1CBEB13-7EEE-4542-A741-11D9231C47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4" r="29923"/>
          <a:stretch>
            <a:fillRect/>
          </a:stretch>
        </p:blipFill>
        <p:spPr>
          <a:xfrm>
            <a:off x="3645872" y="2"/>
            <a:ext cx="4897896" cy="6857998"/>
          </a:xfrm>
          <a:custGeom>
            <a:avLst/>
            <a:gdLst>
              <a:gd name="connsiteX0" fmla="*/ 0 w 4897896"/>
              <a:gd name="connsiteY0" fmla="*/ 0 h 6857998"/>
              <a:gd name="connsiteX1" fmla="*/ 4897896 w 4897896"/>
              <a:gd name="connsiteY1" fmla="*/ 0 h 6857998"/>
              <a:gd name="connsiteX2" fmla="*/ 4897896 w 4897896"/>
              <a:gd name="connsiteY2" fmla="*/ 6857998 h 6857998"/>
              <a:gd name="connsiteX3" fmla="*/ 0 w 4897896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97896" h="6857998">
                <a:moveTo>
                  <a:pt x="0" y="0"/>
                </a:moveTo>
                <a:lnTo>
                  <a:pt x="4897896" y="0"/>
                </a:lnTo>
                <a:lnTo>
                  <a:pt x="4897896" y="6857998"/>
                </a:lnTo>
                <a:lnTo>
                  <a:pt x="0" y="685799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52989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58B540D-A5AD-46C0-89A6-BD2C9524DE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"/>
            <a:ext cx="12192000" cy="6857999"/>
          </a:xfrm>
          <a:custGeom>
            <a:avLst/>
            <a:gdLst>
              <a:gd name="connsiteX0" fmla="*/ 0 w 12192000"/>
              <a:gd name="connsiteY0" fmla="*/ 0 h 6857999"/>
              <a:gd name="connsiteX1" fmla="*/ 12192000 w 12192000"/>
              <a:gd name="connsiteY1" fmla="*/ 0 h 6857999"/>
              <a:gd name="connsiteX2" fmla="*/ 12192000 w 12192000"/>
              <a:gd name="connsiteY2" fmla="*/ 6857999 h 6857999"/>
              <a:gd name="connsiteX3" fmla="*/ 0 w 1219200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9">
                <a:moveTo>
                  <a:pt x="0" y="0"/>
                </a:move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26446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104EADE-F32E-4688-BA30-1B8C57E60C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793"/>
          <a:stretch>
            <a:fillRect/>
          </a:stretch>
        </p:blipFill>
        <p:spPr>
          <a:xfrm>
            <a:off x="0" y="2"/>
            <a:ext cx="6487020" cy="6857999"/>
          </a:xfrm>
          <a:custGeom>
            <a:avLst/>
            <a:gdLst>
              <a:gd name="connsiteX0" fmla="*/ 0 w 6487020"/>
              <a:gd name="connsiteY0" fmla="*/ 0 h 6857999"/>
              <a:gd name="connsiteX1" fmla="*/ 4865265 w 6487020"/>
              <a:gd name="connsiteY1" fmla="*/ 0 h 6857999"/>
              <a:gd name="connsiteX2" fmla="*/ 6487020 w 6487020"/>
              <a:gd name="connsiteY2" fmla="*/ 6857999 h 6857999"/>
              <a:gd name="connsiteX3" fmla="*/ 1621754 w 6487020"/>
              <a:gd name="connsiteY3" fmla="*/ 6857999 h 6857999"/>
              <a:gd name="connsiteX4" fmla="*/ 0 w 6487020"/>
              <a:gd name="connsiteY4" fmla="*/ 5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7020" h="6857999">
                <a:moveTo>
                  <a:pt x="0" y="0"/>
                </a:moveTo>
                <a:lnTo>
                  <a:pt x="4865265" y="0"/>
                </a:lnTo>
                <a:lnTo>
                  <a:pt x="6487020" y="6857999"/>
                </a:lnTo>
                <a:lnTo>
                  <a:pt x="1621754" y="6857999"/>
                </a:lnTo>
                <a:lnTo>
                  <a:pt x="0" y="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52843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5637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57A02D0-B67D-4A8B-9684-9BC43B870E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76" t="9971" r="10494"/>
          <a:stretch>
            <a:fillRect/>
          </a:stretch>
        </p:blipFill>
        <p:spPr>
          <a:xfrm>
            <a:off x="5325035" y="683790"/>
            <a:ext cx="5587505" cy="6174210"/>
          </a:xfrm>
          <a:custGeom>
            <a:avLst/>
            <a:gdLst>
              <a:gd name="connsiteX0" fmla="*/ 0 w 5587505"/>
              <a:gd name="connsiteY0" fmla="*/ 2457936 h 6174210"/>
              <a:gd name="connsiteX1" fmla="*/ 1801100 w 5587505"/>
              <a:gd name="connsiteY1" fmla="*/ 2457936 h 6174210"/>
              <a:gd name="connsiteX2" fmla="*/ 1801100 w 5587505"/>
              <a:gd name="connsiteY2" fmla="*/ 6174209 h 6174210"/>
              <a:gd name="connsiteX3" fmla="*/ 0 w 5587505"/>
              <a:gd name="connsiteY3" fmla="*/ 6174209 h 6174210"/>
              <a:gd name="connsiteX4" fmla="*/ 1893203 w 5587505"/>
              <a:gd name="connsiteY4" fmla="*/ 1099782 h 6174210"/>
              <a:gd name="connsiteX5" fmla="*/ 3694303 w 5587505"/>
              <a:gd name="connsiteY5" fmla="*/ 1099782 h 6174210"/>
              <a:gd name="connsiteX6" fmla="*/ 3694303 w 5587505"/>
              <a:gd name="connsiteY6" fmla="*/ 6174209 h 6174210"/>
              <a:gd name="connsiteX7" fmla="*/ 1893203 w 5587505"/>
              <a:gd name="connsiteY7" fmla="*/ 6174209 h 6174210"/>
              <a:gd name="connsiteX8" fmla="*/ 3786405 w 5587505"/>
              <a:gd name="connsiteY8" fmla="*/ 0 h 6174210"/>
              <a:gd name="connsiteX9" fmla="*/ 5587505 w 5587505"/>
              <a:gd name="connsiteY9" fmla="*/ 0 h 6174210"/>
              <a:gd name="connsiteX10" fmla="*/ 5587505 w 5587505"/>
              <a:gd name="connsiteY10" fmla="*/ 6174210 h 6174210"/>
              <a:gd name="connsiteX11" fmla="*/ 3786405 w 5587505"/>
              <a:gd name="connsiteY11" fmla="*/ 6174210 h 6174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587505" h="6174210">
                <a:moveTo>
                  <a:pt x="0" y="2457936"/>
                </a:moveTo>
                <a:lnTo>
                  <a:pt x="1801100" y="2457936"/>
                </a:lnTo>
                <a:lnTo>
                  <a:pt x="1801100" y="6174209"/>
                </a:lnTo>
                <a:lnTo>
                  <a:pt x="0" y="6174209"/>
                </a:lnTo>
                <a:close/>
                <a:moveTo>
                  <a:pt x="1893203" y="1099782"/>
                </a:moveTo>
                <a:lnTo>
                  <a:pt x="3694303" y="1099782"/>
                </a:lnTo>
                <a:lnTo>
                  <a:pt x="3694303" y="6174209"/>
                </a:lnTo>
                <a:lnTo>
                  <a:pt x="1893203" y="6174209"/>
                </a:lnTo>
                <a:close/>
                <a:moveTo>
                  <a:pt x="3786405" y="0"/>
                </a:moveTo>
                <a:lnTo>
                  <a:pt x="5587505" y="0"/>
                </a:lnTo>
                <a:lnTo>
                  <a:pt x="5587505" y="6174210"/>
                </a:lnTo>
                <a:lnTo>
                  <a:pt x="3786405" y="617421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81197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82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65600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991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8F38305-58C0-4B6E-9329-48B4286B3C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16" r="50000" b="19144"/>
          <a:stretch>
            <a:fillRect/>
          </a:stretch>
        </p:blipFill>
        <p:spPr>
          <a:xfrm>
            <a:off x="1" y="1317814"/>
            <a:ext cx="6095999" cy="4227261"/>
          </a:xfrm>
          <a:custGeom>
            <a:avLst/>
            <a:gdLst>
              <a:gd name="connsiteX0" fmla="*/ 0 w 6095999"/>
              <a:gd name="connsiteY0" fmla="*/ 0 h 4227261"/>
              <a:gd name="connsiteX1" fmla="*/ 6095999 w 6095999"/>
              <a:gd name="connsiteY1" fmla="*/ 0 h 4227261"/>
              <a:gd name="connsiteX2" fmla="*/ 6095999 w 6095999"/>
              <a:gd name="connsiteY2" fmla="*/ 4227261 h 4227261"/>
              <a:gd name="connsiteX3" fmla="*/ 0 w 6095999"/>
              <a:gd name="connsiteY3" fmla="*/ 4227261 h 422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5999" h="4227261">
                <a:moveTo>
                  <a:pt x="0" y="0"/>
                </a:moveTo>
                <a:lnTo>
                  <a:pt x="6095999" y="0"/>
                </a:lnTo>
                <a:lnTo>
                  <a:pt x="6095999" y="4227261"/>
                </a:lnTo>
                <a:lnTo>
                  <a:pt x="0" y="422726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487569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48605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08792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79651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3B77F2-5566-454D-9376-90AC3E94A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727F-22D6-4830-AC87-1B85F62A54C7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73E274-BD98-420B-B16A-3B4E312D1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1897D-C36E-4C03-8573-B10CEFB1C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B193-EDF7-4F8C-AD06-28F58AC13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B2B7F9B-B6F3-42B3-AEDA-8EACF0733F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>
          <a:xfrm>
            <a:off x="1" y="0"/>
            <a:ext cx="12191999" cy="3429000"/>
          </a:xfrm>
          <a:custGeom>
            <a:avLst/>
            <a:gdLst>
              <a:gd name="connsiteX0" fmla="*/ 0 w 12191999"/>
              <a:gd name="connsiteY0" fmla="*/ 0 h 3429000"/>
              <a:gd name="connsiteX1" fmla="*/ 12191999 w 12191999"/>
              <a:gd name="connsiteY1" fmla="*/ 0 h 3429000"/>
              <a:gd name="connsiteX2" fmla="*/ 12191999 w 12191999"/>
              <a:gd name="connsiteY2" fmla="*/ 3429000 h 3429000"/>
              <a:gd name="connsiteX3" fmla="*/ 0 w 12191999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3429000">
                <a:moveTo>
                  <a:pt x="0" y="0"/>
                </a:moveTo>
                <a:lnTo>
                  <a:pt x="12191999" y="0"/>
                </a:lnTo>
                <a:lnTo>
                  <a:pt x="12191999" y="3429000"/>
                </a:lnTo>
                <a:lnTo>
                  <a:pt x="0" y="3429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6596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BC20C06-1027-4387-A18C-9EB1EFB22D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37" r="68566" b="67890"/>
          <a:stretch>
            <a:fillRect/>
          </a:stretch>
        </p:blipFill>
        <p:spPr>
          <a:xfrm>
            <a:off x="1223682" y="1"/>
            <a:ext cx="2608730" cy="2202108"/>
          </a:xfrm>
          <a:custGeom>
            <a:avLst/>
            <a:gdLst>
              <a:gd name="connsiteX0" fmla="*/ 0 w 2608730"/>
              <a:gd name="connsiteY0" fmla="*/ 0 h 2202108"/>
              <a:gd name="connsiteX1" fmla="*/ 2608730 w 2608730"/>
              <a:gd name="connsiteY1" fmla="*/ 0 h 2202108"/>
              <a:gd name="connsiteX2" fmla="*/ 2608730 w 2608730"/>
              <a:gd name="connsiteY2" fmla="*/ 2202108 h 2202108"/>
              <a:gd name="connsiteX3" fmla="*/ 0 w 2608730"/>
              <a:gd name="connsiteY3" fmla="*/ 2202108 h 2202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8730" h="2202108">
                <a:moveTo>
                  <a:pt x="0" y="0"/>
                </a:moveTo>
                <a:lnTo>
                  <a:pt x="2608730" y="0"/>
                </a:lnTo>
                <a:lnTo>
                  <a:pt x="2608730" y="2202108"/>
                </a:lnTo>
                <a:lnTo>
                  <a:pt x="0" y="2202108"/>
                </a:lnTo>
                <a:close/>
              </a:path>
            </a:pathLst>
          </a:cu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BA9C8BF-C563-4872-A20A-08F7DC1307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4" r="46039" b="67890"/>
          <a:stretch>
            <a:fillRect/>
          </a:stretch>
        </p:blipFill>
        <p:spPr>
          <a:xfrm>
            <a:off x="3970187" y="1"/>
            <a:ext cx="2608730" cy="2202108"/>
          </a:xfrm>
          <a:custGeom>
            <a:avLst/>
            <a:gdLst>
              <a:gd name="connsiteX0" fmla="*/ 0 w 2608730"/>
              <a:gd name="connsiteY0" fmla="*/ 0 h 2202108"/>
              <a:gd name="connsiteX1" fmla="*/ 2608730 w 2608730"/>
              <a:gd name="connsiteY1" fmla="*/ 0 h 2202108"/>
              <a:gd name="connsiteX2" fmla="*/ 2608730 w 2608730"/>
              <a:gd name="connsiteY2" fmla="*/ 2202108 h 2202108"/>
              <a:gd name="connsiteX3" fmla="*/ 0 w 2608730"/>
              <a:gd name="connsiteY3" fmla="*/ 2202108 h 2202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8730" h="2202108">
                <a:moveTo>
                  <a:pt x="0" y="0"/>
                </a:moveTo>
                <a:lnTo>
                  <a:pt x="2608730" y="0"/>
                </a:lnTo>
                <a:lnTo>
                  <a:pt x="2608730" y="2202108"/>
                </a:lnTo>
                <a:lnTo>
                  <a:pt x="0" y="2202108"/>
                </a:lnTo>
                <a:close/>
              </a:path>
            </a:pathLst>
          </a:cu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FA7495E-C817-4252-AAD6-35ACB20B32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37" t="33945" r="68566" b="33945"/>
          <a:stretch>
            <a:fillRect/>
          </a:stretch>
        </p:blipFill>
        <p:spPr>
          <a:xfrm>
            <a:off x="1223681" y="2327947"/>
            <a:ext cx="2608730" cy="2202108"/>
          </a:xfrm>
          <a:custGeom>
            <a:avLst/>
            <a:gdLst>
              <a:gd name="connsiteX0" fmla="*/ 0 w 2608730"/>
              <a:gd name="connsiteY0" fmla="*/ 0 h 2202108"/>
              <a:gd name="connsiteX1" fmla="*/ 2608730 w 2608730"/>
              <a:gd name="connsiteY1" fmla="*/ 0 h 2202108"/>
              <a:gd name="connsiteX2" fmla="*/ 2608730 w 2608730"/>
              <a:gd name="connsiteY2" fmla="*/ 2202108 h 2202108"/>
              <a:gd name="connsiteX3" fmla="*/ 0 w 2608730"/>
              <a:gd name="connsiteY3" fmla="*/ 2202108 h 2202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8730" h="2202108">
                <a:moveTo>
                  <a:pt x="0" y="0"/>
                </a:moveTo>
                <a:lnTo>
                  <a:pt x="2608730" y="0"/>
                </a:lnTo>
                <a:lnTo>
                  <a:pt x="2608730" y="2202108"/>
                </a:lnTo>
                <a:lnTo>
                  <a:pt x="0" y="2202108"/>
                </a:lnTo>
                <a:close/>
              </a:path>
            </a:pathLst>
          </a:cu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C80FED5-F313-4B9C-BAA1-AE86CE9FD3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4" t="33945" r="46039" b="33945"/>
          <a:stretch>
            <a:fillRect/>
          </a:stretch>
        </p:blipFill>
        <p:spPr>
          <a:xfrm>
            <a:off x="3970187" y="2327947"/>
            <a:ext cx="2608730" cy="2202108"/>
          </a:xfrm>
          <a:custGeom>
            <a:avLst/>
            <a:gdLst>
              <a:gd name="connsiteX0" fmla="*/ 0 w 2608730"/>
              <a:gd name="connsiteY0" fmla="*/ 0 h 2202108"/>
              <a:gd name="connsiteX1" fmla="*/ 2608730 w 2608730"/>
              <a:gd name="connsiteY1" fmla="*/ 0 h 2202108"/>
              <a:gd name="connsiteX2" fmla="*/ 2608730 w 2608730"/>
              <a:gd name="connsiteY2" fmla="*/ 2202108 h 2202108"/>
              <a:gd name="connsiteX3" fmla="*/ 0 w 2608730"/>
              <a:gd name="connsiteY3" fmla="*/ 2202108 h 2202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8730" h="2202108">
                <a:moveTo>
                  <a:pt x="0" y="0"/>
                </a:moveTo>
                <a:lnTo>
                  <a:pt x="2608730" y="0"/>
                </a:lnTo>
                <a:lnTo>
                  <a:pt x="2608730" y="2202108"/>
                </a:lnTo>
                <a:lnTo>
                  <a:pt x="0" y="2202108"/>
                </a:lnTo>
                <a:close/>
              </a:path>
            </a:pathLst>
          </a:cu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73D8378-0079-4A2D-9D8C-020C9BE173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37" t="67890" r="68566"/>
          <a:stretch>
            <a:fillRect/>
          </a:stretch>
        </p:blipFill>
        <p:spPr>
          <a:xfrm>
            <a:off x="1223682" y="4655891"/>
            <a:ext cx="2608730" cy="2202108"/>
          </a:xfrm>
          <a:custGeom>
            <a:avLst/>
            <a:gdLst>
              <a:gd name="connsiteX0" fmla="*/ 0 w 2608730"/>
              <a:gd name="connsiteY0" fmla="*/ 0 h 2202108"/>
              <a:gd name="connsiteX1" fmla="*/ 2608730 w 2608730"/>
              <a:gd name="connsiteY1" fmla="*/ 0 h 2202108"/>
              <a:gd name="connsiteX2" fmla="*/ 2608730 w 2608730"/>
              <a:gd name="connsiteY2" fmla="*/ 2202108 h 2202108"/>
              <a:gd name="connsiteX3" fmla="*/ 0 w 2608730"/>
              <a:gd name="connsiteY3" fmla="*/ 2202108 h 2202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8730" h="2202108">
                <a:moveTo>
                  <a:pt x="0" y="0"/>
                </a:moveTo>
                <a:lnTo>
                  <a:pt x="2608730" y="0"/>
                </a:lnTo>
                <a:lnTo>
                  <a:pt x="2608730" y="2202108"/>
                </a:lnTo>
                <a:lnTo>
                  <a:pt x="0" y="2202108"/>
                </a:lnTo>
                <a:close/>
              </a:path>
            </a:pathLst>
          </a:cu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0EF6EA5-8F7C-44D2-BDE1-97B78854EF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4" t="67890" r="46039"/>
          <a:stretch>
            <a:fillRect/>
          </a:stretch>
        </p:blipFill>
        <p:spPr>
          <a:xfrm>
            <a:off x="3970187" y="4655892"/>
            <a:ext cx="2608730" cy="2202108"/>
          </a:xfrm>
          <a:custGeom>
            <a:avLst/>
            <a:gdLst>
              <a:gd name="connsiteX0" fmla="*/ 0 w 2608730"/>
              <a:gd name="connsiteY0" fmla="*/ 0 h 2202108"/>
              <a:gd name="connsiteX1" fmla="*/ 2608730 w 2608730"/>
              <a:gd name="connsiteY1" fmla="*/ 0 h 2202108"/>
              <a:gd name="connsiteX2" fmla="*/ 2608730 w 2608730"/>
              <a:gd name="connsiteY2" fmla="*/ 2202108 h 2202108"/>
              <a:gd name="connsiteX3" fmla="*/ 0 w 2608730"/>
              <a:gd name="connsiteY3" fmla="*/ 2202108 h 2202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8730" h="2202108">
                <a:moveTo>
                  <a:pt x="0" y="0"/>
                </a:moveTo>
                <a:lnTo>
                  <a:pt x="2608730" y="0"/>
                </a:lnTo>
                <a:lnTo>
                  <a:pt x="2608730" y="2202108"/>
                </a:lnTo>
                <a:lnTo>
                  <a:pt x="0" y="220210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481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13C4509-03A9-4A02-BE85-E9397FBF5D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4" t="37647" r="71765" b="35098"/>
          <a:stretch>
            <a:fillRect/>
          </a:stretch>
        </p:blipFill>
        <p:spPr>
          <a:xfrm>
            <a:off x="1573304" y="2581836"/>
            <a:ext cx="1869142" cy="1869142"/>
          </a:xfrm>
          <a:custGeom>
            <a:avLst/>
            <a:gdLst>
              <a:gd name="connsiteX0" fmla="*/ 934571 w 1869142"/>
              <a:gd name="connsiteY0" fmla="*/ 0 h 1869142"/>
              <a:gd name="connsiteX1" fmla="*/ 1869142 w 1869142"/>
              <a:gd name="connsiteY1" fmla="*/ 934571 h 1869142"/>
              <a:gd name="connsiteX2" fmla="*/ 934571 w 1869142"/>
              <a:gd name="connsiteY2" fmla="*/ 1869142 h 1869142"/>
              <a:gd name="connsiteX3" fmla="*/ 0 w 1869142"/>
              <a:gd name="connsiteY3" fmla="*/ 934571 h 1869142"/>
              <a:gd name="connsiteX4" fmla="*/ 934571 w 1869142"/>
              <a:gd name="connsiteY4" fmla="*/ 0 h 1869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9142" h="1869142">
                <a:moveTo>
                  <a:pt x="934571" y="0"/>
                </a:moveTo>
                <a:cubicBezTo>
                  <a:pt x="1450720" y="0"/>
                  <a:pt x="1869142" y="418422"/>
                  <a:pt x="1869142" y="934571"/>
                </a:cubicBezTo>
                <a:cubicBezTo>
                  <a:pt x="1869142" y="1450720"/>
                  <a:pt x="1450720" y="1869142"/>
                  <a:pt x="934571" y="1869142"/>
                </a:cubicBezTo>
                <a:cubicBezTo>
                  <a:pt x="418422" y="1869142"/>
                  <a:pt x="0" y="1450720"/>
                  <a:pt x="0" y="934571"/>
                </a:cubicBezTo>
                <a:cubicBezTo>
                  <a:pt x="0" y="418422"/>
                  <a:pt x="418422" y="0"/>
                  <a:pt x="934571" y="0"/>
                </a:cubicBez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FA9AA5E-8163-48DF-8289-AA97440003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74" t="37647" r="52096" b="35098"/>
          <a:stretch>
            <a:fillRect/>
          </a:stretch>
        </p:blipFill>
        <p:spPr>
          <a:xfrm>
            <a:off x="3971364" y="2581836"/>
            <a:ext cx="1869142" cy="1869142"/>
          </a:xfrm>
          <a:custGeom>
            <a:avLst/>
            <a:gdLst>
              <a:gd name="connsiteX0" fmla="*/ 934571 w 1869142"/>
              <a:gd name="connsiteY0" fmla="*/ 0 h 1869142"/>
              <a:gd name="connsiteX1" fmla="*/ 1869142 w 1869142"/>
              <a:gd name="connsiteY1" fmla="*/ 934571 h 1869142"/>
              <a:gd name="connsiteX2" fmla="*/ 934571 w 1869142"/>
              <a:gd name="connsiteY2" fmla="*/ 1869142 h 1869142"/>
              <a:gd name="connsiteX3" fmla="*/ 0 w 1869142"/>
              <a:gd name="connsiteY3" fmla="*/ 934571 h 1869142"/>
              <a:gd name="connsiteX4" fmla="*/ 934571 w 1869142"/>
              <a:gd name="connsiteY4" fmla="*/ 0 h 1869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9142" h="1869142">
                <a:moveTo>
                  <a:pt x="934571" y="0"/>
                </a:moveTo>
                <a:cubicBezTo>
                  <a:pt x="1450720" y="0"/>
                  <a:pt x="1869142" y="418422"/>
                  <a:pt x="1869142" y="934571"/>
                </a:cubicBezTo>
                <a:cubicBezTo>
                  <a:pt x="1869142" y="1450720"/>
                  <a:pt x="1450720" y="1869142"/>
                  <a:pt x="934571" y="1869142"/>
                </a:cubicBezTo>
                <a:cubicBezTo>
                  <a:pt x="418422" y="1869142"/>
                  <a:pt x="0" y="1450720"/>
                  <a:pt x="0" y="934571"/>
                </a:cubicBezTo>
                <a:cubicBezTo>
                  <a:pt x="0" y="418422"/>
                  <a:pt x="418422" y="0"/>
                  <a:pt x="934571" y="0"/>
                </a:cubicBezTo>
                <a:close/>
              </a:path>
            </a:pathLst>
          </a:cu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9180845-83D5-4FCB-9B83-36B24F8284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43" t="37647" r="32426" b="35098"/>
          <a:stretch>
            <a:fillRect/>
          </a:stretch>
        </p:blipFill>
        <p:spPr>
          <a:xfrm>
            <a:off x="6369423" y="2581836"/>
            <a:ext cx="1869142" cy="1869142"/>
          </a:xfrm>
          <a:custGeom>
            <a:avLst/>
            <a:gdLst>
              <a:gd name="connsiteX0" fmla="*/ 934571 w 1869142"/>
              <a:gd name="connsiteY0" fmla="*/ 0 h 1869142"/>
              <a:gd name="connsiteX1" fmla="*/ 1869142 w 1869142"/>
              <a:gd name="connsiteY1" fmla="*/ 934571 h 1869142"/>
              <a:gd name="connsiteX2" fmla="*/ 934571 w 1869142"/>
              <a:gd name="connsiteY2" fmla="*/ 1869142 h 1869142"/>
              <a:gd name="connsiteX3" fmla="*/ 0 w 1869142"/>
              <a:gd name="connsiteY3" fmla="*/ 934571 h 1869142"/>
              <a:gd name="connsiteX4" fmla="*/ 934571 w 1869142"/>
              <a:gd name="connsiteY4" fmla="*/ 0 h 1869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9142" h="1869142">
                <a:moveTo>
                  <a:pt x="934571" y="0"/>
                </a:moveTo>
                <a:cubicBezTo>
                  <a:pt x="1450720" y="0"/>
                  <a:pt x="1869142" y="418422"/>
                  <a:pt x="1869142" y="934571"/>
                </a:cubicBezTo>
                <a:cubicBezTo>
                  <a:pt x="1869142" y="1450720"/>
                  <a:pt x="1450720" y="1869142"/>
                  <a:pt x="934571" y="1869142"/>
                </a:cubicBezTo>
                <a:cubicBezTo>
                  <a:pt x="418422" y="1869142"/>
                  <a:pt x="0" y="1450720"/>
                  <a:pt x="0" y="934571"/>
                </a:cubicBezTo>
                <a:cubicBezTo>
                  <a:pt x="0" y="418422"/>
                  <a:pt x="418422" y="0"/>
                  <a:pt x="934571" y="0"/>
                </a:cubicBezTo>
                <a:close/>
              </a:path>
            </a:pathLst>
          </a:cu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666159D-3D49-4C83-A84B-F9BC76571E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12" t="37647" r="12757" b="35098"/>
          <a:stretch>
            <a:fillRect/>
          </a:stretch>
        </p:blipFill>
        <p:spPr>
          <a:xfrm>
            <a:off x="8767482" y="2581836"/>
            <a:ext cx="1869142" cy="1869142"/>
          </a:xfrm>
          <a:custGeom>
            <a:avLst/>
            <a:gdLst>
              <a:gd name="connsiteX0" fmla="*/ 934571 w 1869142"/>
              <a:gd name="connsiteY0" fmla="*/ 0 h 1869142"/>
              <a:gd name="connsiteX1" fmla="*/ 1869142 w 1869142"/>
              <a:gd name="connsiteY1" fmla="*/ 934571 h 1869142"/>
              <a:gd name="connsiteX2" fmla="*/ 934571 w 1869142"/>
              <a:gd name="connsiteY2" fmla="*/ 1869142 h 1869142"/>
              <a:gd name="connsiteX3" fmla="*/ 0 w 1869142"/>
              <a:gd name="connsiteY3" fmla="*/ 934571 h 1869142"/>
              <a:gd name="connsiteX4" fmla="*/ 934571 w 1869142"/>
              <a:gd name="connsiteY4" fmla="*/ 0 h 1869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9142" h="1869142">
                <a:moveTo>
                  <a:pt x="934571" y="0"/>
                </a:moveTo>
                <a:cubicBezTo>
                  <a:pt x="1450720" y="0"/>
                  <a:pt x="1869142" y="418422"/>
                  <a:pt x="1869142" y="934571"/>
                </a:cubicBezTo>
                <a:cubicBezTo>
                  <a:pt x="1869142" y="1450720"/>
                  <a:pt x="1450720" y="1869142"/>
                  <a:pt x="934571" y="1869142"/>
                </a:cubicBezTo>
                <a:cubicBezTo>
                  <a:pt x="418422" y="1869142"/>
                  <a:pt x="0" y="1450720"/>
                  <a:pt x="0" y="934571"/>
                </a:cubicBezTo>
                <a:cubicBezTo>
                  <a:pt x="0" y="418422"/>
                  <a:pt x="418422" y="0"/>
                  <a:pt x="934571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7582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CCB2E28-4C31-4ED5-8987-09C3A14DBE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19733" r="30942" b="43922"/>
          <a:stretch>
            <a:fillRect/>
          </a:stretch>
        </p:blipFill>
        <p:spPr>
          <a:xfrm>
            <a:off x="1038610" y="1353267"/>
            <a:ext cx="7380986" cy="2492593"/>
          </a:xfrm>
          <a:custGeom>
            <a:avLst/>
            <a:gdLst>
              <a:gd name="connsiteX0" fmla="*/ 0 w 7380986"/>
              <a:gd name="connsiteY0" fmla="*/ 0 h 2492593"/>
              <a:gd name="connsiteX1" fmla="*/ 7380986 w 7380986"/>
              <a:gd name="connsiteY1" fmla="*/ 0 h 2492593"/>
              <a:gd name="connsiteX2" fmla="*/ 7380986 w 7380986"/>
              <a:gd name="connsiteY2" fmla="*/ 2492593 h 2492593"/>
              <a:gd name="connsiteX3" fmla="*/ 0 w 7380986"/>
              <a:gd name="connsiteY3" fmla="*/ 2492593 h 2492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80986" h="2492593">
                <a:moveTo>
                  <a:pt x="0" y="0"/>
                </a:moveTo>
                <a:lnTo>
                  <a:pt x="7380986" y="0"/>
                </a:lnTo>
                <a:lnTo>
                  <a:pt x="7380986" y="2492593"/>
                </a:lnTo>
                <a:lnTo>
                  <a:pt x="0" y="2492593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9015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A83172-F878-4AEB-AC0E-EE43803F8F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6" t="50000" r="70420" b="20602"/>
          <a:stretch>
            <a:fillRect/>
          </a:stretch>
        </p:blipFill>
        <p:spPr>
          <a:xfrm>
            <a:off x="1291866" y="3429000"/>
            <a:ext cx="2314586" cy="2016110"/>
          </a:xfrm>
          <a:custGeom>
            <a:avLst/>
            <a:gdLst>
              <a:gd name="connsiteX0" fmla="*/ 0 w 2314586"/>
              <a:gd name="connsiteY0" fmla="*/ 0 h 2016110"/>
              <a:gd name="connsiteX1" fmla="*/ 2314586 w 2314586"/>
              <a:gd name="connsiteY1" fmla="*/ 0 h 2016110"/>
              <a:gd name="connsiteX2" fmla="*/ 2314586 w 2314586"/>
              <a:gd name="connsiteY2" fmla="*/ 2016110 h 2016110"/>
              <a:gd name="connsiteX3" fmla="*/ 0 w 2314586"/>
              <a:gd name="connsiteY3" fmla="*/ 2016110 h 2016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4586" h="2016110">
                <a:moveTo>
                  <a:pt x="0" y="0"/>
                </a:moveTo>
                <a:lnTo>
                  <a:pt x="2314586" y="0"/>
                </a:lnTo>
                <a:lnTo>
                  <a:pt x="2314586" y="2016110"/>
                </a:lnTo>
                <a:lnTo>
                  <a:pt x="0" y="2016110"/>
                </a:lnTo>
                <a:close/>
              </a:path>
            </a:pathLst>
          </a:cu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0F0BB91-6EB6-458E-893B-3799788BE3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16" t="50000" r="50000" b="20602"/>
          <a:stretch>
            <a:fillRect/>
          </a:stretch>
        </p:blipFill>
        <p:spPr>
          <a:xfrm>
            <a:off x="3781414" y="3429000"/>
            <a:ext cx="2314586" cy="2016110"/>
          </a:xfrm>
          <a:custGeom>
            <a:avLst/>
            <a:gdLst>
              <a:gd name="connsiteX0" fmla="*/ 0 w 2314586"/>
              <a:gd name="connsiteY0" fmla="*/ 0 h 2016110"/>
              <a:gd name="connsiteX1" fmla="*/ 2314586 w 2314586"/>
              <a:gd name="connsiteY1" fmla="*/ 0 h 2016110"/>
              <a:gd name="connsiteX2" fmla="*/ 2314586 w 2314586"/>
              <a:gd name="connsiteY2" fmla="*/ 2016110 h 2016110"/>
              <a:gd name="connsiteX3" fmla="*/ 0 w 2314586"/>
              <a:gd name="connsiteY3" fmla="*/ 2016110 h 2016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4586" h="2016110">
                <a:moveTo>
                  <a:pt x="0" y="0"/>
                </a:moveTo>
                <a:lnTo>
                  <a:pt x="2314586" y="0"/>
                </a:lnTo>
                <a:lnTo>
                  <a:pt x="2314586" y="2016110"/>
                </a:lnTo>
                <a:lnTo>
                  <a:pt x="0" y="2016110"/>
                </a:lnTo>
                <a:close/>
              </a:path>
            </a:pathLst>
          </a:cu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840CA2F-6DEB-42C9-A8A7-CADF264E09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13" t="20602" r="10502" b="50000"/>
          <a:stretch>
            <a:fillRect/>
          </a:stretch>
        </p:blipFill>
        <p:spPr>
          <a:xfrm>
            <a:off x="8596990" y="1412889"/>
            <a:ext cx="2314586" cy="2016110"/>
          </a:xfrm>
          <a:custGeom>
            <a:avLst/>
            <a:gdLst>
              <a:gd name="connsiteX0" fmla="*/ 0 w 2314586"/>
              <a:gd name="connsiteY0" fmla="*/ 0 h 2016110"/>
              <a:gd name="connsiteX1" fmla="*/ 2314586 w 2314586"/>
              <a:gd name="connsiteY1" fmla="*/ 0 h 2016110"/>
              <a:gd name="connsiteX2" fmla="*/ 2314586 w 2314586"/>
              <a:gd name="connsiteY2" fmla="*/ 2016110 h 2016110"/>
              <a:gd name="connsiteX3" fmla="*/ 0 w 2314586"/>
              <a:gd name="connsiteY3" fmla="*/ 2016110 h 2016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4586" h="2016110">
                <a:moveTo>
                  <a:pt x="0" y="0"/>
                </a:moveTo>
                <a:lnTo>
                  <a:pt x="2314586" y="0"/>
                </a:lnTo>
                <a:lnTo>
                  <a:pt x="2314586" y="2016110"/>
                </a:lnTo>
                <a:lnTo>
                  <a:pt x="0" y="201611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8772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098E32A-B658-438E-9C84-BCEFA85FD9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85" t="18039" r="10494" b="17843"/>
          <a:stretch>
            <a:fillRect/>
          </a:stretch>
        </p:blipFill>
        <p:spPr>
          <a:xfrm>
            <a:off x="5813755" y="1237130"/>
            <a:ext cx="5098787" cy="4397188"/>
          </a:xfrm>
          <a:custGeom>
            <a:avLst/>
            <a:gdLst>
              <a:gd name="connsiteX0" fmla="*/ 0 w 5098787"/>
              <a:gd name="connsiteY0" fmla="*/ 0 h 4397188"/>
              <a:gd name="connsiteX1" fmla="*/ 5098787 w 5098787"/>
              <a:gd name="connsiteY1" fmla="*/ 0 h 4397188"/>
              <a:gd name="connsiteX2" fmla="*/ 5098787 w 5098787"/>
              <a:gd name="connsiteY2" fmla="*/ 4397188 h 4397188"/>
              <a:gd name="connsiteX3" fmla="*/ 0 w 5098787"/>
              <a:gd name="connsiteY3" fmla="*/ 4397188 h 439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98787" h="4397188">
                <a:moveTo>
                  <a:pt x="0" y="0"/>
                </a:moveTo>
                <a:lnTo>
                  <a:pt x="5098787" y="0"/>
                </a:lnTo>
                <a:lnTo>
                  <a:pt x="5098787" y="4397188"/>
                </a:lnTo>
                <a:lnTo>
                  <a:pt x="0" y="439718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1652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8B275E3-FD52-4793-ABB7-9D78785CF1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566"/>
          <a:stretch>
            <a:fillRect/>
          </a:stretch>
        </p:blipFill>
        <p:spPr>
          <a:xfrm>
            <a:off x="1" y="1"/>
            <a:ext cx="3832411" cy="6857999"/>
          </a:xfrm>
          <a:custGeom>
            <a:avLst/>
            <a:gdLst>
              <a:gd name="connsiteX0" fmla="*/ 0 w 3832411"/>
              <a:gd name="connsiteY0" fmla="*/ 0 h 6857999"/>
              <a:gd name="connsiteX1" fmla="*/ 3832411 w 3832411"/>
              <a:gd name="connsiteY1" fmla="*/ 0 h 6857999"/>
              <a:gd name="connsiteX2" fmla="*/ 3832411 w 3832411"/>
              <a:gd name="connsiteY2" fmla="*/ 6857999 h 6857999"/>
              <a:gd name="connsiteX3" fmla="*/ 0 w 3832411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32411" h="6857999">
                <a:moveTo>
                  <a:pt x="0" y="0"/>
                </a:moveTo>
                <a:lnTo>
                  <a:pt x="3832411" y="0"/>
                </a:lnTo>
                <a:lnTo>
                  <a:pt x="3832411" y="6857999"/>
                </a:lnTo>
                <a:lnTo>
                  <a:pt x="0" y="6857999"/>
                </a:lnTo>
                <a:close/>
              </a:path>
            </a:pathLst>
          </a:cu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0A9444F-C006-4199-A454-1ECDD5B5B0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4" r="46039" b="50992"/>
          <a:stretch>
            <a:fillRect/>
          </a:stretch>
        </p:blipFill>
        <p:spPr>
          <a:xfrm>
            <a:off x="3970188" y="1"/>
            <a:ext cx="2608730" cy="3360974"/>
          </a:xfrm>
          <a:custGeom>
            <a:avLst/>
            <a:gdLst>
              <a:gd name="connsiteX0" fmla="*/ 0 w 2608730"/>
              <a:gd name="connsiteY0" fmla="*/ 0 h 3360974"/>
              <a:gd name="connsiteX1" fmla="*/ 2608730 w 2608730"/>
              <a:gd name="connsiteY1" fmla="*/ 0 h 3360974"/>
              <a:gd name="connsiteX2" fmla="*/ 2608730 w 2608730"/>
              <a:gd name="connsiteY2" fmla="*/ 3360974 h 3360974"/>
              <a:gd name="connsiteX3" fmla="*/ 0 w 2608730"/>
              <a:gd name="connsiteY3" fmla="*/ 3360974 h 3360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8730" h="3360974">
                <a:moveTo>
                  <a:pt x="0" y="0"/>
                </a:moveTo>
                <a:lnTo>
                  <a:pt x="2608730" y="0"/>
                </a:lnTo>
                <a:lnTo>
                  <a:pt x="2608730" y="3360974"/>
                </a:lnTo>
                <a:lnTo>
                  <a:pt x="0" y="3360974"/>
                </a:lnTo>
                <a:close/>
              </a:path>
            </a:pathLst>
          </a:cu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48B0E1D-BB4F-45BB-A75C-E59650D132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4" t="50992" r="46039"/>
          <a:stretch>
            <a:fillRect/>
          </a:stretch>
        </p:blipFill>
        <p:spPr>
          <a:xfrm>
            <a:off x="3970187" y="3497026"/>
            <a:ext cx="2608730" cy="3360975"/>
          </a:xfrm>
          <a:custGeom>
            <a:avLst/>
            <a:gdLst>
              <a:gd name="connsiteX0" fmla="*/ 0 w 2608730"/>
              <a:gd name="connsiteY0" fmla="*/ 0 h 3360975"/>
              <a:gd name="connsiteX1" fmla="*/ 2608730 w 2608730"/>
              <a:gd name="connsiteY1" fmla="*/ 0 h 3360975"/>
              <a:gd name="connsiteX2" fmla="*/ 2608730 w 2608730"/>
              <a:gd name="connsiteY2" fmla="*/ 3360975 h 3360975"/>
              <a:gd name="connsiteX3" fmla="*/ 0 w 2608730"/>
              <a:gd name="connsiteY3" fmla="*/ 3360975 h 3360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8730" h="3360975">
                <a:moveTo>
                  <a:pt x="0" y="0"/>
                </a:moveTo>
                <a:lnTo>
                  <a:pt x="2608730" y="0"/>
                </a:lnTo>
                <a:lnTo>
                  <a:pt x="2608730" y="3360975"/>
                </a:lnTo>
                <a:lnTo>
                  <a:pt x="0" y="336097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338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40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1F3DAB0F-0183-4A9D-A878-936FA4AE7263}"/>
              </a:ext>
            </a:extLst>
          </p:cNvPr>
          <p:cNvSpPr/>
          <p:nvPr/>
        </p:nvSpPr>
        <p:spPr>
          <a:xfrm>
            <a:off x="0" y="1730857"/>
            <a:ext cx="12192000" cy="3409734"/>
          </a:xfrm>
          <a:prstGeom prst="rect">
            <a:avLst/>
          </a:prstGeom>
          <a:solidFill>
            <a:schemeClr val="tx1">
              <a:lumMod val="95000"/>
              <a:lumOff val="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9E18DEB-1798-4548-9C4F-0FF98B957A55}"/>
              </a:ext>
            </a:extLst>
          </p:cNvPr>
          <p:cNvGrpSpPr/>
          <p:nvPr/>
        </p:nvGrpSpPr>
        <p:grpSpPr>
          <a:xfrm>
            <a:off x="253025" y="247583"/>
            <a:ext cx="11706878" cy="6394975"/>
            <a:chOff x="253025" y="247583"/>
            <a:chExt cx="11706878" cy="6394975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906E57D7-4094-47E3-B82A-4C34A6BC2CB3}"/>
                </a:ext>
              </a:extLst>
            </p:cNvPr>
            <p:cNvSpPr/>
            <p:nvPr/>
          </p:nvSpPr>
          <p:spPr>
            <a:xfrm>
              <a:off x="11839538" y="268310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4E9712E-BBF2-42E8-8F3B-E7ADF1717628}"/>
                </a:ext>
              </a:extLst>
            </p:cNvPr>
            <p:cNvSpPr/>
            <p:nvPr/>
          </p:nvSpPr>
          <p:spPr>
            <a:xfrm>
              <a:off x="11839538" y="438151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F76ED4F-45A7-4F41-B4FD-E51EBCFCA305}"/>
                </a:ext>
              </a:extLst>
            </p:cNvPr>
            <p:cNvSpPr/>
            <p:nvPr/>
          </p:nvSpPr>
          <p:spPr>
            <a:xfrm>
              <a:off x="11839538" y="607993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995FF9A-3D93-42D8-B456-97D796FE314A}"/>
                </a:ext>
              </a:extLst>
            </p:cNvPr>
            <p:cNvSpPr/>
            <p:nvPr/>
          </p:nvSpPr>
          <p:spPr>
            <a:xfrm>
              <a:off x="273550" y="6198807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47A37E1-43F6-41AF-83CA-4E461FA153D2}"/>
                </a:ext>
              </a:extLst>
            </p:cNvPr>
            <p:cNvSpPr/>
            <p:nvPr/>
          </p:nvSpPr>
          <p:spPr>
            <a:xfrm>
              <a:off x="273550" y="6368648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9C8FC32-9440-4598-9A29-61C57F837C64}"/>
                </a:ext>
              </a:extLst>
            </p:cNvPr>
            <p:cNvSpPr/>
            <p:nvPr/>
          </p:nvSpPr>
          <p:spPr>
            <a:xfrm>
              <a:off x="273550" y="6538490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13" name="Circle: Hollow 12">
              <a:extLst>
                <a:ext uri="{FF2B5EF4-FFF2-40B4-BE49-F238E27FC236}">
                  <a16:creationId xmlns:a16="http://schemas.microsoft.com/office/drawing/2014/main" id="{E165EA2F-0815-4351-A249-1EBB71883CD4}"/>
                </a:ext>
              </a:extLst>
            </p:cNvPr>
            <p:cNvSpPr/>
            <p:nvPr/>
          </p:nvSpPr>
          <p:spPr>
            <a:xfrm>
              <a:off x="253025" y="247583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>
                <a:solidFill>
                  <a:schemeClr val="tx1"/>
                </a:solidFill>
              </a:endParaRPr>
            </a:p>
          </p:txBody>
        </p:sp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94DE73DF-099F-44CF-AADE-1784ED48ABB2}"/>
              </a:ext>
            </a:extLst>
          </p:cNvPr>
          <p:cNvSpPr txBox="1"/>
          <p:nvPr/>
        </p:nvSpPr>
        <p:spPr>
          <a:xfrm rot="5400000">
            <a:off x="11060727" y="5435380"/>
            <a:ext cx="16049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All Blue Theme</a:t>
            </a:r>
            <a:endParaRPr lang="en-ID" sz="110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DE0D38E-7BBD-430D-B417-40A633524D5A}"/>
              </a:ext>
            </a:extLst>
          </p:cNvPr>
          <p:cNvSpPr txBox="1"/>
          <p:nvPr/>
        </p:nvSpPr>
        <p:spPr>
          <a:xfrm>
            <a:off x="10149351" y="6415431"/>
            <a:ext cx="15263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Creative Presentations</a:t>
            </a:r>
            <a:endParaRPr lang="en-ID" sz="11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D947D7F-0505-47A2-ADEF-E817095B4E06}"/>
              </a:ext>
            </a:extLst>
          </p:cNvPr>
          <p:cNvGrpSpPr/>
          <p:nvPr/>
        </p:nvGrpSpPr>
        <p:grpSpPr>
          <a:xfrm>
            <a:off x="3450080" y="2340539"/>
            <a:ext cx="5291833" cy="2190371"/>
            <a:chOff x="3450080" y="2134015"/>
            <a:chExt cx="5291833" cy="2190371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DBD6C5B-3045-4A3A-8866-CA09A3092D61}"/>
                </a:ext>
              </a:extLst>
            </p:cNvPr>
            <p:cNvSpPr txBox="1"/>
            <p:nvPr/>
          </p:nvSpPr>
          <p:spPr>
            <a:xfrm>
              <a:off x="3450080" y="2299084"/>
              <a:ext cx="5291833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500" spc="1000" dirty="0">
                  <a:solidFill>
                    <a:schemeClr val="accent2"/>
                  </a:solidFill>
                  <a:latin typeface="Bree Serif" panose="02000503040000020004" pitchFamily="2" charset="0"/>
                </a:rPr>
                <a:t>AZURE</a:t>
              </a:r>
              <a:endParaRPr lang="en-ID" sz="11500" spc="1000" dirty="0">
                <a:solidFill>
                  <a:schemeClr val="accent2"/>
                </a:solidFill>
                <a:latin typeface="Bree Serif" panose="02000503040000020004" pitchFamily="2" charset="0"/>
              </a:endParaRPr>
            </a:p>
          </p:txBody>
        </p:sp>
        <p:sp>
          <p:nvSpPr>
            <p:cNvPr id="38" name="Block Arc 37">
              <a:extLst>
                <a:ext uri="{FF2B5EF4-FFF2-40B4-BE49-F238E27FC236}">
                  <a16:creationId xmlns:a16="http://schemas.microsoft.com/office/drawing/2014/main" id="{3288CCA3-F715-485F-833D-B336E3A2595B}"/>
                </a:ext>
              </a:extLst>
            </p:cNvPr>
            <p:cNvSpPr/>
            <p:nvPr/>
          </p:nvSpPr>
          <p:spPr>
            <a:xfrm>
              <a:off x="5710512" y="2134015"/>
              <a:ext cx="770970" cy="770970"/>
            </a:xfrm>
            <a:prstGeom prst="blockArc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BC4FB70-D53A-4274-B2FD-3632155289B2}"/>
                </a:ext>
              </a:extLst>
            </p:cNvPr>
            <p:cNvSpPr txBox="1"/>
            <p:nvPr/>
          </p:nvSpPr>
          <p:spPr>
            <a:xfrm>
              <a:off x="3668092" y="4047387"/>
              <a:ext cx="4855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spc="1000" dirty="0" err="1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</a:t>
              </a:r>
              <a:r>
                <a:rPr lang="en-US" sz="1200" spc="10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 Your Presentations</a:t>
              </a:r>
              <a:endParaRPr lang="en-ID" sz="1200" spc="10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32" name="Frame 31">
            <a:extLst>
              <a:ext uri="{FF2B5EF4-FFF2-40B4-BE49-F238E27FC236}">
                <a16:creationId xmlns:a16="http://schemas.microsoft.com/office/drawing/2014/main" id="{A1D1A361-CCB6-411A-9F6C-880C9D729316}"/>
              </a:ext>
            </a:extLst>
          </p:cNvPr>
          <p:cNvSpPr/>
          <p:nvPr/>
        </p:nvSpPr>
        <p:spPr>
          <a:xfrm>
            <a:off x="2149762" y="1035424"/>
            <a:ext cx="7892476" cy="4787152"/>
          </a:xfrm>
          <a:prstGeom prst="frame">
            <a:avLst>
              <a:gd name="adj1" fmla="val 4354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281507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8259A33-13D1-4842-A805-AC2B074B93C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643444-C6D6-450C-A066-D9F2BC401E35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906E57D7-4094-47E3-B82A-4C34A6BC2CB3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4E9712E-BBF2-42E8-8F3B-E7ADF171762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F76ED4F-45A7-4F41-B4FD-E51EBCFCA30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666164-B2B6-46A3-B343-579889BD173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995FF9A-3D93-42D8-B456-97D796FE314A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47A37E1-43F6-41AF-83CA-4E461FA153D2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9C8FC32-9440-4598-9A29-61C57F837C64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E165EA2F-0815-4351-A249-1EBB71883CD4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9EF13C-5677-44FC-86CD-1285E412690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DE73DF-099F-44CF-AADE-1784ED48ABB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E0D38E-7BBD-430D-B417-40A633524D5A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029681C-80CD-4322-A1F5-C77AC13474B4}"/>
              </a:ext>
            </a:extLst>
          </p:cNvPr>
          <p:cNvSpPr txBox="1"/>
          <p:nvPr/>
        </p:nvSpPr>
        <p:spPr>
          <a:xfrm>
            <a:off x="7348704" y="1398500"/>
            <a:ext cx="2456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Bree Serif" panose="02000503040000020004" pitchFamily="2" charset="0"/>
              </a:rPr>
              <a:t>Blue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Style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34" name="Block Arc 33">
            <a:extLst>
              <a:ext uri="{FF2B5EF4-FFF2-40B4-BE49-F238E27FC236}">
                <a16:creationId xmlns:a16="http://schemas.microsoft.com/office/drawing/2014/main" id="{C0A75180-DC49-4854-9DA0-A617C12221BD}"/>
              </a:ext>
            </a:extLst>
          </p:cNvPr>
          <p:cNvSpPr/>
          <p:nvPr/>
        </p:nvSpPr>
        <p:spPr>
          <a:xfrm>
            <a:off x="7468538" y="1178821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1FC5F5-3BB6-44E9-979B-AEA04CB79200}"/>
              </a:ext>
            </a:extLst>
          </p:cNvPr>
          <p:cNvSpPr txBox="1"/>
          <p:nvPr/>
        </p:nvSpPr>
        <p:spPr>
          <a:xfrm>
            <a:off x="7651332" y="2500480"/>
            <a:ext cx="3288080" cy="573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adla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ipsum doit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cons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adlorem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adlorem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6276DEEB-AA1D-470E-959F-2E23D6405DAF}"/>
              </a:ext>
            </a:extLst>
          </p:cNvPr>
          <p:cNvSpPr/>
          <p:nvPr/>
        </p:nvSpPr>
        <p:spPr>
          <a:xfrm>
            <a:off x="7473576" y="2606196"/>
            <a:ext cx="65345" cy="39355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latin typeface="Source Sans Pro" panose="020B0503030403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7BEB50F-FFFC-40FE-9A81-122700E17529}"/>
              </a:ext>
            </a:extLst>
          </p:cNvPr>
          <p:cNvSpPr txBox="1"/>
          <p:nvPr/>
        </p:nvSpPr>
        <p:spPr>
          <a:xfrm>
            <a:off x="7651332" y="3327033"/>
            <a:ext cx="3288080" cy="573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adla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ipsum doit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cons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adlorem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adlorem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22E14153-8587-49A2-8880-9EBAA6B36B2B}"/>
              </a:ext>
            </a:extLst>
          </p:cNvPr>
          <p:cNvSpPr/>
          <p:nvPr/>
        </p:nvSpPr>
        <p:spPr>
          <a:xfrm>
            <a:off x="7473576" y="3432749"/>
            <a:ext cx="65345" cy="39355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latin typeface="Source Sans Pro" panose="020B0503030403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AC0DB88-DE5F-43B6-AB57-90BC3753C807}"/>
              </a:ext>
            </a:extLst>
          </p:cNvPr>
          <p:cNvSpPr txBox="1"/>
          <p:nvPr/>
        </p:nvSpPr>
        <p:spPr>
          <a:xfrm>
            <a:off x="7651332" y="4153586"/>
            <a:ext cx="3288080" cy="573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adla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ipsum doit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cons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adlorem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adlorem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64A679C4-85CE-4D89-8243-725109149A95}"/>
              </a:ext>
            </a:extLst>
          </p:cNvPr>
          <p:cNvSpPr/>
          <p:nvPr/>
        </p:nvSpPr>
        <p:spPr>
          <a:xfrm>
            <a:off x="7473576" y="4270298"/>
            <a:ext cx="65345" cy="393559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latin typeface="Source Sans Pro" panose="020B0503030403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DF7103B-DC1D-43F2-B501-1C69E67DEF52}"/>
              </a:ext>
            </a:extLst>
          </p:cNvPr>
          <p:cNvSpPr txBox="1"/>
          <p:nvPr/>
        </p:nvSpPr>
        <p:spPr>
          <a:xfrm>
            <a:off x="7651332" y="4980139"/>
            <a:ext cx="3288080" cy="573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adla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ipsum doit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cons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adlorem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adlorem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7B941135-3AB8-4B48-82F5-C3470F1B5C81}"/>
              </a:ext>
            </a:extLst>
          </p:cNvPr>
          <p:cNvSpPr/>
          <p:nvPr/>
        </p:nvSpPr>
        <p:spPr>
          <a:xfrm>
            <a:off x="7473576" y="5096851"/>
            <a:ext cx="65345" cy="39355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415122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8259A33-13D1-4842-A805-AC2B074B93C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  <a:solidFill>
            <a:schemeClr val="bg1"/>
          </a:solidFill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643444-C6D6-450C-A066-D9F2BC401E35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grpFill/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906E57D7-4094-47E3-B82A-4C34A6BC2CB3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4E9712E-BBF2-42E8-8F3B-E7ADF171762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F76ED4F-45A7-4F41-B4FD-E51EBCFCA30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666164-B2B6-46A3-B343-579889BD173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grpFill/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995FF9A-3D93-42D8-B456-97D796FE314A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47A37E1-43F6-41AF-83CA-4E461FA153D2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9C8FC32-9440-4598-9A29-61C57F837C64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E165EA2F-0815-4351-A249-1EBB71883CD4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9EF13C-5677-44FC-86CD-1285E412690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bg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DE73DF-099F-44CF-AADE-1784ED48ABB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E0D38E-7BBD-430D-B417-40A633524D5A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029681C-80CD-4322-A1F5-C77AC13474B4}"/>
              </a:ext>
            </a:extLst>
          </p:cNvPr>
          <p:cNvSpPr txBox="1"/>
          <p:nvPr/>
        </p:nvSpPr>
        <p:spPr>
          <a:xfrm>
            <a:off x="1475188" y="2689415"/>
            <a:ext cx="9241632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500" b="1" dirty="0">
                <a:solidFill>
                  <a:schemeClr val="bg1"/>
                </a:solidFill>
                <a:latin typeface="Bree Serif" panose="02000503040000020004" pitchFamily="2" charset="0"/>
              </a:rPr>
              <a:t>BLUE COLOR</a:t>
            </a:r>
            <a:endParaRPr lang="en-ID" sz="12500" b="1" dirty="0">
              <a:solidFill>
                <a:schemeClr val="bg1"/>
              </a:solidFill>
              <a:latin typeface="Bree Serif" panose="02000503040000020004" pitchFamily="2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F7663D6-22A3-46FB-9688-5D6EFF6F0C5D}"/>
              </a:ext>
            </a:extLst>
          </p:cNvPr>
          <p:cNvSpPr/>
          <p:nvPr/>
        </p:nvSpPr>
        <p:spPr>
          <a:xfrm>
            <a:off x="2019300" y="4531503"/>
            <a:ext cx="8153400" cy="520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and feel the charm of existence in this spot, </a:t>
            </a:r>
            <a:endParaRPr lang="id-ID" sz="1200" dirty="0">
              <a:solidFill>
                <a:schemeClr val="bg1"/>
              </a:solidFill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4" name="Freeform 21">
            <a:extLst>
              <a:ext uri="{FF2B5EF4-FFF2-40B4-BE49-F238E27FC236}">
                <a16:creationId xmlns:a16="http://schemas.microsoft.com/office/drawing/2014/main" id="{9EEC01FB-43C7-430B-A5DB-2F61B570C131}"/>
              </a:ext>
            </a:extLst>
          </p:cNvPr>
          <p:cNvSpPr>
            <a:spLocks noEditPoints="1"/>
          </p:cNvSpPr>
          <p:nvPr/>
        </p:nvSpPr>
        <p:spPr bwMode="auto">
          <a:xfrm>
            <a:off x="5537970" y="1252546"/>
            <a:ext cx="1116059" cy="988370"/>
          </a:xfrm>
          <a:custGeom>
            <a:avLst/>
            <a:gdLst>
              <a:gd name="T0" fmla="*/ 232 w 256"/>
              <a:gd name="T1" fmla="*/ 84 h 227"/>
              <a:gd name="T2" fmla="*/ 172 w 256"/>
              <a:gd name="T3" fmla="*/ 44 h 227"/>
              <a:gd name="T4" fmla="*/ 120 w 256"/>
              <a:gd name="T5" fmla="*/ 48 h 227"/>
              <a:gd name="T6" fmla="*/ 64 w 256"/>
              <a:gd name="T7" fmla="*/ 107 h 227"/>
              <a:gd name="T8" fmla="*/ 0 w 256"/>
              <a:gd name="T9" fmla="*/ 131 h 227"/>
              <a:gd name="T10" fmla="*/ 32 w 256"/>
              <a:gd name="T11" fmla="*/ 227 h 227"/>
              <a:gd name="T12" fmla="*/ 87 w 256"/>
              <a:gd name="T13" fmla="*/ 212 h 227"/>
              <a:gd name="T14" fmla="*/ 103 w 256"/>
              <a:gd name="T15" fmla="*/ 219 h 227"/>
              <a:gd name="T16" fmla="*/ 232 w 256"/>
              <a:gd name="T17" fmla="*/ 197 h 227"/>
              <a:gd name="T18" fmla="*/ 240 w 256"/>
              <a:gd name="T19" fmla="*/ 169 h 227"/>
              <a:gd name="T20" fmla="*/ 248 w 256"/>
              <a:gd name="T21" fmla="*/ 140 h 227"/>
              <a:gd name="T22" fmla="*/ 256 w 256"/>
              <a:gd name="T23" fmla="*/ 108 h 227"/>
              <a:gd name="T24" fmla="*/ 32 w 256"/>
              <a:gd name="T25" fmla="*/ 211 h 227"/>
              <a:gd name="T26" fmla="*/ 16 w 256"/>
              <a:gd name="T27" fmla="*/ 131 h 227"/>
              <a:gd name="T28" fmla="*/ 64 w 256"/>
              <a:gd name="T29" fmla="*/ 123 h 227"/>
              <a:gd name="T30" fmla="*/ 72 w 256"/>
              <a:gd name="T31" fmla="*/ 198 h 227"/>
              <a:gd name="T32" fmla="*/ 72 w 256"/>
              <a:gd name="T33" fmla="*/ 203 h 227"/>
              <a:gd name="T34" fmla="*/ 210 w 256"/>
              <a:gd name="T35" fmla="*/ 203 h 227"/>
              <a:gd name="T36" fmla="*/ 88 w 256"/>
              <a:gd name="T37" fmla="*/ 194 h 227"/>
              <a:gd name="T38" fmla="*/ 86 w 256"/>
              <a:gd name="T39" fmla="*/ 121 h 227"/>
              <a:gd name="T40" fmla="*/ 140 w 256"/>
              <a:gd name="T41" fmla="*/ 16 h 227"/>
              <a:gd name="T42" fmla="*/ 152 w 256"/>
              <a:gd name="T43" fmla="*/ 90 h 227"/>
              <a:gd name="T44" fmla="*/ 160 w 256"/>
              <a:gd name="T45" fmla="*/ 100 h 227"/>
              <a:gd name="T46" fmla="*/ 240 w 256"/>
              <a:gd name="T47" fmla="*/ 108 h 227"/>
              <a:gd name="T48" fmla="*/ 223 w 256"/>
              <a:gd name="T49" fmla="*/ 116 h 227"/>
              <a:gd name="T50" fmla="*/ 223 w 256"/>
              <a:gd name="T51" fmla="*/ 132 h 227"/>
              <a:gd name="T52" fmla="*/ 224 w 256"/>
              <a:gd name="T53" fmla="*/ 132 h 227"/>
              <a:gd name="T54" fmla="*/ 224 w 256"/>
              <a:gd name="T55" fmla="*/ 148 h 227"/>
              <a:gd name="T56" fmla="*/ 218 w 256"/>
              <a:gd name="T57" fmla="*/ 147 h 227"/>
              <a:gd name="T58" fmla="*/ 215 w 256"/>
              <a:gd name="T59" fmla="*/ 148 h 227"/>
              <a:gd name="T60" fmla="*/ 215 w 256"/>
              <a:gd name="T61" fmla="*/ 164 h 227"/>
              <a:gd name="T62" fmla="*/ 224 w 256"/>
              <a:gd name="T63" fmla="*/ 169 h 227"/>
              <a:gd name="T64" fmla="*/ 210 w 256"/>
              <a:gd name="T65" fmla="*/ 175 h 227"/>
              <a:gd name="T66" fmla="*/ 210 w 256"/>
              <a:gd name="T67" fmla="*/ 175 h 227"/>
              <a:gd name="T68" fmla="*/ 210 w 256"/>
              <a:gd name="T69" fmla="*/ 191 h 227"/>
              <a:gd name="T70" fmla="*/ 210 w 256"/>
              <a:gd name="T71" fmla="*/ 203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56" h="227">
                <a:moveTo>
                  <a:pt x="256" y="108"/>
                </a:moveTo>
                <a:cubicBezTo>
                  <a:pt x="256" y="94"/>
                  <a:pt x="245" y="84"/>
                  <a:pt x="232" y="84"/>
                </a:cubicBezTo>
                <a:cubicBezTo>
                  <a:pt x="169" y="84"/>
                  <a:pt x="169" y="84"/>
                  <a:pt x="169" y="84"/>
                </a:cubicBezTo>
                <a:cubicBezTo>
                  <a:pt x="171" y="74"/>
                  <a:pt x="172" y="59"/>
                  <a:pt x="172" y="44"/>
                </a:cubicBezTo>
                <a:cubicBezTo>
                  <a:pt x="172" y="13"/>
                  <a:pt x="156" y="0"/>
                  <a:pt x="140" y="0"/>
                </a:cubicBezTo>
                <a:cubicBezTo>
                  <a:pt x="120" y="0"/>
                  <a:pt x="120" y="21"/>
                  <a:pt x="120" y="48"/>
                </a:cubicBezTo>
                <a:cubicBezTo>
                  <a:pt x="120" y="67"/>
                  <a:pt x="90" y="97"/>
                  <a:pt x="75" y="110"/>
                </a:cubicBezTo>
                <a:cubicBezTo>
                  <a:pt x="71" y="108"/>
                  <a:pt x="68" y="107"/>
                  <a:pt x="64" y="107"/>
                </a:cubicBezTo>
                <a:cubicBezTo>
                  <a:pt x="24" y="107"/>
                  <a:pt x="24" y="107"/>
                  <a:pt x="24" y="107"/>
                </a:cubicBezTo>
                <a:cubicBezTo>
                  <a:pt x="11" y="107"/>
                  <a:pt x="0" y="118"/>
                  <a:pt x="0" y="131"/>
                </a:cubicBezTo>
                <a:cubicBezTo>
                  <a:pt x="8" y="203"/>
                  <a:pt x="8" y="203"/>
                  <a:pt x="8" y="203"/>
                </a:cubicBezTo>
                <a:cubicBezTo>
                  <a:pt x="10" y="216"/>
                  <a:pt x="19" y="227"/>
                  <a:pt x="32" y="227"/>
                </a:cubicBezTo>
                <a:cubicBezTo>
                  <a:pt x="64" y="227"/>
                  <a:pt x="64" y="227"/>
                  <a:pt x="64" y="227"/>
                </a:cubicBezTo>
                <a:cubicBezTo>
                  <a:pt x="74" y="227"/>
                  <a:pt x="83" y="221"/>
                  <a:pt x="87" y="212"/>
                </a:cubicBezTo>
                <a:cubicBezTo>
                  <a:pt x="100" y="219"/>
                  <a:pt x="100" y="219"/>
                  <a:pt x="100" y="219"/>
                </a:cubicBezTo>
                <a:cubicBezTo>
                  <a:pt x="101" y="219"/>
                  <a:pt x="102" y="219"/>
                  <a:pt x="103" y="219"/>
                </a:cubicBezTo>
                <a:cubicBezTo>
                  <a:pt x="210" y="219"/>
                  <a:pt x="210" y="219"/>
                  <a:pt x="210" y="219"/>
                </a:cubicBezTo>
                <a:cubicBezTo>
                  <a:pt x="222" y="219"/>
                  <a:pt x="232" y="210"/>
                  <a:pt x="232" y="197"/>
                </a:cubicBezTo>
                <a:cubicBezTo>
                  <a:pt x="232" y="194"/>
                  <a:pt x="231" y="191"/>
                  <a:pt x="230" y="188"/>
                </a:cubicBezTo>
                <a:cubicBezTo>
                  <a:pt x="236" y="184"/>
                  <a:pt x="240" y="177"/>
                  <a:pt x="240" y="169"/>
                </a:cubicBezTo>
                <a:cubicBezTo>
                  <a:pt x="240" y="166"/>
                  <a:pt x="239" y="162"/>
                  <a:pt x="238" y="159"/>
                </a:cubicBezTo>
                <a:cubicBezTo>
                  <a:pt x="244" y="155"/>
                  <a:pt x="248" y="148"/>
                  <a:pt x="248" y="140"/>
                </a:cubicBezTo>
                <a:cubicBezTo>
                  <a:pt x="248" y="135"/>
                  <a:pt x="247" y="131"/>
                  <a:pt x="245" y="128"/>
                </a:cubicBezTo>
                <a:cubicBezTo>
                  <a:pt x="252" y="123"/>
                  <a:pt x="256" y="116"/>
                  <a:pt x="256" y="108"/>
                </a:cubicBezTo>
                <a:close/>
                <a:moveTo>
                  <a:pt x="64" y="211"/>
                </a:moveTo>
                <a:cubicBezTo>
                  <a:pt x="32" y="211"/>
                  <a:pt x="32" y="211"/>
                  <a:pt x="32" y="211"/>
                </a:cubicBezTo>
                <a:cubicBezTo>
                  <a:pt x="28" y="211"/>
                  <a:pt x="25" y="206"/>
                  <a:pt x="24" y="202"/>
                </a:cubicBezTo>
                <a:cubicBezTo>
                  <a:pt x="16" y="131"/>
                  <a:pt x="16" y="131"/>
                  <a:pt x="16" y="131"/>
                </a:cubicBezTo>
                <a:cubicBezTo>
                  <a:pt x="17" y="127"/>
                  <a:pt x="20" y="123"/>
                  <a:pt x="24" y="123"/>
                </a:cubicBezTo>
                <a:cubicBezTo>
                  <a:pt x="64" y="123"/>
                  <a:pt x="64" y="123"/>
                  <a:pt x="64" y="123"/>
                </a:cubicBezTo>
                <a:cubicBezTo>
                  <a:pt x="69" y="123"/>
                  <a:pt x="72" y="127"/>
                  <a:pt x="72" y="131"/>
                </a:cubicBezTo>
                <a:cubicBezTo>
                  <a:pt x="72" y="198"/>
                  <a:pt x="72" y="198"/>
                  <a:pt x="72" y="198"/>
                </a:cubicBezTo>
                <a:cubicBezTo>
                  <a:pt x="72" y="199"/>
                  <a:pt x="72" y="200"/>
                  <a:pt x="72" y="201"/>
                </a:cubicBezTo>
                <a:cubicBezTo>
                  <a:pt x="72" y="203"/>
                  <a:pt x="72" y="203"/>
                  <a:pt x="72" y="203"/>
                </a:cubicBezTo>
                <a:cubicBezTo>
                  <a:pt x="72" y="208"/>
                  <a:pt x="69" y="211"/>
                  <a:pt x="64" y="211"/>
                </a:cubicBezTo>
                <a:close/>
                <a:moveTo>
                  <a:pt x="210" y="203"/>
                </a:moveTo>
                <a:cubicBezTo>
                  <a:pt x="105" y="203"/>
                  <a:pt x="105" y="203"/>
                  <a:pt x="105" y="203"/>
                </a:cubicBezTo>
                <a:cubicBezTo>
                  <a:pt x="88" y="194"/>
                  <a:pt x="88" y="194"/>
                  <a:pt x="88" y="194"/>
                </a:cubicBezTo>
                <a:cubicBezTo>
                  <a:pt x="88" y="131"/>
                  <a:pt x="88" y="131"/>
                  <a:pt x="88" y="131"/>
                </a:cubicBezTo>
                <a:cubicBezTo>
                  <a:pt x="88" y="128"/>
                  <a:pt x="87" y="124"/>
                  <a:pt x="86" y="121"/>
                </a:cubicBezTo>
                <a:cubicBezTo>
                  <a:pt x="100" y="109"/>
                  <a:pt x="136" y="75"/>
                  <a:pt x="136" y="48"/>
                </a:cubicBezTo>
                <a:cubicBezTo>
                  <a:pt x="136" y="31"/>
                  <a:pt x="136" y="16"/>
                  <a:pt x="140" y="16"/>
                </a:cubicBezTo>
                <a:cubicBezTo>
                  <a:pt x="148" y="16"/>
                  <a:pt x="156" y="25"/>
                  <a:pt x="156" y="44"/>
                </a:cubicBezTo>
                <a:cubicBezTo>
                  <a:pt x="156" y="67"/>
                  <a:pt x="152" y="90"/>
                  <a:pt x="152" y="90"/>
                </a:cubicBezTo>
                <a:cubicBezTo>
                  <a:pt x="152" y="93"/>
                  <a:pt x="153" y="95"/>
                  <a:pt x="154" y="97"/>
                </a:cubicBezTo>
                <a:cubicBezTo>
                  <a:pt x="156" y="98"/>
                  <a:pt x="158" y="100"/>
                  <a:pt x="160" y="100"/>
                </a:cubicBezTo>
                <a:cubicBezTo>
                  <a:pt x="232" y="100"/>
                  <a:pt x="232" y="100"/>
                  <a:pt x="232" y="100"/>
                </a:cubicBezTo>
                <a:cubicBezTo>
                  <a:pt x="237" y="100"/>
                  <a:pt x="240" y="103"/>
                  <a:pt x="240" y="108"/>
                </a:cubicBezTo>
                <a:cubicBezTo>
                  <a:pt x="240" y="112"/>
                  <a:pt x="237" y="116"/>
                  <a:pt x="232" y="116"/>
                </a:cubicBezTo>
                <a:cubicBezTo>
                  <a:pt x="223" y="116"/>
                  <a:pt x="223" y="116"/>
                  <a:pt x="223" y="116"/>
                </a:cubicBezTo>
                <a:cubicBezTo>
                  <a:pt x="219" y="116"/>
                  <a:pt x="215" y="119"/>
                  <a:pt x="215" y="124"/>
                </a:cubicBezTo>
                <a:cubicBezTo>
                  <a:pt x="215" y="128"/>
                  <a:pt x="219" y="132"/>
                  <a:pt x="223" y="132"/>
                </a:cubicBezTo>
                <a:cubicBezTo>
                  <a:pt x="224" y="132"/>
                  <a:pt x="224" y="132"/>
                  <a:pt x="224" y="132"/>
                </a:cubicBezTo>
                <a:cubicBezTo>
                  <a:pt x="224" y="132"/>
                  <a:pt x="224" y="132"/>
                  <a:pt x="224" y="132"/>
                </a:cubicBezTo>
                <a:cubicBezTo>
                  <a:pt x="229" y="132"/>
                  <a:pt x="232" y="135"/>
                  <a:pt x="232" y="140"/>
                </a:cubicBezTo>
                <a:cubicBezTo>
                  <a:pt x="232" y="144"/>
                  <a:pt x="229" y="148"/>
                  <a:pt x="224" y="148"/>
                </a:cubicBezTo>
                <a:cubicBezTo>
                  <a:pt x="219" y="148"/>
                  <a:pt x="219" y="148"/>
                  <a:pt x="219" y="148"/>
                </a:cubicBezTo>
                <a:cubicBezTo>
                  <a:pt x="219" y="148"/>
                  <a:pt x="218" y="147"/>
                  <a:pt x="218" y="147"/>
                </a:cubicBezTo>
                <a:cubicBezTo>
                  <a:pt x="218" y="147"/>
                  <a:pt x="218" y="148"/>
                  <a:pt x="218" y="148"/>
                </a:cubicBezTo>
                <a:cubicBezTo>
                  <a:pt x="215" y="148"/>
                  <a:pt x="215" y="148"/>
                  <a:pt x="215" y="148"/>
                </a:cubicBezTo>
                <a:cubicBezTo>
                  <a:pt x="211" y="148"/>
                  <a:pt x="207" y="151"/>
                  <a:pt x="207" y="156"/>
                </a:cubicBezTo>
                <a:cubicBezTo>
                  <a:pt x="207" y="160"/>
                  <a:pt x="211" y="164"/>
                  <a:pt x="215" y="164"/>
                </a:cubicBezTo>
                <a:cubicBezTo>
                  <a:pt x="218" y="164"/>
                  <a:pt x="218" y="164"/>
                  <a:pt x="218" y="164"/>
                </a:cubicBezTo>
                <a:cubicBezTo>
                  <a:pt x="222" y="164"/>
                  <a:pt x="224" y="166"/>
                  <a:pt x="224" y="169"/>
                </a:cubicBezTo>
                <a:cubicBezTo>
                  <a:pt x="224" y="173"/>
                  <a:pt x="221" y="175"/>
                  <a:pt x="218" y="175"/>
                </a:cubicBezTo>
                <a:cubicBezTo>
                  <a:pt x="210" y="175"/>
                  <a:pt x="210" y="175"/>
                  <a:pt x="210" y="175"/>
                </a:cubicBezTo>
                <a:cubicBezTo>
                  <a:pt x="210" y="175"/>
                  <a:pt x="210" y="175"/>
                  <a:pt x="210" y="175"/>
                </a:cubicBezTo>
                <a:cubicBezTo>
                  <a:pt x="210" y="175"/>
                  <a:pt x="210" y="175"/>
                  <a:pt x="210" y="175"/>
                </a:cubicBezTo>
                <a:cubicBezTo>
                  <a:pt x="206" y="175"/>
                  <a:pt x="202" y="179"/>
                  <a:pt x="202" y="183"/>
                </a:cubicBezTo>
                <a:cubicBezTo>
                  <a:pt x="202" y="188"/>
                  <a:pt x="206" y="191"/>
                  <a:pt x="210" y="191"/>
                </a:cubicBezTo>
                <a:cubicBezTo>
                  <a:pt x="213" y="191"/>
                  <a:pt x="216" y="194"/>
                  <a:pt x="216" y="197"/>
                </a:cubicBezTo>
                <a:cubicBezTo>
                  <a:pt x="216" y="201"/>
                  <a:pt x="213" y="203"/>
                  <a:pt x="210" y="20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/>
          <a:p>
            <a:endParaRPr lang="en-US" sz="840" dirty="0">
              <a:solidFill>
                <a:schemeClr val="tx1">
                  <a:lumMod val="95000"/>
                  <a:lumOff val="5000"/>
                </a:schemeClr>
              </a:solidFill>
              <a:latin typeface="Source Sans Pro" panose="020B0503030403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0FEBBF6-99B0-454F-917F-BACED37D915E}"/>
              </a:ext>
            </a:extLst>
          </p:cNvPr>
          <p:cNvSpPr/>
          <p:nvPr/>
        </p:nvSpPr>
        <p:spPr>
          <a:xfrm>
            <a:off x="5050012" y="5238055"/>
            <a:ext cx="2095062" cy="346467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A8DB4E6-7842-43DF-AD40-5B8B9664FA5F}"/>
              </a:ext>
            </a:extLst>
          </p:cNvPr>
          <p:cNvSpPr txBox="1"/>
          <p:nvPr/>
        </p:nvSpPr>
        <p:spPr>
          <a:xfrm>
            <a:off x="5364070" y="5298112"/>
            <a:ext cx="146386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100" b="1" spc="300" dirty="0">
                <a:solidFill>
                  <a:schemeClr val="bg1"/>
                </a:solidFill>
                <a:latin typeface="Source Sans Pro" panose="020B0503030403020204" pitchFamily="34" charset="0"/>
                <a:ea typeface="Poppins SemiBold" charset="0"/>
                <a:cs typeface="Open Sans" panose="020B0606030504020204" pitchFamily="34" charset="0"/>
              </a:rPr>
              <a:t>OUR HISTORY</a:t>
            </a:r>
          </a:p>
        </p:txBody>
      </p:sp>
    </p:spTree>
    <p:extLst>
      <p:ext uri="{BB962C8B-B14F-4D97-AF65-F5344CB8AC3E}">
        <p14:creationId xmlns:p14="http://schemas.microsoft.com/office/powerpoint/2010/main" val="3081794636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8259A33-13D1-4842-A805-AC2B074B93C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643444-C6D6-450C-A066-D9F2BC401E35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906E57D7-4094-47E3-B82A-4C34A6BC2CB3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4E9712E-BBF2-42E8-8F3B-E7ADF171762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F76ED4F-45A7-4F41-B4FD-E51EBCFCA30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666164-B2B6-46A3-B343-579889BD173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995FF9A-3D93-42D8-B456-97D796FE314A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47A37E1-43F6-41AF-83CA-4E461FA153D2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9C8FC32-9440-4598-9A29-61C57F837C64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E165EA2F-0815-4351-A249-1EBB71883CD4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9EF13C-5677-44FC-86CD-1285E412690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DE73DF-099F-44CF-AADE-1784ED48ABB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E0D38E-7BBD-430D-B417-40A633524D5A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E54BE78F-C336-4B3B-80E4-211DBF619B03}"/>
              </a:ext>
            </a:extLst>
          </p:cNvPr>
          <p:cNvSpPr/>
          <p:nvPr/>
        </p:nvSpPr>
        <p:spPr>
          <a:xfrm>
            <a:off x="1437391" y="4169162"/>
            <a:ext cx="2888951" cy="520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200" dirty="0">
                <a:solidFill>
                  <a:sysClr val="windowText" lastClr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 Light" panose="020B0502040204020203" pitchFamily="34" charset="0"/>
              </a:rPr>
              <a:t>Vivamus quam dolor, tempor ac gravida sit amet, porta fermentum magna. </a:t>
            </a:r>
            <a:endParaRPr lang="en-US" sz="1200" dirty="0">
              <a:solidFill>
                <a:sysClr val="windowText" lastClr="00000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 Light" panose="020B0502040204020203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1CECC15-3F28-40D8-9574-40121FB87A52}"/>
              </a:ext>
            </a:extLst>
          </p:cNvPr>
          <p:cNvSpPr/>
          <p:nvPr/>
        </p:nvSpPr>
        <p:spPr>
          <a:xfrm>
            <a:off x="4660538" y="4169162"/>
            <a:ext cx="2888951" cy="520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200" dirty="0">
                <a:solidFill>
                  <a:sysClr val="windowText" lastClr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 Light" panose="020B0502040204020203" pitchFamily="34" charset="0"/>
              </a:rPr>
              <a:t>Vivamus quam dolor, tempor ac gravida sit amet, porta fermentum magna. </a:t>
            </a:r>
            <a:endParaRPr lang="en-US" sz="1200" dirty="0">
              <a:solidFill>
                <a:sysClr val="windowText" lastClr="00000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 Light" panose="020B0502040204020203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AC9970D-5B05-414C-B973-3494139342DB}"/>
              </a:ext>
            </a:extLst>
          </p:cNvPr>
          <p:cNvSpPr/>
          <p:nvPr/>
        </p:nvSpPr>
        <p:spPr>
          <a:xfrm>
            <a:off x="7883685" y="4169162"/>
            <a:ext cx="2888951" cy="520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200" dirty="0">
                <a:solidFill>
                  <a:sysClr val="windowText" lastClr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 Light" panose="020B0502040204020203" pitchFamily="34" charset="0"/>
              </a:rPr>
              <a:t>Vivamus quam dolor, tempor ac gravida sit amet, porta fermentum magna. </a:t>
            </a:r>
            <a:endParaRPr lang="en-US" sz="1200" dirty="0">
              <a:solidFill>
                <a:sysClr val="windowText" lastClr="00000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 Light" panose="020B0502040204020203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57A659D-3CA9-4167-8A9D-EFC164BE5860}"/>
              </a:ext>
            </a:extLst>
          </p:cNvPr>
          <p:cNvSpPr/>
          <p:nvPr/>
        </p:nvSpPr>
        <p:spPr>
          <a:xfrm>
            <a:off x="1437391" y="5115638"/>
            <a:ext cx="2888951" cy="520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200" dirty="0">
                <a:solidFill>
                  <a:sysClr val="windowText" lastClr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 Light" panose="020B0502040204020203" pitchFamily="34" charset="0"/>
              </a:rPr>
              <a:t>Vivamus quam dolor, tempor ac gravida sit amet, porta fermentum magna. </a:t>
            </a:r>
            <a:endParaRPr lang="en-US" sz="1200" dirty="0">
              <a:solidFill>
                <a:sysClr val="windowText" lastClr="00000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 Light" panose="020B0502040204020203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D9FAE85-3CC5-48E9-98EB-0C75534731B0}"/>
              </a:ext>
            </a:extLst>
          </p:cNvPr>
          <p:cNvSpPr/>
          <p:nvPr/>
        </p:nvSpPr>
        <p:spPr>
          <a:xfrm>
            <a:off x="4660538" y="5115638"/>
            <a:ext cx="2888951" cy="520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200" dirty="0">
                <a:solidFill>
                  <a:sysClr val="windowText" lastClr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 Light" panose="020B0502040204020203" pitchFamily="34" charset="0"/>
              </a:rPr>
              <a:t>Vivamus quam dolor, tempor ac gravida sit amet, porta fermentum magna. </a:t>
            </a:r>
            <a:endParaRPr lang="en-US" sz="1200" dirty="0">
              <a:solidFill>
                <a:sysClr val="windowText" lastClr="00000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 Light" panose="020B0502040204020203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9484EE8-4DD2-4EC3-94DD-0EEE52CDF485}"/>
              </a:ext>
            </a:extLst>
          </p:cNvPr>
          <p:cNvSpPr/>
          <p:nvPr/>
        </p:nvSpPr>
        <p:spPr>
          <a:xfrm>
            <a:off x="7883685" y="5115638"/>
            <a:ext cx="2888951" cy="520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200" dirty="0">
                <a:solidFill>
                  <a:sysClr val="windowText" lastClr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 Light" panose="020B0502040204020203" pitchFamily="34" charset="0"/>
              </a:rPr>
              <a:t>Vivamus quam dolor, tempor ac gravida sit amet, porta fermentum magna. </a:t>
            </a:r>
            <a:endParaRPr lang="en-US" sz="1200" dirty="0">
              <a:solidFill>
                <a:sysClr val="windowText" lastClr="00000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169427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8259A33-13D1-4842-A805-AC2B074B93C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643444-C6D6-450C-A066-D9F2BC401E35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906E57D7-4094-47E3-B82A-4C34A6BC2CB3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4E9712E-BBF2-42E8-8F3B-E7ADF171762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F76ED4F-45A7-4F41-B4FD-E51EBCFCA30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666164-B2B6-46A3-B343-579889BD173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995FF9A-3D93-42D8-B456-97D796FE314A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47A37E1-43F6-41AF-83CA-4E461FA153D2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9C8FC32-9440-4598-9A29-61C57F837C64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E165EA2F-0815-4351-A249-1EBB71883CD4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9EF13C-5677-44FC-86CD-1285E412690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DE73DF-099F-44CF-AADE-1784ED48ABB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E0D38E-7BBD-430D-B417-40A633524D5A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029681C-80CD-4322-A1F5-C77AC13474B4}"/>
              </a:ext>
            </a:extLst>
          </p:cNvPr>
          <p:cNvSpPr txBox="1"/>
          <p:nvPr/>
        </p:nvSpPr>
        <p:spPr>
          <a:xfrm>
            <a:off x="1364767" y="2070849"/>
            <a:ext cx="21659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Bree Serif" panose="02000503040000020004" pitchFamily="2" charset="0"/>
              </a:rPr>
              <a:t>Blue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Life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34" name="Block Arc 33">
            <a:extLst>
              <a:ext uri="{FF2B5EF4-FFF2-40B4-BE49-F238E27FC236}">
                <a16:creationId xmlns:a16="http://schemas.microsoft.com/office/drawing/2014/main" id="{C0A75180-DC49-4854-9DA0-A617C12221BD}"/>
              </a:ext>
            </a:extLst>
          </p:cNvPr>
          <p:cNvSpPr/>
          <p:nvPr/>
        </p:nvSpPr>
        <p:spPr>
          <a:xfrm>
            <a:off x="1484601" y="1851170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1DF16A-4B0E-4110-BEA3-3102152D3D81}"/>
              </a:ext>
            </a:extLst>
          </p:cNvPr>
          <p:cNvSpPr txBox="1"/>
          <p:nvPr/>
        </p:nvSpPr>
        <p:spPr>
          <a:xfrm>
            <a:off x="1364767" y="3090631"/>
            <a:ext cx="3922137" cy="82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adlorem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ipsum dolor sit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adis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piscin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is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piscin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adis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piscin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adis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adis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BFF3B40-77A9-445F-A4EC-5F3A1E9FCD06}"/>
              </a:ext>
            </a:extLst>
          </p:cNvPr>
          <p:cNvSpPr txBox="1"/>
          <p:nvPr/>
        </p:nvSpPr>
        <p:spPr>
          <a:xfrm>
            <a:off x="1364767" y="4187096"/>
            <a:ext cx="3922137" cy="82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adlorem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ipsum dolor sit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adis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piscin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is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piscin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adis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piscin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adis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adis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2808815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8259A33-13D1-4842-A805-AC2B074B93C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643444-C6D6-450C-A066-D9F2BC401E35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906E57D7-4094-47E3-B82A-4C34A6BC2CB3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4E9712E-BBF2-42E8-8F3B-E7ADF171762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F76ED4F-45A7-4F41-B4FD-E51EBCFCA30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666164-B2B6-46A3-B343-579889BD173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995FF9A-3D93-42D8-B456-97D796FE314A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47A37E1-43F6-41AF-83CA-4E461FA153D2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9C8FC32-9440-4598-9A29-61C57F837C64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E165EA2F-0815-4351-A249-1EBB71883CD4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9EF13C-5677-44FC-86CD-1285E412690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DE73DF-099F-44CF-AADE-1784ED48ABB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E0D38E-7BBD-430D-B417-40A633524D5A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809ECFBA-0693-4A04-8223-B96C3E359B3C}"/>
              </a:ext>
            </a:extLst>
          </p:cNvPr>
          <p:cNvSpPr/>
          <p:nvPr/>
        </p:nvSpPr>
        <p:spPr>
          <a:xfrm>
            <a:off x="9091114" y="2073297"/>
            <a:ext cx="1323903" cy="2959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spc="300" dirty="0">
                <a:solidFill>
                  <a:schemeClr val="bg1"/>
                </a:solidFill>
                <a:latin typeface="Source Sans Pro" panose="020B0503030403020204" pitchFamily="34" charset="0"/>
              </a:rPr>
              <a:t>DOWNLOAD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E2497FF-8154-4655-8BAE-1C600412EA85}"/>
              </a:ext>
            </a:extLst>
          </p:cNvPr>
          <p:cNvSpPr txBox="1"/>
          <p:nvPr/>
        </p:nvSpPr>
        <p:spPr>
          <a:xfrm>
            <a:off x="8999673" y="1136891"/>
            <a:ext cx="1819343" cy="82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dirty="0">
                <a:latin typeface="Source Sans Pro" panose="020B0503030403020204" pitchFamily="34" charset="0"/>
              </a:rPr>
              <a:t>Lorem ipsum dolor sit amet, consectetuer</a:t>
            </a:r>
            <a:endParaRPr lang="en-US" sz="1100" dirty="0">
              <a:latin typeface="Source Sans Pro" panose="020B0503030403020204" pitchFamily="34" charset="0"/>
            </a:endParaRPr>
          </a:p>
          <a:p>
            <a:pPr>
              <a:lnSpc>
                <a:spcPct val="150000"/>
              </a:lnSpc>
            </a:pPr>
            <a:r>
              <a:rPr lang="id-ID" sz="1100" dirty="0">
                <a:latin typeface="Source Sans Pro" panose="020B0503030403020204" pitchFamily="34" charset="0"/>
              </a:rPr>
              <a:t>adipiscing elit,</a:t>
            </a:r>
            <a:r>
              <a:rPr lang="en-US" sz="1100" dirty="0">
                <a:latin typeface="Source Sans Pro" panose="020B0503030403020204" pitchFamily="34" charset="0"/>
              </a:rPr>
              <a:t>.</a:t>
            </a:r>
            <a:endParaRPr lang="id-ID" sz="1100" dirty="0">
              <a:latin typeface="Source Sans Pro" panose="020B0503030403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A8D896A-C4B9-42E5-8680-AD66D233F82F}"/>
              </a:ext>
            </a:extLst>
          </p:cNvPr>
          <p:cNvSpPr/>
          <p:nvPr/>
        </p:nvSpPr>
        <p:spPr>
          <a:xfrm>
            <a:off x="1762356" y="2058445"/>
            <a:ext cx="1323903" cy="2959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spc="300" dirty="0">
                <a:solidFill>
                  <a:schemeClr val="bg1"/>
                </a:solidFill>
                <a:latin typeface="Source Sans Pro" panose="020B0503030403020204" pitchFamily="34" charset="0"/>
              </a:rPr>
              <a:t>DOWNLOAD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2CC8A39-33CA-473C-B4D7-829EF1BFD616}"/>
              </a:ext>
            </a:extLst>
          </p:cNvPr>
          <p:cNvSpPr txBox="1"/>
          <p:nvPr/>
        </p:nvSpPr>
        <p:spPr>
          <a:xfrm>
            <a:off x="1396592" y="1122039"/>
            <a:ext cx="1819343" cy="82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id-ID" sz="1100" dirty="0">
                <a:latin typeface="Source Sans Pro" panose="020B0503030403020204" pitchFamily="34" charset="0"/>
              </a:rPr>
              <a:t>Lorem ipsum dolor sit amet, consectetuer</a:t>
            </a:r>
            <a:endParaRPr lang="en-US" sz="1100" dirty="0">
              <a:latin typeface="Source Sans Pro" panose="020B0503030403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id-ID" sz="1100" dirty="0">
                <a:latin typeface="Source Sans Pro" panose="020B0503030403020204" pitchFamily="34" charset="0"/>
              </a:rPr>
              <a:t>adipiscing elit,</a:t>
            </a:r>
            <a:r>
              <a:rPr lang="en-US" sz="1100" dirty="0">
                <a:latin typeface="Source Sans Pro" panose="020B0503030403020204" pitchFamily="34" charset="0"/>
              </a:rPr>
              <a:t>.</a:t>
            </a:r>
            <a:endParaRPr lang="id-ID" sz="1100" dirty="0">
              <a:latin typeface="Source Sans Pro" panose="020B0503030403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18C7697-4CD9-4379-BD10-1C928677C77A}"/>
              </a:ext>
            </a:extLst>
          </p:cNvPr>
          <p:cNvSpPr/>
          <p:nvPr/>
        </p:nvSpPr>
        <p:spPr>
          <a:xfrm>
            <a:off x="9091114" y="3763335"/>
            <a:ext cx="1323903" cy="2959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spc="300" dirty="0">
                <a:solidFill>
                  <a:schemeClr val="bg1"/>
                </a:solidFill>
                <a:latin typeface="Source Sans Pro" panose="020B0503030403020204" pitchFamily="34" charset="0"/>
              </a:rPr>
              <a:t>DOWNLOAD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3D46D3F-7237-42E0-B38F-B8EF5C709329}"/>
              </a:ext>
            </a:extLst>
          </p:cNvPr>
          <p:cNvSpPr txBox="1"/>
          <p:nvPr/>
        </p:nvSpPr>
        <p:spPr>
          <a:xfrm>
            <a:off x="8999673" y="2826929"/>
            <a:ext cx="1819343" cy="82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dirty="0">
                <a:latin typeface="Source Sans Pro" panose="020B0503030403020204" pitchFamily="34" charset="0"/>
              </a:rPr>
              <a:t>Lorem ipsum dolor sit amet, consectetuer</a:t>
            </a:r>
            <a:endParaRPr lang="en-US" sz="1100" dirty="0">
              <a:latin typeface="Source Sans Pro" panose="020B0503030403020204" pitchFamily="34" charset="0"/>
            </a:endParaRPr>
          </a:p>
          <a:p>
            <a:pPr>
              <a:lnSpc>
                <a:spcPct val="150000"/>
              </a:lnSpc>
            </a:pPr>
            <a:r>
              <a:rPr lang="id-ID" sz="1100" dirty="0">
                <a:latin typeface="Source Sans Pro" panose="020B0503030403020204" pitchFamily="34" charset="0"/>
              </a:rPr>
              <a:t>adipiscing elit,</a:t>
            </a:r>
            <a:r>
              <a:rPr lang="en-US" sz="1100" dirty="0">
                <a:latin typeface="Source Sans Pro" panose="020B0503030403020204" pitchFamily="34" charset="0"/>
              </a:rPr>
              <a:t>.</a:t>
            </a:r>
            <a:endParaRPr lang="id-ID" sz="1100" dirty="0">
              <a:latin typeface="Source Sans Pro" panose="020B0503030403020204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0158C-ED59-4D37-81A2-D093A24194D7}"/>
              </a:ext>
            </a:extLst>
          </p:cNvPr>
          <p:cNvSpPr/>
          <p:nvPr/>
        </p:nvSpPr>
        <p:spPr>
          <a:xfrm>
            <a:off x="1762356" y="3748483"/>
            <a:ext cx="1323903" cy="2959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spc="300" dirty="0">
                <a:solidFill>
                  <a:schemeClr val="bg1"/>
                </a:solidFill>
                <a:latin typeface="Source Sans Pro" panose="020B0503030403020204" pitchFamily="34" charset="0"/>
              </a:rPr>
              <a:t>DOWNLOAD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D6E3DD3-59A8-4260-81A0-4100E409DC48}"/>
              </a:ext>
            </a:extLst>
          </p:cNvPr>
          <p:cNvSpPr txBox="1"/>
          <p:nvPr/>
        </p:nvSpPr>
        <p:spPr>
          <a:xfrm>
            <a:off x="1396592" y="2812077"/>
            <a:ext cx="1819343" cy="82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id-ID" sz="1100" dirty="0">
                <a:latin typeface="Source Sans Pro" panose="020B0503030403020204" pitchFamily="34" charset="0"/>
              </a:rPr>
              <a:t>Lorem ipsum dolor sit amet, consectetuer</a:t>
            </a:r>
            <a:endParaRPr lang="en-US" sz="1100" dirty="0">
              <a:latin typeface="Source Sans Pro" panose="020B0503030403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id-ID" sz="1100" dirty="0">
                <a:latin typeface="Source Sans Pro" panose="020B0503030403020204" pitchFamily="34" charset="0"/>
              </a:rPr>
              <a:t>adipiscing elit,</a:t>
            </a:r>
            <a:r>
              <a:rPr lang="en-US" sz="1100" dirty="0">
                <a:latin typeface="Source Sans Pro" panose="020B0503030403020204" pitchFamily="34" charset="0"/>
              </a:rPr>
              <a:t>.</a:t>
            </a:r>
            <a:endParaRPr lang="id-ID" sz="1100" dirty="0">
              <a:latin typeface="Source Sans Pro" panose="020B0503030403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54FAFD2-17BD-437B-9F0D-090281A07964}"/>
              </a:ext>
            </a:extLst>
          </p:cNvPr>
          <p:cNvSpPr/>
          <p:nvPr/>
        </p:nvSpPr>
        <p:spPr>
          <a:xfrm>
            <a:off x="9091114" y="5453373"/>
            <a:ext cx="1323903" cy="2959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spc="300" dirty="0">
                <a:solidFill>
                  <a:schemeClr val="bg1"/>
                </a:solidFill>
                <a:latin typeface="Source Sans Pro" panose="020B0503030403020204" pitchFamily="34" charset="0"/>
              </a:rPr>
              <a:t>DOWNLOAD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F46FBBE-B624-46CE-B29F-1BFE77F950B3}"/>
              </a:ext>
            </a:extLst>
          </p:cNvPr>
          <p:cNvSpPr txBox="1"/>
          <p:nvPr/>
        </p:nvSpPr>
        <p:spPr>
          <a:xfrm>
            <a:off x="8999673" y="4516967"/>
            <a:ext cx="1819343" cy="82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dirty="0">
                <a:latin typeface="Source Sans Pro" panose="020B0503030403020204" pitchFamily="34" charset="0"/>
              </a:rPr>
              <a:t>Lorem ipsum dolor sit amet, consectetuer</a:t>
            </a:r>
            <a:endParaRPr lang="en-US" sz="1100" dirty="0">
              <a:latin typeface="Source Sans Pro" panose="020B0503030403020204" pitchFamily="34" charset="0"/>
            </a:endParaRPr>
          </a:p>
          <a:p>
            <a:pPr>
              <a:lnSpc>
                <a:spcPct val="150000"/>
              </a:lnSpc>
            </a:pPr>
            <a:r>
              <a:rPr lang="id-ID" sz="1100" dirty="0">
                <a:latin typeface="Source Sans Pro" panose="020B0503030403020204" pitchFamily="34" charset="0"/>
              </a:rPr>
              <a:t>adipiscing elit,</a:t>
            </a:r>
            <a:r>
              <a:rPr lang="en-US" sz="1100" dirty="0">
                <a:latin typeface="Source Sans Pro" panose="020B0503030403020204" pitchFamily="34" charset="0"/>
              </a:rPr>
              <a:t>.</a:t>
            </a:r>
            <a:endParaRPr lang="id-ID" sz="1100" dirty="0">
              <a:latin typeface="Source Sans Pro" panose="020B0503030403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4A677BB-2355-4E16-A464-ED632DE0ED47}"/>
              </a:ext>
            </a:extLst>
          </p:cNvPr>
          <p:cNvSpPr/>
          <p:nvPr/>
        </p:nvSpPr>
        <p:spPr>
          <a:xfrm>
            <a:off x="1762356" y="5438521"/>
            <a:ext cx="1323903" cy="2959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spc="300" dirty="0">
                <a:solidFill>
                  <a:schemeClr val="bg1"/>
                </a:solidFill>
                <a:latin typeface="Source Sans Pro" panose="020B0503030403020204" pitchFamily="34" charset="0"/>
              </a:rPr>
              <a:t>DOWNLOAD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9148A46-2D4E-4C0B-B474-4F6BA5FD14F1}"/>
              </a:ext>
            </a:extLst>
          </p:cNvPr>
          <p:cNvSpPr txBox="1"/>
          <p:nvPr/>
        </p:nvSpPr>
        <p:spPr>
          <a:xfrm>
            <a:off x="1396592" y="4502115"/>
            <a:ext cx="1819343" cy="82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id-ID" sz="1100" dirty="0">
                <a:latin typeface="Source Sans Pro" panose="020B0503030403020204" pitchFamily="34" charset="0"/>
              </a:rPr>
              <a:t>Lorem ipsum dolor sit amet, consectetuer</a:t>
            </a:r>
            <a:endParaRPr lang="en-US" sz="1100" dirty="0">
              <a:latin typeface="Source Sans Pro" panose="020B0503030403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id-ID" sz="1100" dirty="0">
                <a:latin typeface="Source Sans Pro" panose="020B0503030403020204" pitchFamily="34" charset="0"/>
              </a:rPr>
              <a:t>adipiscing elit,</a:t>
            </a:r>
            <a:r>
              <a:rPr lang="en-US" sz="1100" dirty="0">
                <a:latin typeface="Source Sans Pro" panose="020B0503030403020204" pitchFamily="34" charset="0"/>
              </a:rPr>
              <a:t>.</a:t>
            </a:r>
            <a:endParaRPr lang="id-ID" sz="1100" dirty="0"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000608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9E18DEB-1798-4548-9C4F-0FF98B957A55}"/>
              </a:ext>
            </a:extLst>
          </p:cNvPr>
          <p:cNvGrpSpPr/>
          <p:nvPr/>
        </p:nvGrpSpPr>
        <p:grpSpPr>
          <a:xfrm>
            <a:off x="253025" y="247583"/>
            <a:ext cx="11706878" cy="6394975"/>
            <a:chOff x="253025" y="247583"/>
            <a:chExt cx="11706878" cy="6394975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906E57D7-4094-47E3-B82A-4C34A6BC2CB3}"/>
                </a:ext>
              </a:extLst>
            </p:cNvPr>
            <p:cNvSpPr/>
            <p:nvPr/>
          </p:nvSpPr>
          <p:spPr>
            <a:xfrm>
              <a:off x="11839538" y="268310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4E9712E-BBF2-42E8-8F3B-E7ADF1717628}"/>
                </a:ext>
              </a:extLst>
            </p:cNvPr>
            <p:cNvSpPr/>
            <p:nvPr/>
          </p:nvSpPr>
          <p:spPr>
            <a:xfrm>
              <a:off x="11839538" y="438151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F76ED4F-45A7-4F41-B4FD-E51EBCFCA305}"/>
                </a:ext>
              </a:extLst>
            </p:cNvPr>
            <p:cNvSpPr/>
            <p:nvPr/>
          </p:nvSpPr>
          <p:spPr>
            <a:xfrm>
              <a:off x="11839538" y="607993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995FF9A-3D93-42D8-B456-97D796FE314A}"/>
                </a:ext>
              </a:extLst>
            </p:cNvPr>
            <p:cNvSpPr/>
            <p:nvPr/>
          </p:nvSpPr>
          <p:spPr>
            <a:xfrm>
              <a:off x="273550" y="6198807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47A37E1-43F6-41AF-83CA-4E461FA153D2}"/>
                </a:ext>
              </a:extLst>
            </p:cNvPr>
            <p:cNvSpPr/>
            <p:nvPr/>
          </p:nvSpPr>
          <p:spPr>
            <a:xfrm>
              <a:off x="273550" y="6368648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9C8FC32-9440-4598-9A29-61C57F837C64}"/>
                </a:ext>
              </a:extLst>
            </p:cNvPr>
            <p:cNvSpPr/>
            <p:nvPr/>
          </p:nvSpPr>
          <p:spPr>
            <a:xfrm>
              <a:off x="273550" y="6538490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3" name="Circle: Hollow 12">
              <a:extLst>
                <a:ext uri="{FF2B5EF4-FFF2-40B4-BE49-F238E27FC236}">
                  <a16:creationId xmlns:a16="http://schemas.microsoft.com/office/drawing/2014/main" id="{E165EA2F-0815-4351-A249-1EBB71883CD4}"/>
                </a:ext>
              </a:extLst>
            </p:cNvPr>
            <p:cNvSpPr/>
            <p:nvPr/>
          </p:nvSpPr>
          <p:spPr>
            <a:xfrm>
              <a:off x="253025" y="247583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94DE73DF-099F-44CF-AADE-1784ED48ABB2}"/>
              </a:ext>
            </a:extLst>
          </p:cNvPr>
          <p:cNvSpPr txBox="1"/>
          <p:nvPr/>
        </p:nvSpPr>
        <p:spPr>
          <a:xfrm rot="5400000">
            <a:off x="11060727" y="5435380"/>
            <a:ext cx="16049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All Blue Theme</a:t>
            </a:r>
            <a:endParaRPr lang="en-ID" sz="110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DE0D38E-7BBD-430D-B417-40A633524D5A}"/>
              </a:ext>
            </a:extLst>
          </p:cNvPr>
          <p:cNvSpPr txBox="1"/>
          <p:nvPr/>
        </p:nvSpPr>
        <p:spPr>
          <a:xfrm>
            <a:off x="10149351" y="6415431"/>
            <a:ext cx="15263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Creative Presentations</a:t>
            </a:r>
            <a:endParaRPr lang="en-ID" sz="11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F3DAB0F-0183-4A9D-A878-936FA4AE7263}"/>
              </a:ext>
            </a:extLst>
          </p:cNvPr>
          <p:cNvSpPr/>
          <p:nvPr/>
        </p:nvSpPr>
        <p:spPr>
          <a:xfrm>
            <a:off x="3213848" y="1963271"/>
            <a:ext cx="5764304" cy="2944906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16EC1E8-2010-4D05-9A26-018643F971F8}"/>
              </a:ext>
            </a:extLst>
          </p:cNvPr>
          <p:cNvSpPr txBox="1"/>
          <p:nvPr/>
        </p:nvSpPr>
        <p:spPr>
          <a:xfrm>
            <a:off x="3787588" y="2721362"/>
            <a:ext cx="4616824" cy="1428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“Somewhere over the rainbow, skies are blue, and the dreams that you dare to dream really do come true.”</a:t>
            </a:r>
          </a:p>
        </p:txBody>
      </p:sp>
    </p:spTree>
    <p:extLst>
      <p:ext uri="{BB962C8B-B14F-4D97-AF65-F5344CB8AC3E}">
        <p14:creationId xmlns:p14="http://schemas.microsoft.com/office/powerpoint/2010/main" val="3585512382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8259A33-13D1-4842-A805-AC2B074B93C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643444-C6D6-450C-A066-D9F2BC401E35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906E57D7-4094-47E3-B82A-4C34A6BC2CB3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4E9712E-BBF2-42E8-8F3B-E7ADF171762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F76ED4F-45A7-4F41-B4FD-E51EBCFCA30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666164-B2B6-46A3-B343-579889BD173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995FF9A-3D93-42D8-B456-97D796FE314A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47A37E1-43F6-41AF-83CA-4E461FA153D2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9C8FC32-9440-4598-9A29-61C57F837C64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E165EA2F-0815-4351-A249-1EBB71883CD4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9EF13C-5677-44FC-86CD-1285E412690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DE73DF-099F-44CF-AADE-1784ED48ABB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E0D38E-7BBD-430D-B417-40A633524D5A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029681C-80CD-4322-A1F5-C77AC13474B4}"/>
              </a:ext>
            </a:extLst>
          </p:cNvPr>
          <p:cNvSpPr txBox="1"/>
          <p:nvPr/>
        </p:nvSpPr>
        <p:spPr>
          <a:xfrm>
            <a:off x="6730143" y="1828802"/>
            <a:ext cx="28328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Bree Serif" panose="02000503040000020004" pitchFamily="2" charset="0"/>
              </a:rPr>
              <a:t>Happy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Blue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34" name="Block Arc 33">
            <a:extLst>
              <a:ext uri="{FF2B5EF4-FFF2-40B4-BE49-F238E27FC236}">
                <a16:creationId xmlns:a16="http://schemas.microsoft.com/office/drawing/2014/main" id="{C0A75180-DC49-4854-9DA0-A617C12221BD}"/>
              </a:ext>
            </a:extLst>
          </p:cNvPr>
          <p:cNvSpPr/>
          <p:nvPr/>
        </p:nvSpPr>
        <p:spPr>
          <a:xfrm>
            <a:off x="6849977" y="1609123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6D7BB08-D050-4B7B-8D5A-5CA0C17E3924}"/>
              </a:ext>
            </a:extLst>
          </p:cNvPr>
          <p:cNvSpPr/>
          <p:nvPr/>
        </p:nvSpPr>
        <p:spPr>
          <a:xfrm>
            <a:off x="6837729" y="4308850"/>
            <a:ext cx="219258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Source Sans Pro" panose="020B0503030403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E5CAE2A-807B-47A1-AB15-5B89136CCD36}"/>
              </a:ext>
            </a:extLst>
          </p:cNvPr>
          <p:cNvSpPr/>
          <p:nvPr/>
        </p:nvSpPr>
        <p:spPr>
          <a:xfrm>
            <a:off x="6739407" y="4445466"/>
            <a:ext cx="3870323" cy="82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Leverage agile frameworks to provide A robust synopsis for high level overviews. Iterative approaches to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coate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strategy foster strategy foster strategy foster It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437D293-C507-4143-8DB1-8DA2AD4B4C00}"/>
              </a:ext>
            </a:extLst>
          </p:cNvPr>
          <p:cNvSpPr/>
          <p:nvPr/>
        </p:nvSpPr>
        <p:spPr>
          <a:xfrm>
            <a:off x="6837729" y="3047068"/>
            <a:ext cx="219258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Source Sans Pro" panose="020B0503030403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20E4BAD-D801-4044-AD46-F28954C93FBC}"/>
              </a:ext>
            </a:extLst>
          </p:cNvPr>
          <p:cNvSpPr/>
          <p:nvPr/>
        </p:nvSpPr>
        <p:spPr>
          <a:xfrm>
            <a:off x="6739407" y="3183684"/>
            <a:ext cx="3870323" cy="82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Leverage agile frameworks to provide A robust synopsis for high level overviews. Iterative approaches to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coate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strategy foster strategy foster strategy foster It</a:t>
            </a:r>
          </a:p>
        </p:txBody>
      </p:sp>
    </p:spTree>
    <p:extLst>
      <p:ext uri="{BB962C8B-B14F-4D97-AF65-F5344CB8AC3E}">
        <p14:creationId xmlns:p14="http://schemas.microsoft.com/office/powerpoint/2010/main" val="2633513098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0F5BAA-8FF0-4797-B8C6-0DE25E03C657}"/>
              </a:ext>
            </a:extLst>
          </p:cNvPr>
          <p:cNvSpPr/>
          <p:nvPr/>
        </p:nvSpPr>
        <p:spPr>
          <a:xfrm>
            <a:off x="-6837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5643444-C6D6-450C-A066-D9F2BC401E35}"/>
              </a:ext>
            </a:extLst>
          </p:cNvPr>
          <p:cNvGrpSpPr/>
          <p:nvPr/>
        </p:nvGrpSpPr>
        <p:grpSpPr>
          <a:xfrm>
            <a:off x="11839538" y="268310"/>
            <a:ext cx="75797" cy="415480"/>
            <a:chOff x="5663821" y="2770496"/>
            <a:chExt cx="122830" cy="673290"/>
          </a:xfrm>
          <a:solidFill>
            <a:schemeClr val="accent2"/>
          </a:solidFill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906E57D7-4094-47E3-B82A-4C34A6BC2CB3}"/>
                </a:ext>
              </a:extLst>
            </p:cNvPr>
            <p:cNvSpPr/>
            <p:nvPr/>
          </p:nvSpPr>
          <p:spPr>
            <a:xfrm>
              <a:off x="5663821" y="2770496"/>
              <a:ext cx="122830" cy="12283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4E9712E-BBF2-42E8-8F3B-E7ADF1717628}"/>
                </a:ext>
              </a:extLst>
            </p:cNvPr>
            <p:cNvSpPr/>
            <p:nvPr/>
          </p:nvSpPr>
          <p:spPr>
            <a:xfrm>
              <a:off x="5663821" y="3045726"/>
              <a:ext cx="122830" cy="12283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F76ED4F-45A7-4F41-B4FD-E51EBCFCA305}"/>
                </a:ext>
              </a:extLst>
            </p:cNvPr>
            <p:cNvSpPr/>
            <p:nvPr/>
          </p:nvSpPr>
          <p:spPr>
            <a:xfrm>
              <a:off x="5663821" y="3320956"/>
              <a:ext cx="122830" cy="12283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5666164-B2B6-46A3-B343-579889BD1738}"/>
              </a:ext>
            </a:extLst>
          </p:cNvPr>
          <p:cNvGrpSpPr/>
          <p:nvPr/>
        </p:nvGrpSpPr>
        <p:grpSpPr>
          <a:xfrm>
            <a:off x="273550" y="6198807"/>
            <a:ext cx="75797" cy="415480"/>
            <a:chOff x="5663821" y="2770496"/>
            <a:chExt cx="122830" cy="673290"/>
          </a:xfrm>
          <a:solidFill>
            <a:schemeClr val="bg1"/>
          </a:solidFill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995FF9A-3D93-42D8-B456-97D796FE314A}"/>
                </a:ext>
              </a:extLst>
            </p:cNvPr>
            <p:cNvSpPr/>
            <p:nvPr/>
          </p:nvSpPr>
          <p:spPr>
            <a:xfrm>
              <a:off x="5663821" y="2770496"/>
              <a:ext cx="122830" cy="12283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47A37E1-43F6-41AF-83CA-4E461FA153D2}"/>
                </a:ext>
              </a:extLst>
            </p:cNvPr>
            <p:cNvSpPr/>
            <p:nvPr/>
          </p:nvSpPr>
          <p:spPr>
            <a:xfrm>
              <a:off x="5663821" y="3045726"/>
              <a:ext cx="122830" cy="12283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9C8FC32-9440-4598-9A29-61C57F837C64}"/>
                </a:ext>
              </a:extLst>
            </p:cNvPr>
            <p:cNvSpPr/>
            <p:nvPr/>
          </p:nvSpPr>
          <p:spPr>
            <a:xfrm>
              <a:off x="5663821" y="3320956"/>
              <a:ext cx="122830" cy="12283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E165EA2F-0815-4351-A249-1EBB71883CD4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9EF13C-5677-44FC-86CD-1285E412690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DE73DF-099F-44CF-AADE-1784ED48ABB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E0D38E-7BBD-430D-B417-40A633524D5A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EC6370A6-8669-401D-8C27-F9B380692D3C}"/>
              </a:ext>
            </a:extLst>
          </p:cNvPr>
          <p:cNvSpPr/>
          <p:nvPr/>
        </p:nvSpPr>
        <p:spPr>
          <a:xfrm>
            <a:off x="1056746" y="3842935"/>
            <a:ext cx="3968836" cy="827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1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1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1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1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1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1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tempor</a:t>
            </a:r>
            <a:r>
              <a:rPr lang="en-US" sz="11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incididunt</a:t>
            </a:r>
            <a:r>
              <a:rPr lang="en-US" sz="11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ut</a:t>
            </a:r>
            <a:r>
              <a:rPr lang="en-US" sz="11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labore</a:t>
            </a:r>
            <a:r>
              <a:rPr lang="en-US" sz="11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et dolore magna </a:t>
            </a:r>
            <a:r>
              <a:rPr lang="en-US" sz="11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1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tempor</a:t>
            </a:r>
            <a:r>
              <a:rPr lang="en-US" sz="11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incididunt</a:t>
            </a:r>
            <a:r>
              <a:rPr lang="en-US" sz="11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ut</a:t>
            </a:r>
            <a:r>
              <a:rPr lang="en-US" sz="11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labore</a:t>
            </a:r>
            <a:r>
              <a:rPr lang="en-US" sz="11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et dolore magna. </a:t>
            </a:r>
            <a:endParaRPr lang="en-US" sz="11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CC082AA-C18F-49E8-AD87-A2A4B989742B}"/>
              </a:ext>
            </a:extLst>
          </p:cNvPr>
          <p:cNvGrpSpPr/>
          <p:nvPr/>
        </p:nvGrpSpPr>
        <p:grpSpPr>
          <a:xfrm>
            <a:off x="2290201" y="5392482"/>
            <a:ext cx="1501924" cy="367994"/>
            <a:chOff x="2489505" y="5549848"/>
            <a:chExt cx="1501924" cy="367994"/>
          </a:xfrm>
          <a:solidFill>
            <a:schemeClr val="bg1"/>
          </a:solidFill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B65AC985-CEBE-453E-AC56-A6D66634CC41}"/>
                </a:ext>
              </a:extLst>
            </p:cNvPr>
            <p:cNvSpPr/>
            <p:nvPr/>
          </p:nvSpPr>
          <p:spPr>
            <a:xfrm>
              <a:off x="2489505" y="5549848"/>
              <a:ext cx="1501924" cy="367994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EE2AA51-E861-4333-9F42-ED27EBFF6879}"/>
                </a:ext>
              </a:extLst>
            </p:cNvPr>
            <p:cNvSpPr txBox="1"/>
            <p:nvPr/>
          </p:nvSpPr>
          <p:spPr>
            <a:xfrm>
              <a:off x="2831539" y="5612613"/>
              <a:ext cx="817852" cy="253916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Learn More</a:t>
              </a:r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CC12A577-D9EF-4EF0-8970-049660C4AAF2}"/>
              </a:ext>
            </a:extLst>
          </p:cNvPr>
          <p:cNvSpPr/>
          <p:nvPr/>
        </p:nvSpPr>
        <p:spPr>
          <a:xfrm>
            <a:off x="2290198" y="3267507"/>
            <a:ext cx="1501930" cy="587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Blue 1</a:t>
            </a:r>
            <a:endParaRPr lang="en-US" sz="24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A307064-F6CA-4A16-B60C-6897CC0DD43A}"/>
              </a:ext>
            </a:extLst>
          </p:cNvPr>
          <p:cNvSpPr/>
          <p:nvPr/>
        </p:nvSpPr>
        <p:spPr>
          <a:xfrm>
            <a:off x="7166418" y="3844199"/>
            <a:ext cx="3968836" cy="827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tempor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incididunt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ut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labore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et dolore magna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tempor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incididunt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ut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labore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et dolore magna. </a:t>
            </a:r>
            <a:endParaRPr lang="en-US" sz="1100" dirty="0">
              <a:solidFill>
                <a:schemeClr val="tx1">
                  <a:lumMod val="95000"/>
                  <a:lumOff val="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8C45621A-7DA3-498E-8451-237401DF3019}"/>
              </a:ext>
            </a:extLst>
          </p:cNvPr>
          <p:cNvGrpSpPr/>
          <p:nvPr/>
        </p:nvGrpSpPr>
        <p:grpSpPr>
          <a:xfrm>
            <a:off x="8399873" y="5393747"/>
            <a:ext cx="1501924" cy="367994"/>
            <a:chOff x="8003712" y="5549848"/>
            <a:chExt cx="1501924" cy="367994"/>
          </a:xfrm>
        </p:grpSpPr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13B38EBA-8E4B-439C-84A1-FC2F09330727}"/>
                </a:ext>
              </a:extLst>
            </p:cNvPr>
            <p:cNvSpPr/>
            <p:nvPr/>
          </p:nvSpPr>
          <p:spPr>
            <a:xfrm>
              <a:off x="8003712" y="5549848"/>
              <a:ext cx="1501924" cy="367994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8DFE93F-1757-4D22-B403-B8DFFDBF61AE}"/>
                </a:ext>
              </a:extLst>
            </p:cNvPr>
            <p:cNvSpPr txBox="1"/>
            <p:nvPr/>
          </p:nvSpPr>
          <p:spPr>
            <a:xfrm>
              <a:off x="8345746" y="5612613"/>
              <a:ext cx="81785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Learn More</a:t>
              </a:r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C772476E-6535-4BF7-8D61-82F097ED9710}"/>
              </a:ext>
            </a:extLst>
          </p:cNvPr>
          <p:cNvSpPr/>
          <p:nvPr/>
        </p:nvSpPr>
        <p:spPr>
          <a:xfrm>
            <a:off x="8399870" y="3268772"/>
            <a:ext cx="1501930" cy="587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chemeClr val="accent3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Blue 2</a:t>
            </a:r>
            <a:endParaRPr lang="en-US" sz="2400" b="1" dirty="0">
              <a:solidFill>
                <a:schemeClr val="accent3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4C17951-CFD2-4F90-AE03-55CC52554C3E}"/>
              </a:ext>
            </a:extLst>
          </p:cNvPr>
          <p:cNvSpPr/>
          <p:nvPr/>
        </p:nvSpPr>
        <p:spPr>
          <a:xfrm>
            <a:off x="1056746" y="4837175"/>
            <a:ext cx="3968836" cy="319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spc="6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spc="600" dirty="0" err="1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spc="6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endParaRPr lang="en-US" sz="1100" spc="6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169A730-69FC-428D-AE60-D0B385BE7BD4}"/>
              </a:ext>
            </a:extLst>
          </p:cNvPr>
          <p:cNvSpPr/>
          <p:nvPr/>
        </p:nvSpPr>
        <p:spPr>
          <a:xfrm>
            <a:off x="7166418" y="4838439"/>
            <a:ext cx="3968836" cy="319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spc="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spc="6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spc="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endParaRPr lang="en-US" sz="1100" spc="600" dirty="0">
              <a:solidFill>
                <a:schemeClr val="tx1">
                  <a:lumMod val="95000"/>
                  <a:lumOff val="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4EEBBCE5-017E-4912-817E-E1225FB80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60" t="15989" r="66972" b="55266"/>
          <a:stretch>
            <a:fillRect/>
          </a:stretch>
        </p:blipFill>
        <p:spPr>
          <a:xfrm>
            <a:off x="2055515" y="1096544"/>
            <a:ext cx="1971296" cy="1971296"/>
          </a:xfrm>
          <a:custGeom>
            <a:avLst/>
            <a:gdLst>
              <a:gd name="connsiteX0" fmla="*/ 985648 w 1971296"/>
              <a:gd name="connsiteY0" fmla="*/ 0 h 1971296"/>
              <a:gd name="connsiteX1" fmla="*/ 1971296 w 1971296"/>
              <a:gd name="connsiteY1" fmla="*/ 985648 h 1971296"/>
              <a:gd name="connsiteX2" fmla="*/ 985648 w 1971296"/>
              <a:gd name="connsiteY2" fmla="*/ 1971296 h 1971296"/>
              <a:gd name="connsiteX3" fmla="*/ 0 w 1971296"/>
              <a:gd name="connsiteY3" fmla="*/ 985648 h 1971296"/>
              <a:gd name="connsiteX4" fmla="*/ 985648 w 1971296"/>
              <a:gd name="connsiteY4" fmla="*/ 0 h 1971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1296" h="1971296">
                <a:moveTo>
                  <a:pt x="985648" y="0"/>
                </a:moveTo>
                <a:cubicBezTo>
                  <a:pt x="1530006" y="0"/>
                  <a:pt x="1971296" y="441290"/>
                  <a:pt x="1971296" y="985648"/>
                </a:cubicBezTo>
                <a:cubicBezTo>
                  <a:pt x="1971296" y="1530006"/>
                  <a:pt x="1530006" y="1971296"/>
                  <a:pt x="985648" y="1971296"/>
                </a:cubicBezTo>
                <a:cubicBezTo>
                  <a:pt x="441290" y="1971296"/>
                  <a:pt x="0" y="1530006"/>
                  <a:pt x="0" y="985648"/>
                </a:cubicBezTo>
                <a:cubicBezTo>
                  <a:pt x="0" y="441290"/>
                  <a:pt x="441290" y="0"/>
                  <a:pt x="985648" y="0"/>
                </a:cubicBezTo>
                <a:close/>
              </a:path>
            </a:pathLst>
          </a:cu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854EB4C-CC58-4925-9780-F98726B92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72" t="15989" r="16860" b="55266"/>
          <a:stretch>
            <a:fillRect/>
          </a:stretch>
        </p:blipFill>
        <p:spPr>
          <a:xfrm>
            <a:off x="8165189" y="1096542"/>
            <a:ext cx="1971296" cy="1971296"/>
          </a:xfrm>
          <a:custGeom>
            <a:avLst/>
            <a:gdLst>
              <a:gd name="connsiteX0" fmla="*/ 985648 w 1971296"/>
              <a:gd name="connsiteY0" fmla="*/ 0 h 1971296"/>
              <a:gd name="connsiteX1" fmla="*/ 1971296 w 1971296"/>
              <a:gd name="connsiteY1" fmla="*/ 985648 h 1971296"/>
              <a:gd name="connsiteX2" fmla="*/ 985648 w 1971296"/>
              <a:gd name="connsiteY2" fmla="*/ 1971296 h 1971296"/>
              <a:gd name="connsiteX3" fmla="*/ 0 w 1971296"/>
              <a:gd name="connsiteY3" fmla="*/ 985648 h 1971296"/>
              <a:gd name="connsiteX4" fmla="*/ 985648 w 1971296"/>
              <a:gd name="connsiteY4" fmla="*/ 0 h 1971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1296" h="1971296">
                <a:moveTo>
                  <a:pt x="985648" y="0"/>
                </a:moveTo>
                <a:cubicBezTo>
                  <a:pt x="1530006" y="0"/>
                  <a:pt x="1971296" y="441290"/>
                  <a:pt x="1971296" y="985648"/>
                </a:cubicBezTo>
                <a:cubicBezTo>
                  <a:pt x="1971296" y="1530006"/>
                  <a:pt x="1530006" y="1971296"/>
                  <a:pt x="985648" y="1971296"/>
                </a:cubicBezTo>
                <a:cubicBezTo>
                  <a:pt x="441290" y="1971296"/>
                  <a:pt x="0" y="1530006"/>
                  <a:pt x="0" y="985648"/>
                </a:cubicBezTo>
                <a:cubicBezTo>
                  <a:pt x="0" y="441290"/>
                  <a:pt x="441290" y="0"/>
                  <a:pt x="98564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18842316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8259A33-13D1-4842-A805-AC2B074B93C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643444-C6D6-450C-A066-D9F2BC401E35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906E57D7-4094-47E3-B82A-4C34A6BC2CB3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4E9712E-BBF2-42E8-8F3B-E7ADF171762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F76ED4F-45A7-4F41-B4FD-E51EBCFCA30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666164-B2B6-46A3-B343-579889BD173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995FF9A-3D93-42D8-B456-97D796FE314A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47A37E1-43F6-41AF-83CA-4E461FA153D2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9C8FC32-9440-4598-9A29-61C57F837C64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E165EA2F-0815-4351-A249-1EBB71883CD4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9EF13C-5677-44FC-86CD-1285E412690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DE73DF-099F-44CF-AADE-1784ED48ABB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E0D38E-7BBD-430D-B417-40A633524D5A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029681C-80CD-4322-A1F5-C77AC13474B4}"/>
              </a:ext>
            </a:extLst>
          </p:cNvPr>
          <p:cNvSpPr txBox="1"/>
          <p:nvPr/>
        </p:nvSpPr>
        <p:spPr>
          <a:xfrm>
            <a:off x="1364767" y="1828803"/>
            <a:ext cx="2533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Bree Serif" panose="02000503040000020004" pitchFamily="2" charset="0"/>
              </a:rPr>
              <a:t>Nice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Color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34" name="Block Arc 33">
            <a:extLst>
              <a:ext uri="{FF2B5EF4-FFF2-40B4-BE49-F238E27FC236}">
                <a16:creationId xmlns:a16="http://schemas.microsoft.com/office/drawing/2014/main" id="{C0A75180-DC49-4854-9DA0-A617C12221BD}"/>
              </a:ext>
            </a:extLst>
          </p:cNvPr>
          <p:cNvSpPr/>
          <p:nvPr/>
        </p:nvSpPr>
        <p:spPr>
          <a:xfrm>
            <a:off x="1484601" y="1609124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4C9221E-89D1-4047-BB63-C92B88D1D504}"/>
              </a:ext>
            </a:extLst>
          </p:cNvPr>
          <p:cNvSpPr/>
          <p:nvPr/>
        </p:nvSpPr>
        <p:spPr>
          <a:xfrm>
            <a:off x="1876718" y="2850497"/>
            <a:ext cx="300194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FDE0D2"/>
              </a:buClr>
              <a:buSzPct val="250000"/>
            </a:pPr>
            <a:r>
              <a:rPr lang="tr-TR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amet, era consectetur adipisc lit avren. Suspen</a:t>
            </a:r>
            <a:r>
              <a:rPr lang="id-ID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tr-TR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disse eu ornare libero. Duisit amet, era consectetur adipiscing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E141521-7988-4A6B-94CC-789A909B6814}"/>
              </a:ext>
            </a:extLst>
          </p:cNvPr>
          <p:cNvSpPr/>
          <p:nvPr/>
        </p:nvSpPr>
        <p:spPr>
          <a:xfrm>
            <a:off x="1484601" y="2940235"/>
            <a:ext cx="223736" cy="2237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tr-TR" sz="1100" dirty="0"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327C618-13D5-4E29-A7EC-9DD84AD92A21}"/>
              </a:ext>
            </a:extLst>
          </p:cNvPr>
          <p:cNvSpPr/>
          <p:nvPr/>
        </p:nvSpPr>
        <p:spPr>
          <a:xfrm>
            <a:off x="1484601" y="3847602"/>
            <a:ext cx="223736" cy="2237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tr-TR" sz="1100" dirty="0"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B012DA6-ED96-4BB9-96C8-52795600F8D2}"/>
              </a:ext>
            </a:extLst>
          </p:cNvPr>
          <p:cNvSpPr/>
          <p:nvPr/>
        </p:nvSpPr>
        <p:spPr>
          <a:xfrm>
            <a:off x="1876717" y="3757864"/>
            <a:ext cx="300194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FDE0D2"/>
              </a:buClr>
              <a:buSzPct val="250000"/>
            </a:pPr>
            <a:r>
              <a:rPr lang="tr-TR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amet, era consectetur adipisc lit avren. Suspen</a:t>
            </a:r>
            <a:r>
              <a:rPr lang="id-ID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tr-TR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disse eu ornare libero. Duisit amet, era consectetur adipiscing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44582BB-A431-4ABE-AC36-5A6728B3333E}"/>
              </a:ext>
            </a:extLst>
          </p:cNvPr>
          <p:cNvSpPr/>
          <p:nvPr/>
        </p:nvSpPr>
        <p:spPr>
          <a:xfrm>
            <a:off x="1484601" y="4741522"/>
            <a:ext cx="223736" cy="22373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tr-TR" sz="1100" dirty="0"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E3141BC-DD5D-4082-A58D-1BC5D3A3274D}"/>
              </a:ext>
            </a:extLst>
          </p:cNvPr>
          <p:cNvSpPr/>
          <p:nvPr/>
        </p:nvSpPr>
        <p:spPr>
          <a:xfrm>
            <a:off x="1876717" y="4651784"/>
            <a:ext cx="300194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FDE0D2"/>
              </a:buClr>
              <a:buSzPct val="250000"/>
            </a:pPr>
            <a:r>
              <a:rPr lang="tr-TR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amet, era consectetur adipisc lit avren. Suspen</a:t>
            </a:r>
            <a:r>
              <a:rPr lang="id-ID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tr-TR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disse eu ornare libero. Duisit amet, era consectetur adipiscing</a:t>
            </a:r>
          </a:p>
        </p:txBody>
      </p:sp>
    </p:spTree>
    <p:extLst>
      <p:ext uri="{BB962C8B-B14F-4D97-AF65-F5344CB8AC3E}">
        <p14:creationId xmlns:p14="http://schemas.microsoft.com/office/powerpoint/2010/main" val="2082160767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4DF01EF-1F55-4919-AA45-C5801055054A}"/>
              </a:ext>
            </a:extLst>
          </p:cNvPr>
          <p:cNvSpPr/>
          <p:nvPr/>
        </p:nvSpPr>
        <p:spPr>
          <a:xfrm>
            <a:off x="7110568" y="2321395"/>
            <a:ext cx="3073576" cy="3073509"/>
          </a:xfrm>
          <a:custGeom>
            <a:avLst/>
            <a:gdLst>
              <a:gd name="connsiteX0" fmla="*/ 0 w 3073576"/>
              <a:gd name="connsiteY0" fmla="*/ 1536755 h 3073509"/>
              <a:gd name="connsiteX1" fmla="*/ 1536788 w 3073576"/>
              <a:gd name="connsiteY1" fmla="*/ 0 h 3073509"/>
              <a:gd name="connsiteX2" fmla="*/ 3073576 w 3073576"/>
              <a:gd name="connsiteY2" fmla="*/ 1536755 h 3073509"/>
              <a:gd name="connsiteX3" fmla="*/ 1536788 w 3073576"/>
              <a:gd name="connsiteY3" fmla="*/ 3073510 h 3073509"/>
              <a:gd name="connsiteX4" fmla="*/ 0 w 3073576"/>
              <a:gd name="connsiteY4" fmla="*/ 1536755 h 3073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73576" h="3073509">
                <a:moveTo>
                  <a:pt x="0" y="1536755"/>
                </a:moveTo>
                <a:cubicBezTo>
                  <a:pt x="0" y="688029"/>
                  <a:pt x="688043" y="0"/>
                  <a:pt x="1536788" y="0"/>
                </a:cubicBezTo>
                <a:cubicBezTo>
                  <a:pt x="2385533" y="0"/>
                  <a:pt x="3073576" y="688029"/>
                  <a:pt x="3073576" y="1536755"/>
                </a:cubicBezTo>
                <a:cubicBezTo>
                  <a:pt x="3073576" y="2385481"/>
                  <a:pt x="2385533" y="3073510"/>
                  <a:pt x="1536788" y="3073510"/>
                </a:cubicBezTo>
                <a:cubicBezTo>
                  <a:pt x="688043" y="3073510"/>
                  <a:pt x="0" y="2385481"/>
                  <a:pt x="0" y="1536755"/>
                </a:cubicBezTo>
                <a:close/>
              </a:path>
            </a:pathLst>
          </a:cu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2515" tIns="602505" rIns="602515" bIns="602505" numCol="1" spcCol="1270" anchor="ctr" anchorCtr="0">
            <a:noAutofit/>
          </a:bodyPr>
          <a:lstStyle/>
          <a:p>
            <a:pPr marL="0" lvl="0" indent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000" kern="1200" dirty="0">
                <a:latin typeface="Source Sans Pro" panose="020B0503030403020204" pitchFamily="34" charset="0"/>
              </a:rPr>
              <a:t>topic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2C05BCA-A2CD-4BFE-B56A-AED83058A0BD}"/>
              </a:ext>
            </a:extLst>
          </p:cNvPr>
          <p:cNvSpPr/>
          <p:nvPr/>
        </p:nvSpPr>
        <p:spPr>
          <a:xfrm>
            <a:off x="9828885" y="4660949"/>
            <a:ext cx="341826" cy="341820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3F5D805-B19C-4F02-95D7-BBBF6C343362}"/>
              </a:ext>
            </a:extLst>
          </p:cNvPr>
          <p:cNvSpPr/>
          <p:nvPr/>
        </p:nvSpPr>
        <p:spPr>
          <a:xfrm>
            <a:off x="8125185" y="2667165"/>
            <a:ext cx="247509" cy="247747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23108EB-863C-4803-B8E5-3570A8912567}"/>
              </a:ext>
            </a:extLst>
          </p:cNvPr>
          <p:cNvSpPr/>
          <p:nvPr/>
        </p:nvSpPr>
        <p:spPr>
          <a:xfrm>
            <a:off x="7344930" y="4084355"/>
            <a:ext cx="247509" cy="247747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F0B9D3D-B28D-4447-A0E1-B932F0841877}"/>
              </a:ext>
            </a:extLst>
          </p:cNvPr>
          <p:cNvSpPr/>
          <p:nvPr/>
        </p:nvSpPr>
        <p:spPr>
          <a:xfrm>
            <a:off x="7280525" y="4677154"/>
            <a:ext cx="1249551" cy="1249151"/>
          </a:xfrm>
          <a:custGeom>
            <a:avLst/>
            <a:gdLst>
              <a:gd name="connsiteX0" fmla="*/ 0 w 1249551"/>
              <a:gd name="connsiteY0" fmla="*/ 624576 h 1249151"/>
              <a:gd name="connsiteX1" fmla="*/ 624776 w 1249551"/>
              <a:gd name="connsiteY1" fmla="*/ 0 h 1249151"/>
              <a:gd name="connsiteX2" fmla="*/ 1249552 w 1249551"/>
              <a:gd name="connsiteY2" fmla="*/ 624576 h 1249151"/>
              <a:gd name="connsiteX3" fmla="*/ 624776 w 1249551"/>
              <a:gd name="connsiteY3" fmla="*/ 1249152 h 1249151"/>
              <a:gd name="connsiteX4" fmla="*/ 0 w 1249551"/>
              <a:gd name="connsiteY4" fmla="*/ 624576 h 1249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551" h="1249151">
                <a:moveTo>
                  <a:pt x="0" y="624576"/>
                </a:moveTo>
                <a:cubicBezTo>
                  <a:pt x="0" y="279632"/>
                  <a:pt x="279722" y="0"/>
                  <a:pt x="624776" y="0"/>
                </a:cubicBezTo>
                <a:cubicBezTo>
                  <a:pt x="969830" y="0"/>
                  <a:pt x="1249552" y="279632"/>
                  <a:pt x="1249552" y="624576"/>
                </a:cubicBezTo>
                <a:cubicBezTo>
                  <a:pt x="1249552" y="969520"/>
                  <a:pt x="969830" y="1249152"/>
                  <a:pt x="624776" y="1249152"/>
                </a:cubicBezTo>
                <a:cubicBezTo>
                  <a:pt x="279722" y="1249152"/>
                  <a:pt x="0" y="969520"/>
                  <a:pt x="0" y="624576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053" tIns="281994" rIns="282053" bIns="281994" numCol="1" spcCol="1270" anchor="ctr" anchorCtr="0">
            <a:noAutofit/>
          </a:bodyPr>
          <a:lstStyle/>
          <a:p>
            <a:pPr marL="0" lvl="0" indent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>
                <a:latin typeface="Source Sans Pro" panose="020B0503030403020204" pitchFamily="34" charset="0"/>
              </a:rPr>
              <a:t>topic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8E5B860-5773-4CDB-9245-B9CE8DBA8FE2}"/>
              </a:ext>
            </a:extLst>
          </p:cNvPr>
          <p:cNvSpPr/>
          <p:nvPr/>
        </p:nvSpPr>
        <p:spPr>
          <a:xfrm>
            <a:off x="8571171" y="5371593"/>
            <a:ext cx="341826" cy="341820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23F41D7-4CE5-4537-B891-301023CE490D}"/>
              </a:ext>
            </a:extLst>
          </p:cNvPr>
          <p:cNvSpPr/>
          <p:nvPr/>
        </p:nvSpPr>
        <p:spPr>
          <a:xfrm>
            <a:off x="6772821" y="3090704"/>
            <a:ext cx="617916" cy="617933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E355E96-1C04-43FE-A57D-021292D4A50C}"/>
              </a:ext>
            </a:extLst>
          </p:cNvPr>
          <p:cNvSpPr/>
          <p:nvPr/>
        </p:nvSpPr>
        <p:spPr>
          <a:xfrm>
            <a:off x="9215542" y="2466129"/>
            <a:ext cx="1249551" cy="1249151"/>
          </a:xfrm>
          <a:custGeom>
            <a:avLst/>
            <a:gdLst>
              <a:gd name="connsiteX0" fmla="*/ 0 w 1249551"/>
              <a:gd name="connsiteY0" fmla="*/ 624576 h 1249151"/>
              <a:gd name="connsiteX1" fmla="*/ 624776 w 1249551"/>
              <a:gd name="connsiteY1" fmla="*/ 0 h 1249151"/>
              <a:gd name="connsiteX2" fmla="*/ 1249552 w 1249551"/>
              <a:gd name="connsiteY2" fmla="*/ 624576 h 1249151"/>
              <a:gd name="connsiteX3" fmla="*/ 624776 w 1249551"/>
              <a:gd name="connsiteY3" fmla="*/ 1249152 h 1249151"/>
              <a:gd name="connsiteX4" fmla="*/ 0 w 1249551"/>
              <a:gd name="connsiteY4" fmla="*/ 624576 h 1249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551" h="1249151">
                <a:moveTo>
                  <a:pt x="0" y="624576"/>
                </a:moveTo>
                <a:cubicBezTo>
                  <a:pt x="0" y="279632"/>
                  <a:pt x="279722" y="0"/>
                  <a:pt x="624776" y="0"/>
                </a:cubicBezTo>
                <a:cubicBezTo>
                  <a:pt x="969830" y="0"/>
                  <a:pt x="1249552" y="279632"/>
                  <a:pt x="1249552" y="624576"/>
                </a:cubicBezTo>
                <a:cubicBezTo>
                  <a:pt x="1249552" y="969520"/>
                  <a:pt x="969830" y="1249152"/>
                  <a:pt x="624776" y="1249152"/>
                </a:cubicBezTo>
                <a:cubicBezTo>
                  <a:pt x="279722" y="1249152"/>
                  <a:pt x="0" y="969520"/>
                  <a:pt x="0" y="624576"/>
                </a:cubicBez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053" tIns="281994" rIns="282053" bIns="281994" numCol="1" spcCol="1270" anchor="ctr" anchorCtr="0">
            <a:noAutofit/>
          </a:bodyPr>
          <a:lstStyle/>
          <a:p>
            <a:pPr marL="0" lvl="0" indent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>
                <a:latin typeface="Source Sans Pro" panose="020B0503030403020204" pitchFamily="34" charset="0"/>
              </a:rPr>
              <a:t>topic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FEF93B7-E18D-40A6-8599-8D0549898129}"/>
              </a:ext>
            </a:extLst>
          </p:cNvPr>
          <p:cNvSpPr/>
          <p:nvPr/>
        </p:nvSpPr>
        <p:spPr>
          <a:xfrm>
            <a:off x="10060389" y="4197971"/>
            <a:ext cx="247509" cy="24774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B255589-7136-49A3-93E7-94B31FCFD186}"/>
              </a:ext>
            </a:extLst>
          </p:cNvPr>
          <p:cNvGrpSpPr/>
          <p:nvPr/>
        </p:nvGrpSpPr>
        <p:grpSpPr>
          <a:xfrm>
            <a:off x="1027132" y="2591130"/>
            <a:ext cx="2372840" cy="677165"/>
            <a:chOff x="1010968" y="2591130"/>
            <a:chExt cx="2372840" cy="67716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7F44CFF-CD0D-4176-A6C2-17DDAB669090}"/>
                </a:ext>
              </a:extLst>
            </p:cNvPr>
            <p:cNvSpPr txBox="1"/>
            <p:nvPr/>
          </p:nvSpPr>
          <p:spPr>
            <a:xfrm>
              <a:off x="1010968" y="2591130"/>
              <a:ext cx="12346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Source Sans Pro" panose="020B0503030403020204" pitchFamily="34" charset="0"/>
                </a:rPr>
                <a:t>Subtitle Here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CD525C9-3C91-4B38-9314-20C5F8A3DA31}"/>
                </a:ext>
              </a:extLst>
            </p:cNvPr>
            <p:cNvSpPr txBox="1"/>
            <p:nvPr/>
          </p:nvSpPr>
          <p:spPr>
            <a:xfrm>
              <a:off x="1010968" y="2852797"/>
              <a:ext cx="237284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Source Sans Pro" panose="020B0503030403020204" pitchFamily="34" charset="0"/>
                </a:rPr>
                <a:t>Lorem Ipsum Dolor Sit </a:t>
              </a:r>
              <a:r>
                <a:rPr lang="en-US" sz="1050" dirty="0" err="1">
                  <a:latin typeface="Source Sans Pro" panose="020B0503030403020204" pitchFamily="34" charset="0"/>
                </a:rPr>
                <a:t>Amet</a:t>
              </a:r>
              <a:endParaRPr lang="en-US" sz="1050" dirty="0">
                <a:latin typeface="Source Sans Pro" panose="020B0503030403020204" pitchFamily="34" charset="0"/>
              </a:endParaRPr>
            </a:p>
            <a:p>
              <a:r>
                <a:rPr lang="en-US" sz="1050" dirty="0">
                  <a:latin typeface="Source Sans Pro" panose="020B0503030403020204" pitchFamily="34" charset="0"/>
                </a:rPr>
                <a:t>Ipsum Dolor Sit </a:t>
              </a:r>
              <a:r>
                <a:rPr lang="en-US" sz="1050" dirty="0" err="1">
                  <a:latin typeface="Source Sans Pro" panose="020B0503030403020204" pitchFamily="34" charset="0"/>
                </a:rPr>
                <a:t>Amet</a:t>
              </a:r>
              <a:endParaRPr lang="en-US" sz="1050" dirty="0">
                <a:latin typeface="Source Sans Pro" panose="020B0503030403020204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DD35728-62FA-4926-8062-DDB9F93864E7}"/>
              </a:ext>
            </a:extLst>
          </p:cNvPr>
          <p:cNvGrpSpPr/>
          <p:nvPr/>
        </p:nvGrpSpPr>
        <p:grpSpPr>
          <a:xfrm>
            <a:off x="1027132" y="3624659"/>
            <a:ext cx="2372840" cy="677165"/>
            <a:chOff x="1010968" y="3707142"/>
            <a:chExt cx="2372840" cy="67716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A5D7356-4876-4BEF-ACB9-187107B193BB}"/>
                </a:ext>
              </a:extLst>
            </p:cNvPr>
            <p:cNvSpPr txBox="1"/>
            <p:nvPr/>
          </p:nvSpPr>
          <p:spPr>
            <a:xfrm>
              <a:off x="1010968" y="3707142"/>
              <a:ext cx="12346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Source Sans Pro" panose="020B0503030403020204" pitchFamily="34" charset="0"/>
                </a:rPr>
                <a:t>Subtitle Here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2413872-2D51-4E00-9AD1-BD4AE3B93A8F}"/>
                </a:ext>
              </a:extLst>
            </p:cNvPr>
            <p:cNvSpPr txBox="1"/>
            <p:nvPr/>
          </p:nvSpPr>
          <p:spPr>
            <a:xfrm>
              <a:off x="1010968" y="3968809"/>
              <a:ext cx="237284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Source Sans Pro" panose="020B0503030403020204" pitchFamily="34" charset="0"/>
                </a:rPr>
                <a:t>Lorem Ipsum Dolor Sit </a:t>
              </a:r>
              <a:r>
                <a:rPr lang="en-US" sz="1050" dirty="0" err="1">
                  <a:latin typeface="Source Sans Pro" panose="020B0503030403020204" pitchFamily="34" charset="0"/>
                </a:rPr>
                <a:t>Amet</a:t>
              </a:r>
              <a:endParaRPr lang="en-US" sz="1050" dirty="0">
                <a:latin typeface="Source Sans Pro" panose="020B0503030403020204" pitchFamily="34" charset="0"/>
              </a:endParaRPr>
            </a:p>
            <a:p>
              <a:r>
                <a:rPr lang="en-US" sz="1050" dirty="0">
                  <a:latin typeface="Source Sans Pro" panose="020B0503030403020204" pitchFamily="34" charset="0"/>
                </a:rPr>
                <a:t>Ipsum Dolor Sit </a:t>
              </a:r>
              <a:r>
                <a:rPr lang="en-US" sz="1050" dirty="0" err="1">
                  <a:latin typeface="Source Sans Pro" panose="020B0503030403020204" pitchFamily="34" charset="0"/>
                </a:rPr>
                <a:t>Amet</a:t>
              </a:r>
              <a:endParaRPr lang="en-US" sz="1050" dirty="0">
                <a:latin typeface="Source Sans Pro" panose="020B0503030403020204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C0302A4-8032-4B80-996C-B783DF501FA5}"/>
              </a:ext>
            </a:extLst>
          </p:cNvPr>
          <p:cNvGrpSpPr/>
          <p:nvPr/>
        </p:nvGrpSpPr>
        <p:grpSpPr>
          <a:xfrm>
            <a:off x="4062115" y="2591130"/>
            <a:ext cx="2372840" cy="838748"/>
            <a:chOff x="4045951" y="2594512"/>
            <a:chExt cx="2372840" cy="838748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850E54BB-959C-454C-8298-15D326A79779}"/>
                </a:ext>
              </a:extLst>
            </p:cNvPr>
            <p:cNvSpPr txBox="1"/>
            <p:nvPr/>
          </p:nvSpPr>
          <p:spPr>
            <a:xfrm>
              <a:off x="4045951" y="2594512"/>
              <a:ext cx="12346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Source Sans Pro" panose="020B0503030403020204" pitchFamily="34" charset="0"/>
                </a:rPr>
                <a:t>Subtitle Here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EB0876B-8B4B-4916-8D5E-138E3C17EF19}"/>
                </a:ext>
              </a:extLst>
            </p:cNvPr>
            <p:cNvSpPr txBox="1"/>
            <p:nvPr/>
          </p:nvSpPr>
          <p:spPr>
            <a:xfrm>
              <a:off x="4045951" y="2856179"/>
              <a:ext cx="237284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Source Sans Pro" panose="020B0503030403020204" pitchFamily="34" charset="0"/>
                </a:rPr>
                <a:t>Lorem Ipsum Dolor Sit </a:t>
              </a:r>
              <a:r>
                <a:rPr lang="en-US" sz="1050" dirty="0" err="1">
                  <a:latin typeface="Source Sans Pro" panose="020B0503030403020204" pitchFamily="34" charset="0"/>
                </a:rPr>
                <a:t>Amet</a:t>
              </a:r>
              <a:endParaRPr lang="en-US" sz="1050" dirty="0">
                <a:latin typeface="Source Sans Pro" panose="020B0503030403020204" pitchFamily="34" charset="0"/>
              </a:endParaRPr>
            </a:p>
            <a:p>
              <a:r>
                <a:rPr lang="en-US" sz="1050" dirty="0">
                  <a:latin typeface="Source Sans Pro" panose="020B0503030403020204" pitchFamily="34" charset="0"/>
                </a:rPr>
                <a:t>Ipsum Dolor Sit </a:t>
              </a:r>
              <a:r>
                <a:rPr lang="en-US" sz="1050" dirty="0" err="1">
                  <a:latin typeface="Source Sans Pro" panose="020B0503030403020204" pitchFamily="34" charset="0"/>
                </a:rPr>
                <a:t>Amet</a:t>
              </a:r>
              <a:endParaRPr lang="en-US" sz="1050" dirty="0">
                <a:latin typeface="Source Sans Pro" panose="020B0503030403020204" pitchFamily="34" charset="0"/>
              </a:endParaRPr>
            </a:p>
            <a:p>
              <a:endParaRPr lang="en-US" sz="1050" dirty="0">
                <a:latin typeface="Source Sans Pro" panose="020B0503030403020204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BE9296E-CB8A-4A65-862A-ACF035F6DF32}"/>
              </a:ext>
            </a:extLst>
          </p:cNvPr>
          <p:cNvGrpSpPr/>
          <p:nvPr/>
        </p:nvGrpSpPr>
        <p:grpSpPr>
          <a:xfrm>
            <a:off x="4062115" y="3705451"/>
            <a:ext cx="2372840" cy="677165"/>
            <a:chOff x="4045951" y="3710524"/>
            <a:chExt cx="2372840" cy="677165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65A2AE8-86F2-4D66-BC68-E2FF0F0489DA}"/>
                </a:ext>
              </a:extLst>
            </p:cNvPr>
            <p:cNvSpPr txBox="1"/>
            <p:nvPr/>
          </p:nvSpPr>
          <p:spPr>
            <a:xfrm>
              <a:off x="4045951" y="3710524"/>
              <a:ext cx="12346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Source Sans Pro" panose="020B0503030403020204" pitchFamily="34" charset="0"/>
                </a:rPr>
                <a:t>Subtitle Here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DA85B59-341A-4792-B6AE-93285F3953A6}"/>
                </a:ext>
              </a:extLst>
            </p:cNvPr>
            <p:cNvSpPr txBox="1"/>
            <p:nvPr/>
          </p:nvSpPr>
          <p:spPr>
            <a:xfrm>
              <a:off x="4045951" y="3972191"/>
              <a:ext cx="237284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Source Sans Pro" panose="020B0503030403020204" pitchFamily="34" charset="0"/>
                </a:rPr>
                <a:t>Lorem Ipsum Dolor Sit </a:t>
              </a:r>
              <a:r>
                <a:rPr lang="en-US" sz="1050" dirty="0" err="1">
                  <a:latin typeface="Source Sans Pro" panose="020B0503030403020204" pitchFamily="34" charset="0"/>
                </a:rPr>
                <a:t>Amet</a:t>
              </a:r>
              <a:r>
                <a:rPr lang="en-US" sz="1050" dirty="0">
                  <a:latin typeface="Source Sans Pro" panose="020B0503030403020204" pitchFamily="34" charset="0"/>
                </a:rPr>
                <a:t>  </a:t>
              </a:r>
            </a:p>
            <a:p>
              <a:r>
                <a:rPr lang="en-US" sz="1050" dirty="0">
                  <a:latin typeface="Source Sans Pro" panose="020B0503030403020204" pitchFamily="34" charset="0"/>
                </a:rPr>
                <a:t>Ipsum Dolor Sit </a:t>
              </a:r>
              <a:r>
                <a:rPr lang="en-US" sz="1050" dirty="0" err="1">
                  <a:latin typeface="Source Sans Pro" panose="020B0503030403020204" pitchFamily="34" charset="0"/>
                </a:rPr>
                <a:t>Amet</a:t>
              </a:r>
              <a:endParaRPr lang="en-US" sz="1050" dirty="0">
                <a:latin typeface="Source Sans Pro" panose="020B0503030403020204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8A4E1DD-E86B-477E-A048-3A0BF6771E50}"/>
              </a:ext>
            </a:extLst>
          </p:cNvPr>
          <p:cNvGrpSpPr/>
          <p:nvPr/>
        </p:nvGrpSpPr>
        <p:grpSpPr>
          <a:xfrm>
            <a:off x="1027132" y="4658189"/>
            <a:ext cx="2372840" cy="677165"/>
            <a:chOff x="1043297" y="4658189"/>
            <a:chExt cx="2372840" cy="677165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0B0D493A-8298-4FBD-BB4E-B6A0CE4B66CD}"/>
                </a:ext>
              </a:extLst>
            </p:cNvPr>
            <p:cNvSpPr txBox="1"/>
            <p:nvPr/>
          </p:nvSpPr>
          <p:spPr>
            <a:xfrm>
              <a:off x="1043297" y="4658189"/>
              <a:ext cx="12346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Source Sans Pro" panose="020B0503030403020204" pitchFamily="34" charset="0"/>
                </a:rPr>
                <a:t>Subtitle Here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9822F94-4630-4BB3-BA4F-6C1D34C97B57}"/>
                </a:ext>
              </a:extLst>
            </p:cNvPr>
            <p:cNvSpPr txBox="1"/>
            <p:nvPr/>
          </p:nvSpPr>
          <p:spPr>
            <a:xfrm>
              <a:off x="1043297" y="4919856"/>
              <a:ext cx="237284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Source Sans Pro" panose="020B0503030403020204" pitchFamily="34" charset="0"/>
                </a:rPr>
                <a:t>Lorem Ipsum Dolor Sit </a:t>
              </a:r>
              <a:r>
                <a:rPr lang="en-US" sz="1050" dirty="0" err="1">
                  <a:latin typeface="Source Sans Pro" panose="020B0503030403020204" pitchFamily="34" charset="0"/>
                </a:rPr>
                <a:t>Amet</a:t>
              </a:r>
              <a:endParaRPr lang="en-US" sz="1050" dirty="0">
                <a:latin typeface="Source Sans Pro" panose="020B0503030403020204" pitchFamily="34" charset="0"/>
              </a:endParaRPr>
            </a:p>
            <a:p>
              <a:r>
                <a:rPr lang="en-US" sz="1050" dirty="0">
                  <a:latin typeface="Source Sans Pro" panose="020B0503030403020204" pitchFamily="34" charset="0"/>
                </a:rPr>
                <a:t>Ipsum Dolor Sit </a:t>
              </a:r>
              <a:r>
                <a:rPr lang="en-US" sz="1050" dirty="0" err="1">
                  <a:latin typeface="Source Sans Pro" panose="020B0503030403020204" pitchFamily="34" charset="0"/>
                </a:rPr>
                <a:t>Amet</a:t>
              </a:r>
              <a:endParaRPr lang="en-US" sz="1050" dirty="0">
                <a:latin typeface="Source Sans Pro" panose="020B0503030403020204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19E3AAB-3267-418B-9587-E8704E37113C}"/>
              </a:ext>
            </a:extLst>
          </p:cNvPr>
          <p:cNvGrpSpPr/>
          <p:nvPr/>
        </p:nvGrpSpPr>
        <p:grpSpPr>
          <a:xfrm>
            <a:off x="4062115" y="4658189"/>
            <a:ext cx="2372840" cy="835366"/>
            <a:chOff x="4078280" y="4661571"/>
            <a:chExt cx="2372840" cy="835366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0CF48FA-EF97-4BB5-8F6F-C0BD9B31A51E}"/>
                </a:ext>
              </a:extLst>
            </p:cNvPr>
            <p:cNvSpPr txBox="1"/>
            <p:nvPr/>
          </p:nvSpPr>
          <p:spPr>
            <a:xfrm>
              <a:off x="4078280" y="4661571"/>
              <a:ext cx="12346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Source Sans Pro" panose="020B0503030403020204" pitchFamily="34" charset="0"/>
                </a:rPr>
                <a:t>Subtitle Here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72AF1981-A4E7-4F49-AD0F-E5634044C916}"/>
                </a:ext>
              </a:extLst>
            </p:cNvPr>
            <p:cNvSpPr txBox="1"/>
            <p:nvPr/>
          </p:nvSpPr>
          <p:spPr>
            <a:xfrm>
              <a:off x="4078280" y="4919856"/>
              <a:ext cx="237284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Source Sans Pro" panose="020B0503030403020204" pitchFamily="34" charset="0"/>
                </a:rPr>
                <a:t>Lorem Ipsum Dolor Sit </a:t>
              </a:r>
              <a:r>
                <a:rPr lang="en-US" sz="1050" dirty="0" err="1">
                  <a:latin typeface="Source Sans Pro" panose="020B0503030403020204" pitchFamily="34" charset="0"/>
                </a:rPr>
                <a:t>Amet</a:t>
              </a:r>
              <a:endParaRPr lang="en-US" sz="1050" dirty="0">
                <a:latin typeface="Source Sans Pro" panose="020B0503030403020204" pitchFamily="34" charset="0"/>
              </a:endParaRPr>
            </a:p>
            <a:p>
              <a:r>
                <a:rPr lang="en-US" sz="1050" dirty="0">
                  <a:latin typeface="Source Sans Pro" panose="020B0503030403020204" pitchFamily="34" charset="0"/>
                </a:rPr>
                <a:t>Ipsum Dolor Sit </a:t>
              </a:r>
              <a:r>
                <a:rPr lang="en-US" sz="1050" dirty="0" err="1">
                  <a:latin typeface="Source Sans Pro" panose="020B0503030403020204" pitchFamily="34" charset="0"/>
                </a:rPr>
                <a:t>Amet</a:t>
              </a:r>
              <a:endParaRPr lang="en-US" sz="1050" dirty="0">
                <a:latin typeface="Source Sans Pro" panose="020B0503030403020204" pitchFamily="34" charset="0"/>
              </a:endParaRPr>
            </a:p>
            <a:p>
              <a:endParaRPr lang="en-US" sz="1050" dirty="0">
                <a:latin typeface="Source Sans Pro" panose="020B0503030403020204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CD5597A-3084-4EA0-B44A-8E589F5C5D1D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7883E3AA-0E2F-4EE3-8999-5B99F561C41E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0EC84D5A-8F86-405A-ABF1-8E8B454799E7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5C31FE6A-7577-435D-975C-F0108AE53056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90EB64B8-05F3-4FA7-A59E-E7DD56702CB3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E9B67360-AC18-4B5E-8006-ED6515789150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D6A7C11B-DF8A-45CD-95DB-24D1906947D1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F163EAE5-490D-4F0C-A51E-CCB831E6F73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7A89C794-25F8-4176-A35A-25C9753342A2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53" name="Circle: Hollow 52">
            <a:extLst>
              <a:ext uri="{FF2B5EF4-FFF2-40B4-BE49-F238E27FC236}">
                <a16:creationId xmlns:a16="http://schemas.microsoft.com/office/drawing/2014/main" id="{8B183D31-B752-4328-B5EE-8C95B25715DB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0A01F90-85DD-4F66-9D0E-4E833A68C283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247D88B-0EF8-444B-A8A3-3403043E0600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D51064A-EB7A-4284-86C2-5797F590F12F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1851ECD0-65C3-4875-ABA5-D3022CA19561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418C09C-402F-4407-A224-80FE3B25A112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33EE38ED-5D8F-48E8-A4C7-683002FB937A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33074C0-1496-4ABA-93C1-89EE9A8B9CC4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61" name="Circle: Hollow 60">
              <a:extLst>
                <a:ext uri="{FF2B5EF4-FFF2-40B4-BE49-F238E27FC236}">
                  <a16:creationId xmlns:a16="http://schemas.microsoft.com/office/drawing/2014/main" id="{4DC0AE64-ED92-48B9-B982-E29662F10704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D227A0A1-EA93-428B-B0E0-3D687C08E569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9308C2E4-E040-4CB4-B065-2B6F01BABA5C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F1F6DFF3-8A45-4197-88C7-3F30484B9572}"/>
              </a:ext>
            </a:extLst>
          </p:cNvPr>
          <p:cNvSpPr txBox="1"/>
          <p:nvPr/>
        </p:nvSpPr>
        <p:spPr>
          <a:xfrm>
            <a:off x="3748245" y="1116110"/>
            <a:ext cx="4695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Bree Serif" panose="02000503040000020004" pitchFamily="2" charset="0"/>
              </a:rPr>
              <a:t>Infographic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Section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65" name="Block Arc 64">
            <a:extLst>
              <a:ext uri="{FF2B5EF4-FFF2-40B4-BE49-F238E27FC236}">
                <a16:creationId xmlns:a16="http://schemas.microsoft.com/office/drawing/2014/main" id="{84A5B435-5FC9-4AF1-8871-4A51BF44FC91}"/>
              </a:ext>
            </a:extLst>
          </p:cNvPr>
          <p:cNvSpPr/>
          <p:nvPr/>
        </p:nvSpPr>
        <p:spPr>
          <a:xfrm>
            <a:off x="5871416" y="896431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5989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8259A33-13D1-4842-A805-AC2B074B93C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643444-C6D6-450C-A066-D9F2BC401E35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906E57D7-4094-47E3-B82A-4C34A6BC2CB3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4E9712E-BBF2-42E8-8F3B-E7ADF171762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F76ED4F-45A7-4F41-B4FD-E51EBCFCA30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666164-B2B6-46A3-B343-579889BD173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995FF9A-3D93-42D8-B456-97D796FE314A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47A37E1-43F6-41AF-83CA-4E461FA153D2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9C8FC32-9440-4598-9A29-61C57F837C64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</p:grpSp>
      </p:grp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E165EA2F-0815-4351-A249-1EBB71883CD4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9EF13C-5677-44FC-86CD-1285E412690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DE73DF-099F-44CF-AADE-1784ED48ABB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E0D38E-7BBD-430D-B417-40A633524D5A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029681C-80CD-4322-A1F5-C77AC13474B4}"/>
              </a:ext>
            </a:extLst>
          </p:cNvPr>
          <p:cNvSpPr txBox="1"/>
          <p:nvPr/>
        </p:nvSpPr>
        <p:spPr>
          <a:xfrm>
            <a:off x="1700942" y="2057402"/>
            <a:ext cx="22829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Bree Serif" panose="02000503040000020004" pitchFamily="2" charset="0"/>
              </a:rPr>
              <a:t>Best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Blue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CEB1A41-6472-4E44-AE37-DF3E2CF4AF5D}"/>
              </a:ext>
            </a:extLst>
          </p:cNvPr>
          <p:cNvSpPr txBox="1"/>
          <p:nvPr/>
        </p:nvSpPr>
        <p:spPr>
          <a:xfrm>
            <a:off x="1700942" y="3181217"/>
            <a:ext cx="4207583" cy="82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adla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736AA0D-3E1E-46AA-9525-C52B1DAAE76D}"/>
              </a:ext>
            </a:extLst>
          </p:cNvPr>
          <p:cNvSpPr txBox="1"/>
          <p:nvPr/>
        </p:nvSpPr>
        <p:spPr>
          <a:xfrm>
            <a:off x="1700942" y="4210827"/>
            <a:ext cx="4207583" cy="82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adla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34" name="Block Arc 33">
            <a:extLst>
              <a:ext uri="{FF2B5EF4-FFF2-40B4-BE49-F238E27FC236}">
                <a16:creationId xmlns:a16="http://schemas.microsoft.com/office/drawing/2014/main" id="{C0A75180-DC49-4854-9DA0-A617C12221BD}"/>
              </a:ext>
            </a:extLst>
          </p:cNvPr>
          <p:cNvSpPr/>
          <p:nvPr/>
        </p:nvSpPr>
        <p:spPr>
          <a:xfrm>
            <a:off x="1820776" y="1837723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43947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/>
          </p:cNvSpPr>
          <p:nvPr/>
        </p:nvSpPr>
        <p:spPr bwMode="auto">
          <a:xfrm rot="5400000">
            <a:off x="6363724" y="3840947"/>
            <a:ext cx="1521070" cy="394944"/>
          </a:xfrm>
          <a:custGeom>
            <a:avLst/>
            <a:gdLst>
              <a:gd name="T0" fmla="*/ 120 w 120"/>
              <a:gd name="T1" fmla="*/ 4 h 31"/>
              <a:gd name="T2" fmla="*/ 116 w 120"/>
              <a:gd name="T3" fmla="*/ 0 h 31"/>
              <a:gd name="T4" fmla="*/ 4 w 120"/>
              <a:gd name="T5" fmla="*/ 0 h 31"/>
              <a:gd name="T6" fmla="*/ 0 w 120"/>
              <a:gd name="T7" fmla="*/ 4 h 31"/>
              <a:gd name="T8" fmla="*/ 0 w 120"/>
              <a:gd name="T9" fmla="*/ 27 h 31"/>
              <a:gd name="T10" fmla="*/ 4 w 120"/>
              <a:gd name="T11" fmla="*/ 31 h 31"/>
              <a:gd name="T12" fmla="*/ 116 w 120"/>
              <a:gd name="T13" fmla="*/ 31 h 31"/>
              <a:gd name="T14" fmla="*/ 120 w 120"/>
              <a:gd name="T15" fmla="*/ 27 h 31"/>
              <a:gd name="T16" fmla="*/ 120 w 120"/>
              <a:gd name="T17" fmla="*/ 4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0" h="31">
                <a:moveTo>
                  <a:pt x="120" y="4"/>
                </a:moveTo>
                <a:cubicBezTo>
                  <a:pt x="120" y="2"/>
                  <a:pt x="119" y="0"/>
                  <a:pt x="116" y="0"/>
                </a:cubicBezTo>
                <a:cubicBezTo>
                  <a:pt x="4" y="0"/>
                  <a:pt x="4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29"/>
                  <a:pt x="2" y="31"/>
                  <a:pt x="4" y="31"/>
                </a:cubicBezTo>
                <a:cubicBezTo>
                  <a:pt x="116" y="31"/>
                  <a:pt x="116" y="31"/>
                  <a:pt x="116" y="31"/>
                </a:cubicBezTo>
                <a:cubicBezTo>
                  <a:pt x="119" y="31"/>
                  <a:pt x="120" y="29"/>
                  <a:pt x="120" y="27"/>
                </a:cubicBezTo>
                <a:lnTo>
                  <a:pt x="120" y="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 rot="5400000">
            <a:off x="6858346" y="3840947"/>
            <a:ext cx="1521070" cy="394944"/>
          </a:xfrm>
          <a:custGeom>
            <a:avLst/>
            <a:gdLst>
              <a:gd name="T0" fmla="*/ 120 w 120"/>
              <a:gd name="T1" fmla="*/ 4 h 31"/>
              <a:gd name="T2" fmla="*/ 116 w 120"/>
              <a:gd name="T3" fmla="*/ 0 h 31"/>
              <a:gd name="T4" fmla="*/ 4 w 120"/>
              <a:gd name="T5" fmla="*/ 0 h 31"/>
              <a:gd name="T6" fmla="*/ 0 w 120"/>
              <a:gd name="T7" fmla="*/ 4 h 31"/>
              <a:gd name="T8" fmla="*/ 0 w 120"/>
              <a:gd name="T9" fmla="*/ 27 h 31"/>
              <a:gd name="T10" fmla="*/ 4 w 120"/>
              <a:gd name="T11" fmla="*/ 31 h 31"/>
              <a:gd name="T12" fmla="*/ 116 w 120"/>
              <a:gd name="T13" fmla="*/ 31 h 31"/>
              <a:gd name="T14" fmla="*/ 120 w 120"/>
              <a:gd name="T15" fmla="*/ 27 h 31"/>
              <a:gd name="T16" fmla="*/ 120 w 120"/>
              <a:gd name="T17" fmla="*/ 4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0" h="31">
                <a:moveTo>
                  <a:pt x="120" y="4"/>
                </a:moveTo>
                <a:cubicBezTo>
                  <a:pt x="120" y="2"/>
                  <a:pt x="119" y="0"/>
                  <a:pt x="116" y="0"/>
                </a:cubicBezTo>
                <a:cubicBezTo>
                  <a:pt x="4" y="0"/>
                  <a:pt x="4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29"/>
                  <a:pt x="2" y="31"/>
                  <a:pt x="4" y="31"/>
                </a:cubicBezTo>
                <a:cubicBezTo>
                  <a:pt x="116" y="31"/>
                  <a:pt x="116" y="31"/>
                  <a:pt x="116" y="31"/>
                </a:cubicBezTo>
                <a:cubicBezTo>
                  <a:pt x="119" y="31"/>
                  <a:pt x="120" y="29"/>
                  <a:pt x="120" y="27"/>
                </a:cubicBezTo>
                <a:lnTo>
                  <a:pt x="120" y="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 rot="5400000">
            <a:off x="7347624" y="3846284"/>
            <a:ext cx="1521070" cy="384270"/>
          </a:xfrm>
          <a:custGeom>
            <a:avLst/>
            <a:gdLst>
              <a:gd name="T0" fmla="*/ 120 w 120"/>
              <a:gd name="T1" fmla="*/ 4 h 30"/>
              <a:gd name="T2" fmla="*/ 116 w 120"/>
              <a:gd name="T3" fmla="*/ 0 h 30"/>
              <a:gd name="T4" fmla="*/ 4 w 120"/>
              <a:gd name="T5" fmla="*/ 0 h 30"/>
              <a:gd name="T6" fmla="*/ 0 w 120"/>
              <a:gd name="T7" fmla="*/ 4 h 30"/>
              <a:gd name="T8" fmla="*/ 0 w 120"/>
              <a:gd name="T9" fmla="*/ 26 h 30"/>
              <a:gd name="T10" fmla="*/ 4 w 120"/>
              <a:gd name="T11" fmla="*/ 30 h 30"/>
              <a:gd name="T12" fmla="*/ 116 w 120"/>
              <a:gd name="T13" fmla="*/ 30 h 30"/>
              <a:gd name="T14" fmla="*/ 120 w 120"/>
              <a:gd name="T15" fmla="*/ 26 h 30"/>
              <a:gd name="T16" fmla="*/ 120 w 120"/>
              <a:gd name="T17" fmla="*/ 4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0" h="30">
                <a:moveTo>
                  <a:pt x="120" y="4"/>
                </a:moveTo>
                <a:cubicBezTo>
                  <a:pt x="120" y="2"/>
                  <a:pt x="119" y="0"/>
                  <a:pt x="116" y="0"/>
                </a:cubicBezTo>
                <a:cubicBezTo>
                  <a:pt x="4" y="0"/>
                  <a:pt x="4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26"/>
                  <a:pt x="0" y="26"/>
                  <a:pt x="0" y="26"/>
                </a:cubicBezTo>
                <a:cubicBezTo>
                  <a:pt x="0" y="29"/>
                  <a:pt x="2" y="30"/>
                  <a:pt x="4" y="30"/>
                </a:cubicBezTo>
                <a:cubicBezTo>
                  <a:pt x="116" y="30"/>
                  <a:pt x="116" y="30"/>
                  <a:pt x="116" y="30"/>
                </a:cubicBezTo>
                <a:cubicBezTo>
                  <a:pt x="119" y="30"/>
                  <a:pt x="120" y="29"/>
                  <a:pt x="120" y="26"/>
                </a:cubicBezTo>
                <a:lnTo>
                  <a:pt x="120" y="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11" name="Freeform 8"/>
          <p:cNvSpPr>
            <a:spLocks/>
          </p:cNvSpPr>
          <p:nvPr/>
        </p:nvSpPr>
        <p:spPr bwMode="auto">
          <a:xfrm rot="5400000">
            <a:off x="7836903" y="3840947"/>
            <a:ext cx="1521070" cy="394944"/>
          </a:xfrm>
          <a:custGeom>
            <a:avLst/>
            <a:gdLst>
              <a:gd name="T0" fmla="*/ 120 w 120"/>
              <a:gd name="T1" fmla="*/ 4 h 31"/>
              <a:gd name="T2" fmla="*/ 116 w 120"/>
              <a:gd name="T3" fmla="*/ 0 h 31"/>
              <a:gd name="T4" fmla="*/ 4 w 120"/>
              <a:gd name="T5" fmla="*/ 0 h 31"/>
              <a:gd name="T6" fmla="*/ 0 w 120"/>
              <a:gd name="T7" fmla="*/ 4 h 31"/>
              <a:gd name="T8" fmla="*/ 0 w 120"/>
              <a:gd name="T9" fmla="*/ 27 h 31"/>
              <a:gd name="T10" fmla="*/ 4 w 120"/>
              <a:gd name="T11" fmla="*/ 31 h 31"/>
              <a:gd name="T12" fmla="*/ 116 w 120"/>
              <a:gd name="T13" fmla="*/ 31 h 31"/>
              <a:gd name="T14" fmla="*/ 120 w 120"/>
              <a:gd name="T15" fmla="*/ 27 h 31"/>
              <a:gd name="T16" fmla="*/ 120 w 120"/>
              <a:gd name="T17" fmla="*/ 4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0" h="31">
                <a:moveTo>
                  <a:pt x="120" y="4"/>
                </a:moveTo>
                <a:cubicBezTo>
                  <a:pt x="120" y="2"/>
                  <a:pt x="119" y="0"/>
                  <a:pt x="116" y="0"/>
                </a:cubicBezTo>
                <a:cubicBezTo>
                  <a:pt x="4" y="0"/>
                  <a:pt x="4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29"/>
                  <a:pt x="2" y="31"/>
                  <a:pt x="4" y="31"/>
                </a:cubicBezTo>
                <a:cubicBezTo>
                  <a:pt x="116" y="31"/>
                  <a:pt x="116" y="31"/>
                  <a:pt x="116" y="31"/>
                </a:cubicBezTo>
                <a:cubicBezTo>
                  <a:pt x="119" y="31"/>
                  <a:pt x="120" y="29"/>
                  <a:pt x="120" y="27"/>
                </a:cubicBezTo>
                <a:lnTo>
                  <a:pt x="120" y="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13" name="Freeform 10"/>
          <p:cNvSpPr>
            <a:spLocks noEditPoints="1"/>
          </p:cNvSpPr>
          <p:nvPr/>
        </p:nvSpPr>
        <p:spPr bwMode="auto">
          <a:xfrm rot="5400000">
            <a:off x="7480186" y="2042351"/>
            <a:ext cx="2204216" cy="3992137"/>
          </a:xfrm>
          <a:custGeom>
            <a:avLst/>
            <a:gdLst>
              <a:gd name="T0" fmla="*/ 150 w 174"/>
              <a:gd name="T1" fmla="*/ 30 h 313"/>
              <a:gd name="T2" fmla="*/ 136 w 174"/>
              <a:gd name="T3" fmla="*/ 30 h 313"/>
              <a:gd name="T4" fmla="*/ 136 w 174"/>
              <a:gd name="T5" fmla="*/ 4 h 313"/>
              <a:gd name="T6" fmla="*/ 133 w 174"/>
              <a:gd name="T7" fmla="*/ 0 h 313"/>
              <a:gd name="T8" fmla="*/ 41 w 174"/>
              <a:gd name="T9" fmla="*/ 0 h 313"/>
              <a:gd name="T10" fmla="*/ 38 w 174"/>
              <a:gd name="T11" fmla="*/ 4 h 313"/>
              <a:gd name="T12" fmla="*/ 38 w 174"/>
              <a:gd name="T13" fmla="*/ 30 h 313"/>
              <a:gd name="T14" fmla="*/ 24 w 174"/>
              <a:gd name="T15" fmla="*/ 30 h 313"/>
              <a:gd name="T16" fmla="*/ 0 w 174"/>
              <a:gd name="T17" fmla="*/ 54 h 313"/>
              <a:gd name="T18" fmla="*/ 0 w 174"/>
              <a:gd name="T19" fmla="*/ 289 h 313"/>
              <a:gd name="T20" fmla="*/ 24 w 174"/>
              <a:gd name="T21" fmla="*/ 313 h 313"/>
              <a:gd name="T22" fmla="*/ 150 w 174"/>
              <a:gd name="T23" fmla="*/ 313 h 313"/>
              <a:gd name="T24" fmla="*/ 174 w 174"/>
              <a:gd name="T25" fmla="*/ 289 h 313"/>
              <a:gd name="T26" fmla="*/ 174 w 174"/>
              <a:gd name="T27" fmla="*/ 54 h 313"/>
              <a:gd name="T28" fmla="*/ 150 w 174"/>
              <a:gd name="T29" fmla="*/ 30 h 313"/>
              <a:gd name="T30" fmla="*/ 154 w 174"/>
              <a:gd name="T31" fmla="*/ 289 h 313"/>
              <a:gd name="T32" fmla="*/ 150 w 174"/>
              <a:gd name="T33" fmla="*/ 293 h 313"/>
              <a:gd name="T34" fmla="*/ 24 w 174"/>
              <a:gd name="T35" fmla="*/ 293 h 313"/>
              <a:gd name="T36" fmla="*/ 20 w 174"/>
              <a:gd name="T37" fmla="*/ 289 h 313"/>
              <a:gd name="T38" fmla="*/ 20 w 174"/>
              <a:gd name="T39" fmla="*/ 54 h 313"/>
              <a:gd name="T40" fmla="*/ 24 w 174"/>
              <a:gd name="T41" fmla="*/ 50 h 313"/>
              <a:gd name="T42" fmla="*/ 150 w 174"/>
              <a:gd name="T43" fmla="*/ 50 h 313"/>
              <a:gd name="T44" fmla="*/ 154 w 174"/>
              <a:gd name="T45" fmla="*/ 54 h 313"/>
              <a:gd name="T46" fmla="*/ 154 w 174"/>
              <a:gd name="T47" fmla="*/ 289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74" h="313">
                <a:moveTo>
                  <a:pt x="150" y="30"/>
                </a:moveTo>
                <a:cubicBezTo>
                  <a:pt x="136" y="30"/>
                  <a:pt x="136" y="30"/>
                  <a:pt x="136" y="30"/>
                </a:cubicBezTo>
                <a:cubicBezTo>
                  <a:pt x="136" y="4"/>
                  <a:pt x="136" y="4"/>
                  <a:pt x="136" y="4"/>
                </a:cubicBezTo>
                <a:cubicBezTo>
                  <a:pt x="136" y="2"/>
                  <a:pt x="135" y="0"/>
                  <a:pt x="133" y="0"/>
                </a:cubicBezTo>
                <a:cubicBezTo>
                  <a:pt x="41" y="0"/>
                  <a:pt x="41" y="0"/>
                  <a:pt x="41" y="0"/>
                </a:cubicBezTo>
                <a:cubicBezTo>
                  <a:pt x="40" y="0"/>
                  <a:pt x="38" y="2"/>
                  <a:pt x="38" y="4"/>
                </a:cubicBezTo>
                <a:cubicBezTo>
                  <a:pt x="38" y="30"/>
                  <a:pt x="38" y="30"/>
                  <a:pt x="38" y="30"/>
                </a:cubicBezTo>
                <a:cubicBezTo>
                  <a:pt x="24" y="30"/>
                  <a:pt x="24" y="30"/>
                  <a:pt x="24" y="30"/>
                </a:cubicBezTo>
                <a:cubicBezTo>
                  <a:pt x="10" y="30"/>
                  <a:pt x="0" y="41"/>
                  <a:pt x="0" y="54"/>
                </a:cubicBezTo>
                <a:cubicBezTo>
                  <a:pt x="0" y="289"/>
                  <a:pt x="0" y="289"/>
                  <a:pt x="0" y="289"/>
                </a:cubicBezTo>
                <a:cubicBezTo>
                  <a:pt x="0" y="303"/>
                  <a:pt x="10" y="313"/>
                  <a:pt x="24" y="313"/>
                </a:cubicBezTo>
                <a:cubicBezTo>
                  <a:pt x="150" y="313"/>
                  <a:pt x="150" y="313"/>
                  <a:pt x="150" y="313"/>
                </a:cubicBezTo>
                <a:cubicBezTo>
                  <a:pt x="164" y="313"/>
                  <a:pt x="174" y="303"/>
                  <a:pt x="174" y="289"/>
                </a:cubicBezTo>
                <a:cubicBezTo>
                  <a:pt x="174" y="54"/>
                  <a:pt x="174" y="54"/>
                  <a:pt x="174" y="54"/>
                </a:cubicBezTo>
                <a:cubicBezTo>
                  <a:pt x="174" y="41"/>
                  <a:pt x="164" y="30"/>
                  <a:pt x="150" y="30"/>
                </a:cubicBezTo>
                <a:close/>
                <a:moveTo>
                  <a:pt x="154" y="289"/>
                </a:moveTo>
                <a:cubicBezTo>
                  <a:pt x="154" y="292"/>
                  <a:pt x="153" y="293"/>
                  <a:pt x="150" y="293"/>
                </a:cubicBezTo>
                <a:cubicBezTo>
                  <a:pt x="24" y="293"/>
                  <a:pt x="24" y="293"/>
                  <a:pt x="24" y="293"/>
                </a:cubicBezTo>
                <a:cubicBezTo>
                  <a:pt x="21" y="293"/>
                  <a:pt x="20" y="292"/>
                  <a:pt x="20" y="289"/>
                </a:cubicBezTo>
                <a:cubicBezTo>
                  <a:pt x="20" y="54"/>
                  <a:pt x="20" y="54"/>
                  <a:pt x="20" y="54"/>
                </a:cubicBezTo>
                <a:cubicBezTo>
                  <a:pt x="20" y="52"/>
                  <a:pt x="21" y="50"/>
                  <a:pt x="24" y="50"/>
                </a:cubicBezTo>
                <a:cubicBezTo>
                  <a:pt x="150" y="50"/>
                  <a:pt x="150" y="50"/>
                  <a:pt x="150" y="50"/>
                </a:cubicBezTo>
                <a:cubicBezTo>
                  <a:pt x="153" y="50"/>
                  <a:pt x="154" y="52"/>
                  <a:pt x="154" y="54"/>
                </a:cubicBezTo>
                <a:lnTo>
                  <a:pt x="154" y="289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EB1F0A4-674A-44F9-BB99-AB6307A45A89}"/>
              </a:ext>
            </a:extLst>
          </p:cNvPr>
          <p:cNvSpPr txBox="1"/>
          <p:nvPr/>
        </p:nvSpPr>
        <p:spPr>
          <a:xfrm>
            <a:off x="1613637" y="2844583"/>
            <a:ext cx="1051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4"/>
                </a:solidFill>
                <a:latin typeface="Source Sans Pro" panose="020B0503030403020204" pitchFamily="34" charset="0"/>
              </a:rPr>
              <a:t>OPTION 1</a:t>
            </a:r>
            <a:endParaRPr lang="id-ID" sz="1600" b="1" dirty="0">
              <a:solidFill>
                <a:schemeClr val="accent4"/>
              </a:solidFill>
              <a:latin typeface="Source Sans Pro" panose="020B0503030403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6CA29D1-165B-4523-B1FB-ACE564C772F2}"/>
              </a:ext>
            </a:extLst>
          </p:cNvPr>
          <p:cNvSpPr txBox="1"/>
          <p:nvPr/>
        </p:nvSpPr>
        <p:spPr>
          <a:xfrm>
            <a:off x="1613636" y="3232062"/>
            <a:ext cx="3871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Lorem ipsum dolor sit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amet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,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consectetur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adipi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scing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elit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.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Aliquam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sit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amet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metus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commodo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.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adipi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scing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elit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.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Aliquam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sit</a:t>
            </a:r>
            <a:r>
              <a:rPr lang="id-ID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consectetur</a:t>
            </a:r>
            <a:endParaRPr lang="id-ID" sz="1200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332FA3D-74F0-4A7D-B9BA-80FC1C555228}"/>
              </a:ext>
            </a:extLst>
          </p:cNvPr>
          <p:cNvSpPr txBox="1"/>
          <p:nvPr/>
        </p:nvSpPr>
        <p:spPr>
          <a:xfrm>
            <a:off x="1613637" y="4101074"/>
            <a:ext cx="1059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4"/>
                </a:solidFill>
                <a:latin typeface="Source Sans Pro" panose="020B0503030403020204" pitchFamily="34" charset="0"/>
              </a:rPr>
              <a:t>OPTION </a:t>
            </a:r>
            <a:r>
              <a:rPr lang="id-ID" sz="1600" b="1" dirty="0">
                <a:solidFill>
                  <a:schemeClr val="accent4"/>
                </a:solidFill>
                <a:latin typeface="Source Sans Pro" panose="020B0503030403020204" pitchFamily="34" charset="0"/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1381BC-1B0B-4DBE-AFD1-2628B1160B76}"/>
              </a:ext>
            </a:extLst>
          </p:cNvPr>
          <p:cNvSpPr txBox="1"/>
          <p:nvPr/>
        </p:nvSpPr>
        <p:spPr>
          <a:xfrm>
            <a:off x="1613636" y="4488553"/>
            <a:ext cx="3871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Lorem ipsum dolor sit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amet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,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consectetur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adipi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scing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elit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.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Aliquam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sit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amet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metus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commodo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.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adipi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scing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elit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.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Aliquam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sit</a:t>
            </a:r>
            <a:r>
              <a:rPr lang="id-ID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consectetur</a:t>
            </a:r>
            <a:endParaRPr lang="id-ID" sz="1200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C4958-5730-45E7-9606-562C9A346560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756FBE2-0213-45ED-BEEF-D119F7110E62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6CEF39F-A288-4B61-89F0-008F91F3FA30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AC81949E-0AC0-4C90-86FF-FA8B998AC9D9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F7CD7FC6-BF41-4999-9A67-341D8C4E23A8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A4A0CC2-8F24-48C6-BD97-DF01FBA0347E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37F5C8D7-FCD9-4FD7-A859-CC81428498C4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FCE50418-3BEE-4937-8625-9777CF5E92A5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8BEDFAAB-1D9B-4A78-9E76-CECDC7F137FE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22" name="Circle: Hollow 21">
            <a:extLst>
              <a:ext uri="{FF2B5EF4-FFF2-40B4-BE49-F238E27FC236}">
                <a16:creationId xmlns:a16="http://schemas.microsoft.com/office/drawing/2014/main" id="{4A0786FE-23B6-438A-975C-51F68DB7BD82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38B273A-EFAE-411F-B6D2-4B18CDB27D87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19FF4CD-2BC1-4619-8F3F-E8A1C8291C33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AF0376E-D46F-4199-9E0D-6D5C7F18D8FD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F5BFDE5-EC2D-40AB-BBBB-5CDF27D586C4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113185B-CF78-4C5B-893F-9D2D3F50819C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719B220-F971-4A65-8990-9BE2D57F410C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511DD46-97DB-40C9-9E31-27B2B76D844E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34" name="Circle: Hollow 33">
              <a:extLst>
                <a:ext uri="{FF2B5EF4-FFF2-40B4-BE49-F238E27FC236}">
                  <a16:creationId xmlns:a16="http://schemas.microsoft.com/office/drawing/2014/main" id="{13A72AF1-D355-4AF1-8B41-8BF8F2A91CF0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7DAC520-88EF-4B8E-93DA-1D4BA48FA690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4B5F412-354E-40EF-8481-5E0F863E1DD5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B23CBFE9-B104-40AC-B8BA-860632EA9CBE}"/>
              </a:ext>
            </a:extLst>
          </p:cNvPr>
          <p:cNvSpPr txBox="1"/>
          <p:nvPr/>
        </p:nvSpPr>
        <p:spPr>
          <a:xfrm>
            <a:off x="3748245" y="1116110"/>
            <a:ext cx="4695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Bree Serif" panose="02000503040000020004" pitchFamily="2" charset="0"/>
              </a:rPr>
              <a:t>Infographic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Section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38" name="Block Arc 37">
            <a:extLst>
              <a:ext uri="{FF2B5EF4-FFF2-40B4-BE49-F238E27FC236}">
                <a16:creationId xmlns:a16="http://schemas.microsoft.com/office/drawing/2014/main" id="{B0760163-27B3-4B56-BDE9-94204FB2814F}"/>
              </a:ext>
            </a:extLst>
          </p:cNvPr>
          <p:cNvSpPr/>
          <p:nvPr/>
        </p:nvSpPr>
        <p:spPr>
          <a:xfrm>
            <a:off x="5871416" y="896431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44984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6">
            <a:extLst>
              <a:ext uri="{FF2B5EF4-FFF2-40B4-BE49-F238E27FC236}">
                <a16:creationId xmlns:a16="http://schemas.microsoft.com/office/drawing/2014/main" id="{62993E9A-E63A-457E-9F7A-25CC09B290B8}"/>
              </a:ext>
            </a:extLst>
          </p:cNvPr>
          <p:cNvSpPr>
            <a:spLocks/>
          </p:cNvSpPr>
          <p:nvPr/>
        </p:nvSpPr>
        <p:spPr bwMode="auto">
          <a:xfrm>
            <a:off x="4073910" y="2729714"/>
            <a:ext cx="4703093" cy="723208"/>
          </a:xfrm>
          <a:custGeom>
            <a:avLst/>
            <a:gdLst>
              <a:gd name="T0" fmla="*/ 1570 w 1570"/>
              <a:gd name="T1" fmla="*/ 0 h 567"/>
              <a:gd name="T2" fmla="*/ 0 w 1570"/>
              <a:gd name="T3" fmla="*/ 0 h 567"/>
              <a:gd name="T4" fmla="*/ 0 w 1570"/>
              <a:gd name="T5" fmla="*/ 567 h 567"/>
              <a:gd name="T6" fmla="*/ 1172 w 1570"/>
              <a:gd name="T7" fmla="*/ 567 h 567"/>
              <a:gd name="T8" fmla="*/ 1327 w 1570"/>
              <a:gd name="T9" fmla="*/ 472 h 567"/>
              <a:gd name="T10" fmla="*/ 1570 w 1570"/>
              <a:gd name="T11" fmla="*/ 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70" h="567">
                <a:moveTo>
                  <a:pt x="1570" y="0"/>
                </a:moveTo>
                <a:lnTo>
                  <a:pt x="0" y="0"/>
                </a:lnTo>
                <a:lnTo>
                  <a:pt x="0" y="567"/>
                </a:lnTo>
                <a:lnTo>
                  <a:pt x="1172" y="567"/>
                </a:lnTo>
                <a:cubicBezTo>
                  <a:pt x="1238" y="567"/>
                  <a:pt x="1298" y="530"/>
                  <a:pt x="1327" y="472"/>
                </a:cubicBezTo>
                <a:lnTo>
                  <a:pt x="1570" y="0"/>
                </a:ln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26A72A3-62DF-4FB5-9721-686CACF80E35}"/>
              </a:ext>
            </a:extLst>
          </p:cNvPr>
          <p:cNvSpPr/>
          <p:nvPr/>
        </p:nvSpPr>
        <p:spPr>
          <a:xfrm>
            <a:off x="3037231" y="2215352"/>
            <a:ext cx="1515144" cy="1515143"/>
          </a:xfrm>
          <a:prstGeom prst="ellipse">
            <a:avLst/>
          </a:prstGeom>
          <a:solidFill>
            <a:schemeClr val="tx2"/>
          </a:solidFill>
          <a:ln>
            <a:noFill/>
          </a:ln>
          <a:effectLst>
            <a:outerShdw blurRad="342900" sx="102000" sy="102000" algn="ctr" rotWithShape="0">
              <a:prstClr val="black">
                <a:alpha val="3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5" name="Oval 8">
            <a:extLst>
              <a:ext uri="{FF2B5EF4-FFF2-40B4-BE49-F238E27FC236}">
                <a16:creationId xmlns:a16="http://schemas.microsoft.com/office/drawing/2014/main" id="{71031BA9-33E8-4651-A732-16E021A5D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8167" y="2624896"/>
            <a:ext cx="698526" cy="696057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241300" sx="102000" sy="102000" algn="ctr" rotWithShape="0">
              <a:prstClr val="black">
                <a:alpha val="19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Source Sans Pro" panose="020B0503030403020204" pitchFamily="34" charset="0"/>
              </a:rPr>
              <a:t>01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7A1FBD-04D2-441F-A784-8146952D6A80}"/>
              </a:ext>
            </a:extLst>
          </p:cNvPr>
          <p:cNvSpPr txBox="1"/>
          <p:nvPr/>
        </p:nvSpPr>
        <p:spPr>
          <a:xfrm>
            <a:off x="4916932" y="2781769"/>
            <a:ext cx="1675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pc="300" dirty="0">
                <a:solidFill>
                  <a:schemeClr val="bg1"/>
                </a:solidFill>
                <a:latin typeface="Source Sans Pro" panose="020B0503030403020204" pitchFamily="34" charset="0"/>
              </a:rPr>
              <a:t>Subtitle Here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58DB98-F9DE-4F9D-8D58-253CE4D1FAB0}"/>
              </a:ext>
            </a:extLst>
          </p:cNvPr>
          <p:cNvSpPr txBox="1"/>
          <p:nvPr/>
        </p:nvSpPr>
        <p:spPr>
          <a:xfrm>
            <a:off x="4881944" y="3064360"/>
            <a:ext cx="26667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</a:rPr>
              <a:t>Lorem Ipsum Dolor Sit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</a:rPr>
              <a:t>Amet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</a:rPr>
              <a:t>Consectetur</a:t>
            </a:r>
            <a:endParaRPr lang="en-US" sz="900" dirty="0">
              <a:solidFill>
                <a:schemeClr val="bg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5" name="Freeform 6">
            <a:extLst>
              <a:ext uri="{FF2B5EF4-FFF2-40B4-BE49-F238E27FC236}">
                <a16:creationId xmlns:a16="http://schemas.microsoft.com/office/drawing/2014/main" id="{7A39901A-AABB-4727-B93E-D7DAA160756F}"/>
              </a:ext>
            </a:extLst>
          </p:cNvPr>
          <p:cNvSpPr>
            <a:spLocks/>
          </p:cNvSpPr>
          <p:nvPr/>
        </p:nvSpPr>
        <p:spPr bwMode="auto">
          <a:xfrm flipH="1">
            <a:off x="3653609" y="3947665"/>
            <a:ext cx="4703093" cy="723208"/>
          </a:xfrm>
          <a:custGeom>
            <a:avLst/>
            <a:gdLst>
              <a:gd name="T0" fmla="*/ 1570 w 1570"/>
              <a:gd name="T1" fmla="*/ 0 h 567"/>
              <a:gd name="T2" fmla="*/ 0 w 1570"/>
              <a:gd name="T3" fmla="*/ 0 h 567"/>
              <a:gd name="T4" fmla="*/ 0 w 1570"/>
              <a:gd name="T5" fmla="*/ 567 h 567"/>
              <a:gd name="T6" fmla="*/ 1172 w 1570"/>
              <a:gd name="T7" fmla="*/ 567 h 567"/>
              <a:gd name="T8" fmla="*/ 1327 w 1570"/>
              <a:gd name="T9" fmla="*/ 472 h 567"/>
              <a:gd name="T10" fmla="*/ 1570 w 1570"/>
              <a:gd name="T11" fmla="*/ 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70" h="567">
                <a:moveTo>
                  <a:pt x="1570" y="0"/>
                </a:moveTo>
                <a:lnTo>
                  <a:pt x="0" y="0"/>
                </a:lnTo>
                <a:lnTo>
                  <a:pt x="0" y="567"/>
                </a:lnTo>
                <a:lnTo>
                  <a:pt x="1172" y="567"/>
                </a:lnTo>
                <a:cubicBezTo>
                  <a:pt x="1238" y="567"/>
                  <a:pt x="1298" y="530"/>
                  <a:pt x="1327" y="472"/>
                </a:cubicBezTo>
                <a:lnTo>
                  <a:pt x="1570" y="0"/>
                </a:ln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4C7522B-A381-4106-ACC1-D68A67F440D0}"/>
              </a:ext>
            </a:extLst>
          </p:cNvPr>
          <p:cNvSpPr/>
          <p:nvPr/>
        </p:nvSpPr>
        <p:spPr>
          <a:xfrm flipH="1">
            <a:off x="7878238" y="3433303"/>
            <a:ext cx="1515144" cy="151514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342900" sx="102000" sy="102000" algn="ctr" rotWithShape="0">
              <a:prstClr val="black">
                <a:alpha val="3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37" name="Oval 8">
            <a:extLst>
              <a:ext uri="{FF2B5EF4-FFF2-40B4-BE49-F238E27FC236}">
                <a16:creationId xmlns:a16="http://schemas.microsoft.com/office/drawing/2014/main" id="{0AD7B1E1-0889-43C2-A373-BC759C85004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273920" y="3842846"/>
            <a:ext cx="698526" cy="696057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241300" sx="102000" sy="102000" algn="ctr" rotWithShape="0">
              <a:prstClr val="black">
                <a:alpha val="19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Source Sans Pro" panose="020B0503030403020204" pitchFamily="34" charset="0"/>
              </a:rPr>
              <a:t>0</a:t>
            </a:r>
            <a:r>
              <a:rPr lang="id-ID" dirty="0">
                <a:solidFill>
                  <a:schemeClr val="bg1"/>
                </a:solidFill>
                <a:latin typeface="Source Sans Pro" panose="020B0503030403020204" pitchFamily="34" charset="0"/>
              </a:rPr>
              <a:t>2</a:t>
            </a:r>
            <a:endParaRPr lang="en-US" dirty="0">
              <a:solidFill>
                <a:schemeClr val="bg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1C40D79-FBC4-48B0-8C35-585FB761BBFF}"/>
              </a:ext>
            </a:extLst>
          </p:cNvPr>
          <p:cNvSpPr txBox="1"/>
          <p:nvPr/>
        </p:nvSpPr>
        <p:spPr>
          <a:xfrm flipH="1">
            <a:off x="5008299" y="3999720"/>
            <a:ext cx="2376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spc="300" dirty="0">
                <a:solidFill>
                  <a:schemeClr val="bg1"/>
                </a:solidFill>
                <a:latin typeface="Source Sans Pro" panose="020B0503030403020204" pitchFamily="34" charset="0"/>
              </a:rPr>
              <a:t>Subtitle Here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247DAED-2E7B-4331-9BC1-BD35B4EF769A}"/>
              </a:ext>
            </a:extLst>
          </p:cNvPr>
          <p:cNvSpPr txBox="1"/>
          <p:nvPr/>
        </p:nvSpPr>
        <p:spPr>
          <a:xfrm flipH="1">
            <a:off x="4313763" y="4282311"/>
            <a:ext cx="31061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</a:rPr>
              <a:t>Lorem Ipsum Dolor Sit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</a:rPr>
              <a:t>Amet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</a:rPr>
              <a:t>Consectetur</a:t>
            </a:r>
            <a:endParaRPr lang="en-US" sz="900" dirty="0">
              <a:solidFill>
                <a:schemeClr val="bg1"/>
              </a:solidFill>
              <a:latin typeface="Source Sans Pro" panose="020B0503030403020204" pitchFamily="34" charset="0"/>
            </a:endParaRPr>
          </a:p>
        </p:txBody>
      </p:sp>
      <p:sp>
        <p:nvSpPr>
          <p:cNvPr id="40" name="Freeform 6">
            <a:extLst>
              <a:ext uri="{FF2B5EF4-FFF2-40B4-BE49-F238E27FC236}">
                <a16:creationId xmlns:a16="http://schemas.microsoft.com/office/drawing/2014/main" id="{4A5DF372-5B83-4D3F-985A-47881470B8A5}"/>
              </a:ext>
            </a:extLst>
          </p:cNvPr>
          <p:cNvSpPr>
            <a:spLocks/>
          </p:cNvSpPr>
          <p:nvPr/>
        </p:nvSpPr>
        <p:spPr bwMode="auto">
          <a:xfrm>
            <a:off x="4073910" y="5094810"/>
            <a:ext cx="4703093" cy="723208"/>
          </a:xfrm>
          <a:custGeom>
            <a:avLst/>
            <a:gdLst>
              <a:gd name="T0" fmla="*/ 1570 w 1570"/>
              <a:gd name="T1" fmla="*/ 0 h 567"/>
              <a:gd name="T2" fmla="*/ 0 w 1570"/>
              <a:gd name="T3" fmla="*/ 0 h 567"/>
              <a:gd name="T4" fmla="*/ 0 w 1570"/>
              <a:gd name="T5" fmla="*/ 567 h 567"/>
              <a:gd name="T6" fmla="*/ 1172 w 1570"/>
              <a:gd name="T7" fmla="*/ 567 h 567"/>
              <a:gd name="T8" fmla="*/ 1327 w 1570"/>
              <a:gd name="T9" fmla="*/ 472 h 567"/>
              <a:gd name="T10" fmla="*/ 1570 w 1570"/>
              <a:gd name="T11" fmla="*/ 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70" h="567">
                <a:moveTo>
                  <a:pt x="1570" y="0"/>
                </a:moveTo>
                <a:lnTo>
                  <a:pt x="0" y="0"/>
                </a:lnTo>
                <a:lnTo>
                  <a:pt x="0" y="567"/>
                </a:lnTo>
                <a:lnTo>
                  <a:pt x="1172" y="567"/>
                </a:lnTo>
                <a:cubicBezTo>
                  <a:pt x="1238" y="567"/>
                  <a:pt x="1298" y="530"/>
                  <a:pt x="1327" y="472"/>
                </a:cubicBezTo>
                <a:lnTo>
                  <a:pt x="1570" y="0"/>
                </a:ln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B081EFE-8952-4660-B12F-E32146209E07}"/>
              </a:ext>
            </a:extLst>
          </p:cNvPr>
          <p:cNvSpPr/>
          <p:nvPr/>
        </p:nvSpPr>
        <p:spPr>
          <a:xfrm>
            <a:off x="3037231" y="4580448"/>
            <a:ext cx="1515144" cy="1515143"/>
          </a:xfrm>
          <a:prstGeom prst="ellipse">
            <a:avLst/>
          </a:prstGeom>
          <a:solidFill>
            <a:schemeClr val="tx2"/>
          </a:solidFill>
          <a:ln>
            <a:noFill/>
          </a:ln>
          <a:effectLst>
            <a:outerShdw blurRad="342900" sx="102000" sy="102000" algn="ctr" rotWithShape="0">
              <a:prstClr val="black">
                <a:alpha val="3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42" name="Oval 8">
            <a:extLst>
              <a:ext uri="{FF2B5EF4-FFF2-40B4-BE49-F238E27FC236}">
                <a16:creationId xmlns:a16="http://schemas.microsoft.com/office/drawing/2014/main" id="{0965599B-4C02-4EA7-8F18-2E85FE291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8167" y="4989992"/>
            <a:ext cx="698526" cy="696057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241300" sx="102000" sy="102000" algn="ctr" rotWithShape="0">
              <a:prstClr val="black">
                <a:alpha val="19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Source Sans Pro" panose="020B0503030403020204" pitchFamily="34" charset="0"/>
              </a:rPr>
              <a:t>0</a:t>
            </a:r>
            <a:r>
              <a:rPr lang="id-ID" dirty="0">
                <a:solidFill>
                  <a:schemeClr val="bg1"/>
                </a:solidFill>
                <a:latin typeface="Source Sans Pro" panose="020B0503030403020204" pitchFamily="34" charset="0"/>
              </a:rPr>
              <a:t>3</a:t>
            </a:r>
            <a:endParaRPr lang="en-US" dirty="0">
              <a:solidFill>
                <a:schemeClr val="bg1"/>
              </a:solidFill>
              <a:latin typeface="Source Sans Pro" panose="020B0503030403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B35E92C-DC84-4EFA-9088-8E5E1D00ABB3}"/>
              </a:ext>
            </a:extLst>
          </p:cNvPr>
          <p:cNvSpPr txBox="1"/>
          <p:nvPr/>
        </p:nvSpPr>
        <p:spPr>
          <a:xfrm>
            <a:off x="5008299" y="5175810"/>
            <a:ext cx="1675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pc="300" dirty="0">
                <a:solidFill>
                  <a:schemeClr val="bg1"/>
                </a:solidFill>
                <a:latin typeface="Source Sans Pro" panose="020B0503030403020204" pitchFamily="34" charset="0"/>
              </a:rPr>
              <a:t>Subtitle Here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28C47DC-B0E7-41CE-B642-F39556ED0F4B}"/>
              </a:ext>
            </a:extLst>
          </p:cNvPr>
          <p:cNvSpPr txBox="1"/>
          <p:nvPr/>
        </p:nvSpPr>
        <p:spPr>
          <a:xfrm>
            <a:off x="4973311" y="5458401"/>
            <a:ext cx="27017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</a:rPr>
              <a:t>Lorem Ipsum Dolor Sit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</a:rPr>
              <a:t>Amet</a:t>
            </a:r>
            <a:r>
              <a:rPr lang="en-US" sz="900" dirty="0">
                <a:solidFill>
                  <a:schemeClr val="bg1"/>
                </a:solidFill>
                <a:latin typeface="Source Sans Pro" panose="020B0503030403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Source Sans Pro" panose="020B0503030403020204" pitchFamily="34" charset="0"/>
              </a:rPr>
              <a:t>Consectetur</a:t>
            </a:r>
            <a:endParaRPr lang="en-US" sz="900" dirty="0">
              <a:solidFill>
                <a:schemeClr val="bg1"/>
              </a:solidFill>
              <a:latin typeface="Source Sans Pro" panose="020B0503030403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3E32DE9-4D50-49FC-830B-63514626DB7E}"/>
              </a:ext>
            </a:extLst>
          </p:cNvPr>
          <p:cNvSpPr txBox="1"/>
          <p:nvPr/>
        </p:nvSpPr>
        <p:spPr>
          <a:xfrm>
            <a:off x="944225" y="2571547"/>
            <a:ext cx="1882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Lorem ipsum dolor sit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amet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,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consectetur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adipi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scing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elit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. </a:t>
            </a:r>
            <a:endParaRPr lang="id-ID" sz="1200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198F88-F85A-4564-BB9F-C4A2E4D650F5}"/>
              </a:ext>
            </a:extLst>
          </p:cNvPr>
          <p:cNvSpPr txBox="1"/>
          <p:nvPr/>
        </p:nvSpPr>
        <p:spPr>
          <a:xfrm>
            <a:off x="9392746" y="4989992"/>
            <a:ext cx="1882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Lorem ipsum dolor sit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amet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,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consectetur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adipi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scing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Source Sans Pro" panose="020B0503030403020204" pitchFamily="34" charset="0"/>
              </a:rPr>
              <a:t>elit</a:t>
            </a:r>
            <a:r>
              <a:rPr lang="en-US" sz="1200" dirty="0">
                <a:solidFill>
                  <a:schemeClr val="tx2"/>
                </a:solidFill>
                <a:latin typeface="Source Sans Pro" panose="020B0503030403020204" pitchFamily="34" charset="0"/>
              </a:rPr>
              <a:t>. </a:t>
            </a:r>
            <a:endParaRPr lang="id-ID" sz="1200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A56F54B-5375-499D-9147-3A3A8215F28D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F93B650-8C08-4261-9F79-D49F51B7CA5F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C14D7760-ACCC-43BB-911A-5D14EDC4BFCF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91A1EB7D-1459-4662-A1B6-9191A00E7014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90049B6B-2473-448C-BE59-7652EA7E722B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C6930B7A-33D6-4178-9E2D-84598C58D876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6E061D70-C30D-40D3-B825-DA71DC916AF1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86E1ED73-035B-4E23-BFAF-03E63BEA3A44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F911E74E-884E-48D7-8490-B8EC3959A36D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33" name="Circle: Hollow 32">
            <a:extLst>
              <a:ext uri="{FF2B5EF4-FFF2-40B4-BE49-F238E27FC236}">
                <a16:creationId xmlns:a16="http://schemas.microsoft.com/office/drawing/2014/main" id="{900DD9C4-D3E0-4BD1-8C1A-8F754DDBDC49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DE2C09B-23A9-4460-B4EF-C2530EB3E95A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D823B55-9D41-46AC-9CC5-FE9FEE100263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1AE0185B-3E6C-42EB-A294-6E3A55A992C6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76AF893-4D99-4B3B-969D-3AD87F8240C3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C7439A8-9970-47D1-A28D-81E655AC324A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1820556-7A45-425F-9089-B542BCEFDA60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BB94323F-6F59-4C06-B7FC-43308D6CB2CF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53" name="Circle: Hollow 52">
              <a:extLst>
                <a:ext uri="{FF2B5EF4-FFF2-40B4-BE49-F238E27FC236}">
                  <a16:creationId xmlns:a16="http://schemas.microsoft.com/office/drawing/2014/main" id="{0AD0F6FE-5748-4FAF-B212-289AB741DFFD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44C5EEA3-2195-417C-B062-E6A7995A54BF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4E6C8A0-B09A-4C42-ABFA-7600252532BF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F4A7591E-1127-4D00-A3D3-9E606E66D81C}"/>
              </a:ext>
            </a:extLst>
          </p:cNvPr>
          <p:cNvSpPr txBox="1"/>
          <p:nvPr/>
        </p:nvSpPr>
        <p:spPr>
          <a:xfrm>
            <a:off x="3748245" y="1116110"/>
            <a:ext cx="4695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Bree Serif" panose="02000503040000020004" pitchFamily="2" charset="0"/>
              </a:rPr>
              <a:t>Infographic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Section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57" name="Block Arc 56">
            <a:extLst>
              <a:ext uri="{FF2B5EF4-FFF2-40B4-BE49-F238E27FC236}">
                <a16:creationId xmlns:a16="http://schemas.microsoft.com/office/drawing/2014/main" id="{FE7ABA52-6DEA-42D2-B5A5-28FE3B3116B3}"/>
              </a:ext>
            </a:extLst>
          </p:cNvPr>
          <p:cNvSpPr/>
          <p:nvPr/>
        </p:nvSpPr>
        <p:spPr>
          <a:xfrm>
            <a:off x="5871416" y="896431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512031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79">
            <a:extLst>
              <a:ext uri="{FF2B5EF4-FFF2-40B4-BE49-F238E27FC236}">
                <a16:creationId xmlns:a16="http://schemas.microsoft.com/office/drawing/2014/main" id="{E630C281-DA42-46BC-9E9B-34DF047279C9}"/>
              </a:ext>
            </a:extLst>
          </p:cNvPr>
          <p:cNvGrpSpPr/>
          <p:nvPr/>
        </p:nvGrpSpPr>
        <p:grpSpPr>
          <a:xfrm>
            <a:off x="2408206" y="2812044"/>
            <a:ext cx="712556" cy="712553"/>
            <a:chOff x="846989" y="1401020"/>
            <a:chExt cx="877416" cy="877416"/>
          </a:xfrm>
          <a:effectLst/>
        </p:grpSpPr>
        <p:sp>
          <p:nvSpPr>
            <p:cNvPr id="5" name="Teardrop 4">
              <a:extLst>
                <a:ext uri="{FF2B5EF4-FFF2-40B4-BE49-F238E27FC236}">
                  <a16:creationId xmlns:a16="http://schemas.microsoft.com/office/drawing/2014/main" id="{90041077-72B1-40E9-A355-E070C9D4E1E8}"/>
                </a:ext>
              </a:extLst>
            </p:cNvPr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814985B-6CFE-4F72-A140-D8975EEBE0DB}"/>
                </a:ext>
              </a:extLst>
            </p:cNvPr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ource Sans Pro" panose="020B0503030403020204" pitchFamily="34" charset="0"/>
                </a:rPr>
                <a:t>A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B9356F5-F2D5-4585-9B95-25CD07616F3F}"/>
              </a:ext>
            </a:extLst>
          </p:cNvPr>
          <p:cNvSpPr txBox="1"/>
          <p:nvPr/>
        </p:nvSpPr>
        <p:spPr>
          <a:xfrm>
            <a:off x="1873552" y="5426178"/>
            <a:ext cx="160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Source Sans Pro" panose="020B0503030403020204" pitchFamily="34" charset="0"/>
              </a:rPr>
              <a:t>Title Goes here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000" dirty="0">
                <a:latin typeface="Source Sans Pro" panose="020B0503030403020204" pitchFamily="34" charset="0"/>
              </a:rPr>
              <a:t>There are many variations of passages but the of majority</a:t>
            </a:r>
          </a:p>
        </p:txBody>
      </p:sp>
      <p:grpSp>
        <p:nvGrpSpPr>
          <p:cNvPr id="8" name="Group 279">
            <a:extLst>
              <a:ext uri="{FF2B5EF4-FFF2-40B4-BE49-F238E27FC236}">
                <a16:creationId xmlns:a16="http://schemas.microsoft.com/office/drawing/2014/main" id="{8CCA7E77-659D-401D-A9E2-70231C76F87E}"/>
              </a:ext>
            </a:extLst>
          </p:cNvPr>
          <p:cNvGrpSpPr/>
          <p:nvPr/>
        </p:nvGrpSpPr>
        <p:grpSpPr>
          <a:xfrm>
            <a:off x="4577161" y="2223367"/>
            <a:ext cx="712556" cy="712553"/>
            <a:chOff x="846989" y="1401020"/>
            <a:chExt cx="877416" cy="877416"/>
          </a:xfrm>
          <a:effectLst/>
        </p:grpSpPr>
        <p:sp>
          <p:nvSpPr>
            <p:cNvPr id="9" name="Teardrop 8">
              <a:extLst>
                <a:ext uri="{FF2B5EF4-FFF2-40B4-BE49-F238E27FC236}">
                  <a16:creationId xmlns:a16="http://schemas.microsoft.com/office/drawing/2014/main" id="{C2040DBB-C500-4647-A599-39B9B892B5FB}"/>
                </a:ext>
              </a:extLst>
            </p:cNvPr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AC105FF-89BF-45AB-ADC9-B9FA2C9221B5}"/>
                </a:ext>
              </a:extLst>
            </p:cNvPr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ource Sans Pro" panose="020B0503030403020204" pitchFamily="34" charset="0"/>
                </a:rPr>
                <a:t>B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0A50765-D6B6-4B7A-8BA5-5F17811E2BA6}"/>
              </a:ext>
            </a:extLst>
          </p:cNvPr>
          <p:cNvSpPr txBox="1"/>
          <p:nvPr/>
        </p:nvSpPr>
        <p:spPr>
          <a:xfrm>
            <a:off x="4057540" y="5426178"/>
            <a:ext cx="15936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Source Sans Pro" panose="020B0503030403020204" pitchFamily="34" charset="0"/>
              </a:rPr>
              <a:t>Title Goes here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000" dirty="0">
                <a:latin typeface="Source Sans Pro" panose="020B0503030403020204" pitchFamily="34" charset="0"/>
              </a:rPr>
              <a:t>There are many variations of passages but the of majority</a:t>
            </a:r>
          </a:p>
        </p:txBody>
      </p:sp>
      <p:grpSp>
        <p:nvGrpSpPr>
          <p:cNvPr id="12" name="Group 279">
            <a:extLst>
              <a:ext uri="{FF2B5EF4-FFF2-40B4-BE49-F238E27FC236}">
                <a16:creationId xmlns:a16="http://schemas.microsoft.com/office/drawing/2014/main" id="{89B0DFEA-55D4-4B24-94F6-445182BCB3AD}"/>
              </a:ext>
            </a:extLst>
          </p:cNvPr>
          <p:cNvGrpSpPr/>
          <p:nvPr/>
        </p:nvGrpSpPr>
        <p:grpSpPr>
          <a:xfrm>
            <a:off x="6761544" y="1915770"/>
            <a:ext cx="712556" cy="712553"/>
            <a:chOff x="846989" y="1401020"/>
            <a:chExt cx="877416" cy="877416"/>
          </a:xfrm>
          <a:effectLst/>
        </p:grpSpPr>
        <p:sp>
          <p:nvSpPr>
            <p:cNvPr id="13" name="Teardrop 12">
              <a:extLst>
                <a:ext uri="{FF2B5EF4-FFF2-40B4-BE49-F238E27FC236}">
                  <a16:creationId xmlns:a16="http://schemas.microsoft.com/office/drawing/2014/main" id="{02E6959D-0295-4CA5-B026-146765FE488A}"/>
                </a:ext>
              </a:extLst>
            </p:cNvPr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B1F1CAB-E2E7-47B7-82A5-C3040499A044}"/>
                </a:ext>
              </a:extLst>
            </p:cNvPr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ource Sans Pro" panose="020B0503030403020204" pitchFamily="34" charset="0"/>
                </a:rPr>
                <a:t>C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A6C02201-04B6-4B7B-892D-2A5C60A2F2AA}"/>
              </a:ext>
            </a:extLst>
          </p:cNvPr>
          <p:cNvSpPr txBox="1"/>
          <p:nvPr/>
        </p:nvSpPr>
        <p:spPr>
          <a:xfrm>
            <a:off x="6241189" y="5426178"/>
            <a:ext cx="160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Source Sans Pro" panose="020B0503030403020204" pitchFamily="34" charset="0"/>
              </a:rPr>
              <a:t>Title Goes here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000" dirty="0">
                <a:latin typeface="Source Sans Pro" panose="020B0503030403020204" pitchFamily="34" charset="0"/>
              </a:rPr>
              <a:t>There are many variations of passages but the of majority</a:t>
            </a:r>
          </a:p>
        </p:txBody>
      </p:sp>
      <p:grpSp>
        <p:nvGrpSpPr>
          <p:cNvPr id="16" name="Group 279">
            <a:extLst>
              <a:ext uri="{FF2B5EF4-FFF2-40B4-BE49-F238E27FC236}">
                <a16:creationId xmlns:a16="http://schemas.microsoft.com/office/drawing/2014/main" id="{95D50DDB-33CA-42CC-BC87-E5CFE8B3E0D2}"/>
              </a:ext>
            </a:extLst>
          </p:cNvPr>
          <p:cNvGrpSpPr/>
          <p:nvPr/>
        </p:nvGrpSpPr>
        <p:grpSpPr>
          <a:xfrm>
            <a:off x="8987001" y="1691273"/>
            <a:ext cx="712556" cy="712553"/>
            <a:chOff x="846989" y="1401020"/>
            <a:chExt cx="877416" cy="877416"/>
          </a:xfrm>
          <a:effectLst/>
        </p:grpSpPr>
        <p:sp>
          <p:nvSpPr>
            <p:cNvPr id="17" name="Teardrop 16">
              <a:extLst>
                <a:ext uri="{FF2B5EF4-FFF2-40B4-BE49-F238E27FC236}">
                  <a16:creationId xmlns:a16="http://schemas.microsoft.com/office/drawing/2014/main" id="{04B0BB83-01BE-4AAE-95A1-3B7963438346}"/>
                </a:ext>
              </a:extLst>
            </p:cNvPr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D9EFBCF-D7C9-49DD-9D1D-60A12A2E5F3A}"/>
                </a:ext>
              </a:extLst>
            </p:cNvPr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ource Sans Pro" panose="020B0503030403020204" pitchFamily="34" charset="0"/>
                </a:rPr>
                <a:t>D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8E79A117-DE14-4005-B0A0-CDEC31A1DC08}"/>
              </a:ext>
            </a:extLst>
          </p:cNvPr>
          <p:cNvSpPr txBox="1"/>
          <p:nvPr/>
        </p:nvSpPr>
        <p:spPr>
          <a:xfrm>
            <a:off x="8481678" y="5426178"/>
            <a:ext cx="16447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Source Sans Pro" panose="020B0503030403020204" pitchFamily="34" charset="0"/>
              </a:rPr>
              <a:t>Title Goes here</a:t>
            </a:r>
          </a:p>
          <a:p>
            <a:pPr lvl="0" algn="ctr" defTabSz="914400">
              <a:spcBef>
                <a:spcPct val="20000"/>
              </a:spcBef>
              <a:defRPr/>
            </a:pPr>
            <a:r>
              <a:rPr lang="en-US" sz="1000" dirty="0">
                <a:latin typeface="Source Sans Pro" panose="020B0503030403020204" pitchFamily="34" charset="0"/>
              </a:rPr>
              <a:t>There are many variations of passages but the of majority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6795F9D3-4D95-479F-B9B0-5729F015F6E0}"/>
              </a:ext>
            </a:extLst>
          </p:cNvPr>
          <p:cNvSpPr>
            <a:spLocks/>
          </p:cNvSpPr>
          <p:nvPr/>
        </p:nvSpPr>
        <p:spPr bwMode="auto">
          <a:xfrm>
            <a:off x="1655345" y="3970184"/>
            <a:ext cx="2234760" cy="1208100"/>
          </a:xfrm>
          <a:custGeom>
            <a:avLst/>
            <a:gdLst>
              <a:gd name="connsiteX0" fmla="*/ 1113900 w 2234760"/>
              <a:gd name="connsiteY0" fmla="*/ 175 h 1208100"/>
              <a:gd name="connsiteX1" fmla="*/ 1117381 w 2234760"/>
              <a:gd name="connsiteY1" fmla="*/ 175 h 1208100"/>
              <a:gd name="connsiteX2" fmla="*/ 1117381 w 2234760"/>
              <a:gd name="connsiteY2" fmla="*/ 892 h 1208100"/>
              <a:gd name="connsiteX3" fmla="*/ 1165024 w 2234760"/>
              <a:gd name="connsiteY3" fmla="*/ 3683 h 1208100"/>
              <a:gd name="connsiteX4" fmla="*/ 1498542 w 2234760"/>
              <a:gd name="connsiteY4" fmla="*/ 250336 h 1208100"/>
              <a:gd name="connsiteX5" fmla="*/ 1505504 w 2234760"/>
              <a:gd name="connsiteY5" fmla="*/ 260552 h 1208100"/>
              <a:gd name="connsiteX6" fmla="*/ 1768315 w 2234760"/>
              <a:gd name="connsiteY6" fmla="*/ 736455 h 1208100"/>
              <a:gd name="connsiteX7" fmla="*/ 1996316 w 2234760"/>
              <a:gd name="connsiteY7" fmla="*/ 1044642 h 1208100"/>
              <a:gd name="connsiteX8" fmla="*/ 2234760 w 2234760"/>
              <a:gd name="connsiteY8" fmla="*/ 1208100 h 1208100"/>
              <a:gd name="connsiteX9" fmla="*/ 1117381 w 2234760"/>
              <a:gd name="connsiteY9" fmla="*/ 1208100 h 1208100"/>
              <a:gd name="connsiteX10" fmla="*/ 1117379 w 2234760"/>
              <a:gd name="connsiteY10" fmla="*/ 1208100 h 1208100"/>
              <a:gd name="connsiteX11" fmla="*/ 920694 w 2234760"/>
              <a:gd name="connsiteY11" fmla="*/ 1208100 h 1208100"/>
              <a:gd name="connsiteX12" fmla="*/ 0 w 2234760"/>
              <a:gd name="connsiteY12" fmla="*/ 1208100 h 1208100"/>
              <a:gd name="connsiteX13" fmla="*/ 240185 w 2234760"/>
              <a:gd name="connsiteY13" fmla="*/ 1044545 h 1208100"/>
              <a:gd name="connsiteX14" fmla="*/ 468186 w 2234760"/>
              <a:gd name="connsiteY14" fmla="*/ 736175 h 1208100"/>
              <a:gd name="connsiteX15" fmla="*/ 1113900 w 2234760"/>
              <a:gd name="connsiteY15" fmla="*/ 175 h 12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34760" h="1208100">
                <a:moveTo>
                  <a:pt x="1113900" y="175"/>
                </a:moveTo>
                <a:cubicBezTo>
                  <a:pt x="1115641" y="175"/>
                  <a:pt x="1117381" y="175"/>
                  <a:pt x="1117381" y="175"/>
                </a:cubicBezTo>
                <a:lnTo>
                  <a:pt x="1117381" y="892"/>
                </a:lnTo>
                <a:lnTo>
                  <a:pt x="1165024" y="3683"/>
                </a:lnTo>
                <a:cubicBezTo>
                  <a:pt x="1276197" y="19688"/>
                  <a:pt x="1387369" y="102096"/>
                  <a:pt x="1498542" y="250336"/>
                </a:cubicBezTo>
                <a:cubicBezTo>
                  <a:pt x="1502023" y="253741"/>
                  <a:pt x="1503763" y="257147"/>
                  <a:pt x="1505504" y="260552"/>
                </a:cubicBezTo>
                <a:cubicBezTo>
                  <a:pt x="1592527" y="378889"/>
                  <a:pt x="1681291" y="538091"/>
                  <a:pt x="1768315" y="736455"/>
                </a:cubicBezTo>
                <a:cubicBezTo>
                  <a:pt x="1818788" y="852238"/>
                  <a:pt x="1895369" y="955250"/>
                  <a:pt x="1996316" y="1044642"/>
                </a:cubicBezTo>
                <a:cubicBezTo>
                  <a:pt x="2064194" y="1105087"/>
                  <a:pt x="2144256" y="1159573"/>
                  <a:pt x="2234760" y="1208100"/>
                </a:cubicBezTo>
                <a:lnTo>
                  <a:pt x="1117381" y="1208100"/>
                </a:lnTo>
                <a:lnTo>
                  <a:pt x="1117379" y="1208100"/>
                </a:lnTo>
                <a:lnTo>
                  <a:pt x="920694" y="1208100"/>
                </a:lnTo>
                <a:cubicBezTo>
                  <a:pt x="0" y="1208100"/>
                  <a:pt x="0" y="1208100"/>
                  <a:pt x="0" y="1208100"/>
                </a:cubicBezTo>
                <a:cubicBezTo>
                  <a:pt x="92245" y="1159545"/>
                  <a:pt x="172306" y="1105026"/>
                  <a:pt x="240185" y="1044545"/>
                </a:cubicBezTo>
                <a:cubicBezTo>
                  <a:pt x="341132" y="955100"/>
                  <a:pt x="417713" y="852026"/>
                  <a:pt x="468186" y="736175"/>
                </a:cubicBezTo>
                <a:cubicBezTo>
                  <a:pt x="687485" y="237841"/>
                  <a:pt x="903303" y="-7492"/>
                  <a:pt x="1113900" y="175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732042F-5089-4FC1-8EDD-2BF8E6E85DD3}"/>
              </a:ext>
            </a:extLst>
          </p:cNvPr>
          <p:cNvSpPr>
            <a:spLocks/>
          </p:cNvSpPr>
          <p:nvPr/>
        </p:nvSpPr>
        <p:spPr bwMode="auto">
          <a:xfrm>
            <a:off x="3822097" y="3236934"/>
            <a:ext cx="2234760" cy="1941351"/>
          </a:xfrm>
          <a:custGeom>
            <a:avLst/>
            <a:gdLst>
              <a:gd name="connsiteX0" fmla="*/ 1113900 w 2234760"/>
              <a:gd name="connsiteY0" fmla="*/ 281 h 1941351"/>
              <a:gd name="connsiteX1" fmla="*/ 1117381 w 2234760"/>
              <a:gd name="connsiteY1" fmla="*/ 281 h 1941351"/>
              <a:gd name="connsiteX2" fmla="*/ 1117381 w 2234760"/>
              <a:gd name="connsiteY2" fmla="*/ 1434 h 1941351"/>
              <a:gd name="connsiteX3" fmla="*/ 1165025 w 2234760"/>
              <a:gd name="connsiteY3" fmla="*/ 5920 h 1941351"/>
              <a:gd name="connsiteX4" fmla="*/ 1498542 w 2234760"/>
              <a:gd name="connsiteY4" fmla="*/ 402277 h 1941351"/>
              <a:gd name="connsiteX5" fmla="*/ 1505504 w 2234760"/>
              <a:gd name="connsiteY5" fmla="*/ 418694 h 1941351"/>
              <a:gd name="connsiteX6" fmla="*/ 1768315 w 2234760"/>
              <a:gd name="connsiteY6" fmla="*/ 1183443 h 1941351"/>
              <a:gd name="connsiteX7" fmla="*/ 1996316 w 2234760"/>
              <a:gd name="connsiteY7" fmla="*/ 1678682 h 1941351"/>
              <a:gd name="connsiteX8" fmla="*/ 2234760 w 2234760"/>
              <a:gd name="connsiteY8" fmla="*/ 1941351 h 1941351"/>
              <a:gd name="connsiteX9" fmla="*/ 1117381 w 2234760"/>
              <a:gd name="connsiteY9" fmla="*/ 1941351 h 1941351"/>
              <a:gd name="connsiteX10" fmla="*/ 1117379 w 2234760"/>
              <a:gd name="connsiteY10" fmla="*/ 1941351 h 1941351"/>
              <a:gd name="connsiteX11" fmla="*/ 920693 w 2234760"/>
              <a:gd name="connsiteY11" fmla="*/ 1941351 h 1941351"/>
              <a:gd name="connsiteX12" fmla="*/ 0 w 2234760"/>
              <a:gd name="connsiteY12" fmla="*/ 1941351 h 1941351"/>
              <a:gd name="connsiteX13" fmla="*/ 240185 w 2234760"/>
              <a:gd name="connsiteY13" fmla="*/ 1678526 h 1941351"/>
              <a:gd name="connsiteX14" fmla="*/ 468186 w 2234760"/>
              <a:gd name="connsiteY14" fmla="*/ 1182992 h 1941351"/>
              <a:gd name="connsiteX15" fmla="*/ 1113900 w 2234760"/>
              <a:gd name="connsiteY15" fmla="*/ 281 h 1941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34760" h="1941351">
                <a:moveTo>
                  <a:pt x="1113900" y="281"/>
                </a:moveTo>
                <a:cubicBezTo>
                  <a:pt x="1115640" y="281"/>
                  <a:pt x="1117381" y="281"/>
                  <a:pt x="1117381" y="281"/>
                </a:cubicBezTo>
                <a:lnTo>
                  <a:pt x="1117381" y="1434"/>
                </a:lnTo>
                <a:lnTo>
                  <a:pt x="1165025" y="5920"/>
                </a:lnTo>
                <a:cubicBezTo>
                  <a:pt x="1276197" y="31638"/>
                  <a:pt x="1387369" y="164062"/>
                  <a:pt x="1498542" y="402277"/>
                </a:cubicBezTo>
                <a:cubicBezTo>
                  <a:pt x="1502023" y="407749"/>
                  <a:pt x="1503763" y="413221"/>
                  <a:pt x="1505504" y="418694"/>
                </a:cubicBezTo>
                <a:cubicBezTo>
                  <a:pt x="1592527" y="608855"/>
                  <a:pt x="1681291" y="864683"/>
                  <a:pt x="1768315" y="1183443"/>
                </a:cubicBezTo>
                <a:cubicBezTo>
                  <a:pt x="1818788" y="1369500"/>
                  <a:pt x="1895369" y="1535036"/>
                  <a:pt x="1996316" y="1678682"/>
                </a:cubicBezTo>
                <a:cubicBezTo>
                  <a:pt x="2064194" y="1775815"/>
                  <a:pt x="2144256" y="1863371"/>
                  <a:pt x="2234760" y="1941351"/>
                </a:cubicBezTo>
                <a:lnTo>
                  <a:pt x="1117381" y="1941351"/>
                </a:lnTo>
                <a:lnTo>
                  <a:pt x="1117379" y="1941351"/>
                </a:lnTo>
                <a:lnTo>
                  <a:pt x="920693" y="1941351"/>
                </a:lnTo>
                <a:cubicBezTo>
                  <a:pt x="0" y="1941351"/>
                  <a:pt x="0" y="1941351"/>
                  <a:pt x="0" y="1941351"/>
                </a:cubicBezTo>
                <a:cubicBezTo>
                  <a:pt x="92245" y="1863325"/>
                  <a:pt x="172306" y="1775717"/>
                  <a:pt x="240185" y="1678526"/>
                </a:cubicBezTo>
                <a:cubicBezTo>
                  <a:pt x="341132" y="1534794"/>
                  <a:pt x="417712" y="1369160"/>
                  <a:pt x="468186" y="1182992"/>
                </a:cubicBezTo>
                <a:cubicBezTo>
                  <a:pt x="687485" y="382198"/>
                  <a:pt x="903303" y="-12039"/>
                  <a:pt x="1113900" y="281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94BDD3B-EDC5-45D8-91A6-58C16225E06F}"/>
              </a:ext>
            </a:extLst>
          </p:cNvPr>
          <p:cNvSpPr>
            <a:spLocks/>
          </p:cNvSpPr>
          <p:nvPr/>
        </p:nvSpPr>
        <p:spPr bwMode="auto">
          <a:xfrm>
            <a:off x="6004278" y="2953815"/>
            <a:ext cx="2234760" cy="2224469"/>
          </a:xfrm>
          <a:custGeom>
            <a:avLst/>
            <a:gdLst>
              <a:gd name="connsiteX0" fmla="*/ 1113900 w 2234760"/>
              <a:gd name="connsiteY0" fmla="*/ 321 h 2224469"/>
              <a:gd name="connsiteX1" fmla="*/ 1117381 w 2234760"/>
              <a:gd name="connsiteY1" fmla="*/ 321 h 2224469"/>
              <a:gd name="connsiteX2" fmla="*/ 1117381 w 2234760"/>
              <a:gd name="connsiteY2" fmla="*/ 1641 h 2224469"/>
              <a:gd name="connsiteX3" fmla="*/ 1165025 w 2234760"/>
              <a:gd name="connsiteY3" fmla="*/ 6781 h 2224469"/>
              <a:gd name="connsiteX4" fmla="*/ 1498542 w 2234760"/>
              <a:gd name="connsiteY4" fmla="*/ 460941 h 2224469"/>
              <a:gd name="connsiteX5" fmla="*/ 1505504 w 2234760"/>
              <a:gd name="connsiteY5" fmla="*/ 479752 h 2224469"/>
              <a:gd name="connsiteX6" fmla="*/ 1768315 w 2234760"/>
              <a:gd name="connsiteY6" fmla="*/ 1356030 h 2224469"/>
              <a:gd name="connsiteX7" fmla="*/ 1996316 w 2234760"/>
              <a:gd name="connsiteY7" fmla="*/ 1923494 h 2224469"/>
              <a:gd name="connsiteX8" fmla="*/ 2234760 w 2234760"/>
              <a:gd name="connsiteY8" fmla="*/ 2224469 h 2224469"/>
              <a:gd name="connsiteX9" fmla="*/ 1117381 w 2234760"/>
              <a:gd name="connsiteY9" fmla="*/ 2224469 h 2224469"/>
              <a:gd name="connsiteX10" fmla="*/ 1117379 w 2234760"/>
              <a:gd name="connsiteY10" fmla="*/ 2224469 h 2224469"/>
              <a:gd name="connsiteX11" fmla="*/ 920693 w 2234760"/>
              <a:gd name="connsiteY11" fmla="*/ 2224469 h 2224469"/>
              <a:gd name="connsiteX12" fmla="*/ 0 w 2234760"/>
              <a:gd name="connsiteY12" fmla="*/ 2224469 h 2224469"/>
              <a:gd name="connsiteX13" fmla="*/ 240184 w 2234760"/>
              <a:gd name="connsiteY13" fmla="*/ 1923315 h 2224469"/>
              <a:gd name="connsiteX14" fmla="*/ 468186 w 2234760"/>
              <a:gd name="connsiteY14" fmla="*/ 1355514 h 2224469"/>
              <a:gd name="connsiteX15" fmla="*/ 1113900 w 2234760"/>
              <a:gd name="connsiteY15" fmla="*/ 321 h 2224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34760" h="2224469">
                <a:moveTo>
                  <a:pt x="1113900" y="321"/>
                </a:moveTo>
                <a:cubicBezTo>
                  <a:pt x="1115640" y="321"/>
                  <a:pt x="1117381" y="321"/>
                  <a:pt x="1117381" y="321"/>
                </a:cubicBezTo>
                <a:lnTo>
                  <a:pt x="1117381" y="1641"/>
                </a:lnTo>
                <a:lnTo>
                  <a:pt x="1165025" y="6781"/>
                </a:lnTo>
                <a:cubicBezTo>
                  <a:pt x="1276197" y="36250"/>
                  <a:pt x="1387370" y="187986"/>
                  <a:pt x="1498542" y="460941"/>
                </a:cubicBezTo>
                <a:cubicBezTo>
                  <a:pt x="1502023" y="467212"/>
                  <a:pt x="1503763" y="473482"/>
                  <a:pt x="1505504" y="479752"/>
                </a:cubicBezTo>
                <a:cubicBezTo>
                  <a:pt x="1592527" y="697646"/>
                  <a:pt x="1681291" y="990784"/>
                  <a:pt x="1768315" y="1356030"/>
                </a:cubicBezTo>
                <a:cubicBezTo>
                  <a:pt x="1818788" y="1569221"/>
                  <a:pt x="1895369" y="1758898"/>
                  <a:pt x="1996316" y="1923494"/>
                </a:cubicBezTo>
                <a:cubicBezTo>
                  <a:pt x="2064194" y="2034792"/>
                  <a:pt x="2144256" y="2135117"/>
                  <a:pt x="2234760" y="2224469"/>
                </a:cubicBezTo>
                <a:lnTo>
                  <a:pt x="1117381" y="2224469"/>
                </a:lnTo>
                <a:lnTo>
                  <a:pt x="1117379" y="2224469"/>
                </a:lnTo>
                <a:lnTo>
                  <a:pt x="920693" y="2224469"/>
                </a:lnTo>
                <a:cubicBezTo>
                  <a:pt x="0" y="2224469"/>
                  <a:pt x="0" y="2224469"/>
                  <a:pt x="0" y="2224469"/>
                </a:cubicBezTo>
                <a:cubicBezTo>
                  <a:pt x="92245" y="2135064"/>
                  <a:pt x="172306" y="2034679"/>
                  <a:pt x="240184" y="1923315"/>
                </a:cubicBezTo>
                <a:cubicBezTo>
                  <a:pt x="341132" y="1758621"/>
                  <a:pt x="417712" y="1568832"/>
                  <a:pt x="468186" y="1355514"/>
                </a:cubicBezTo>
                <a:cubicBezTo>
                  <a:pt x="687485" y="437935"/>
                  <a:pt x="903303" y="-13796"/>
                  <a:pt x="1113900" y="32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B5F36476-7EA8-47C2-A037-60CC35E7F9DA}"/>
              </a:ext>
            </a:extLst>
          </p:cNvPr>
          <p:cNvSpPr>
            <a:spLocks/>
          </p:cNvSpPr>
          <p:nvPr/>
        </p:nvSpPr>
        <p:spPr bwMode="auto">
          <a:xfrm>
            <a:off x="8227532" y="2705921"/>
            <a:ext cx="2234760" cy="2472364"/>
          </a:xfrm>
          <a:custGeom>
            <a:avLst/>
            <a:gdLst>
              <a:gd name="connsiteX0" fmla="*/ 1113900 w 2234760"/>
              <a:gd name="connsiteY0" fmla="*/ 357 h 2472364"/>
              <a:gd name="connsiteX1" fmla="*/ 1117381 w 2234760"/>
              <a:gd name="connsiteY1" fmla="*/ 357 h 2472364"/>
              <a:gd name="connsiteX2" fmla="*/ 1117381 w 2234760"/>
              <a:gd name="connsiteY2" fmla="*/ 1824 h 2472364"/>
              <a:gd name="connsiteX3" fmla="*/ 1165025 w 2234760"/>
              <a:gd name="connsiteY3" fmla="*/ 7538 h 2472364"/>
              <a:gd name="connsiteX4" fmla="*/ 1498542 w 2234760"/>
              <a:gd name="connsiteY4" fmla="*/ 512310 h 2472364"/>
              <a:gd name="connsiteX5" fmla="*/ 1505504 w 2234760"/>
              <a:gd name="connsiteY5" fmla="*/ 533217 h 2472364"/>
              <a:gd name="connsiteX6" fmla="*/ 1768315 w 2234760"/>
              <a:gd name="connsiteY6" fmla="*/ 1507146 h 2472364"/>
              <a:gd name="connsiteX7" fmla="*/ 1996316 w 2234760"/>
              <a:gd name="connsiteY7" fmla="*/ 2137848 h 2472364"/>
              <a:gd name="connsiteX8" fmla="*/ 2234760 w 2234760"/>
              <a:gd name="connsiteY8" fmla="*/ 2472364 h 2472364"/>
              <a:gd name="connsiteX9" fmla="*/ 1117381 w 2234760"/>
              <a:gd name="connsiteY9" fmla="*/ 2472364 h 2472364"/>
              <a:gd name="connsiteX10" fmla="*/ 1117379 w 2234760"/>
              <a:gd name="connsiteY10" fmla="*/ 2472364 h 2472364"/>
              <a:gd name="connsiteX11" fmla="*/ 920693 w 2234760"/>
              <a:gd name="connsiteY11" fmla="*/ 2472364 h 2472364"/>
              <a:gd name="connsiteX12" fmla="*/ 0 w 2234760"/>
              <a:gd name="connsiteY12" fmla="*/ 2472364 h 2472364"/>
              <a:gd name="connsiteX13" fmla="*/ 240184 w 2234760"/>
              <a:gd name="connsiteY13" fmla="*/ 2137649 h 2472364"/>
              <a:gd name="connsiteX14" fmla="*/ 468186 w 2234760"/>
              <a:gd name="connsiteY14" fmla="*/ 1506573 h 2472364"/>
              <a:gd name="connsiteX15" fmla="*/ 1113900 w 2234760"/>
              <a:gd name="connsiteY15" fmla="*/ 357 h 2472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34760" h="2472364">
                <a:moveTo>
                  <a:pt x="1113900" y="357"/>
                </a:moveTo>
                <a:cubicBezTo>
                  <a:pt x="1115640" y="357"/>
                  <a:pt x="1117381" y="357"/>
                  <a:pt x="1117381" y="357"/>
                </a:cubicBezTo>
                <a:lnTo>
                  <a:pt x="1117381" y="1824"/>
                </a:lnTo>
                <a:lnTo>
                  <a:pt x="1165025" y="7538"/>
                </a:lnTo>
                <a:cubicBezTo>
                  <a:pt x="1276197" y="40290"/>
                  <a:pt x="1387369" y="208937"/>
                  <a:pt x="1498542" y="512310"/>
                </a:cubicBezTo>
                <a:cubicBezTo>
                  <a:pt x="1502023" y="519279"/>
                  <a:pt x="1503763" y="526248"/>
                  <a:pt x="1505504" y="533217"/>
                </a:cubicBezTo>
                <a:cubicBezTo>
                  <a:pt x="1592527" y="775392"/>
                  <a:pt x="1681291" y="1101197"/>
                  <a:pt x="1768315" y="1507146"/>
                </a:cubicBezTo>
                <a:cubicBezTo>
                  <a:pt x="1818788" y="1744095"/>
                  <a:pt x="1895369" y="1954910"/>
                  <a:pt x="1996316" y="2137848"/>
                </a:cubicBezTo>
                <a:cubicBezTo>
                  <a:pt x="2064194" y="2261549"/>
                  <a:pt x="2144256" y="2373055"/>
                  <a:pt x="2234760" y="2472364"/>
                </a:cubicBezTo>
                <a:lnTo>
                  <a:pt x="1117381" y="2472364"/>
                </a:lnTo>
                <a:lnTo>
                  <a:pt x="1117379" y="2472364"/>
                </a:lnTo>
                <a:lnTo>
                  <a:pt x="920693" y="2472364"/>
                </a:lnTo>
                <a:cubicBezTo>
                  <a:pt x="0" y="2472364"/>
                  <a:pt x="0" y="2472364"/>
                  <a:pt x="0" y="2472364"/>
                </a:cubicBezTo>
                <a:cubicBezTo>
                  <a:pt x="92245" y="2372996"/>
                  <a:pt x="172306" y="2261424"/>
                  <a:pt x="240184" y="2137649"/>
                </a:cubicBezTo>
                <a:cubicBezTo>
                  <a:pt x="341132" y="1954602"/>
                  <a:pt x="417712" y="1743662"/>
                  <a:pt x="468186" y="1506573"/>
                </a:cubicBezTo>
                <a:cubicBezTo>
                  <a:pt x="687485" y="486739"/>
                  <a:pt x="903303" y="-15333"/>
                  <a:pt x="1113900" y="35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>
              <a:latin typeface="Source Sans Pro" panose="020B0503030403020204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B58DCE-E8F8-4290-8CBB-B19F3ABFA9D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C6E2117-B369-4FB6-B864-E2CB2E1499EB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F9CEB7EE-40A9-4D63-96F2-F025B2CE5DAD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B8691013-87D7-4335-8331-DA2E2B6B6B85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7E5E4966-EA41-4D73-B3DB-B63E7221D81F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11A6E1E-210A-4C38-9E5B-E57310954E4F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50D92F69-13EE-4FCF-BC95-90B73B73FFAE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EF73244E-9F9A-461F-BA4D-A1AC54D891FA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9DC88B0C-3974-4B20-8119-515F05EF4E77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35" name="Circle: Hollow 34">
            <a:extLst>
              <a:ext uri="{FF2B5EF4-FFF2-40B4-BE49-F238E27FC236}">
                <a16:creationId xmlns:a16="http://schemas.microsoft.com/office/drawing/2014/main" id="{C6DE633A-6CE2-42C7-BDF7-15B589C63AF2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B146A72-6399-4E10-8DE8-D0839887FFF1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535D98A-2711-40AA-B2EE-717D88BEEA1B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EBC4A1F-D4CB-4A32-955F-8B0E7C8826EF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95192A2-C4AD-42FA-894E-1C950F79F8F0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BD787C4-7470-4892-8676-225DFC6BDE36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D5BE139-A78B-4832-987F-D05F2616E45C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A858591-D0CE-4A86-AACC-637E54694C34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43" name="Circle: Hollow 42">
              <a:extLst>
                <a:ext uri="{FF2B5EF4-FFF2-40B4-BE49-F238E27FC236}">
                  <a16:creationId xmlns:a16="http://schemas.microsoft.com/office/drawing/2014/main" id="{67C6E387-8C2A-45EA-9388-BB5E939CB945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3E26F5D-D48C-4529-B808-274B56670488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242D720-7B11-40CF-8729-0032E0C9C644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FD23FDCC-7C87-4A71-A1AB-08722B9CB655}"/>
              </a:ext>
            </a:extLst>
          </p:cNvPr>
          <p:cNvSpPr txBox="1"/>
          <p:nvPr/>
        </p:nvSpPr>
        <p:spPr>
          <a:xfrm>
            <a:off x="3748245" y="1116110"/>
            <a:ext cx="4695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Bree Serif" panose="02000503040000020004" pitchFamily="2" charset="0"/>
              </a:rPr>
              <a:t>Infographic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Section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47" name="Block Arc 46">
            <a:extLst>
              <a:ext uri="{FF2B5EF4-FFF2-40B4-BE49-F238E27FC236}">
                <a16:creationId xmlns:a16="http://schemas.microsoft.com/office/drawing/2014/main" id="{98952D90-91A4-45F0-81AE-7A8257E9E493}"/>
              </a:ext>
            </a:extLst>
          </p:cNvPr>
          <p:cNvSpPr/>
          <p:nvPr/>
        </p:nvSpPr>
        <p:spPr>
          <a:xfrm>
            <a:off x="5871416" y="896431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959044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406C574-103F-47E3-8DE9-BD167CC3618C}"/>
              </a:ext>
            </a:extLst>
          </p:cNvPr>
          <p:cNvGrpSpPr/>
          <p:nvPr/>
        </p:nvGrpSpPr>
        <p:grpSpPr>
          <a:xfrm>
            <a:off x="1343896" y="2915480"/>
            <a:ext cx="4599704" cy="1173718"/>
            <a:chOff x="1492251" y="2009615"/>
            <a:chExt cx="9207501" cy="2349501"/>
          </a:xfrm>
        </p:grpSpPr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5AA56B82-8B0F-40C3-86B0-0BAF58AE9D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8289" y="2316003"/>
              <a:ext cx="4081463" cy="2043113"/>
            </a:xfrm>
            <a:custGeom>
              <a:avLst/>
              <a:gdLst>
                <a:gd name="T0" fmla="*/ 1286 w 2571"/>
                <a:gd name="T1" fmla="*/ 0 h 1287"/>
                <a:gd name="T2" fmla="*/ 2571 w 2571"/>
                <a:gd name="T3" fmla="*/ 1287 h 1287"/>
                <a:gd name="T4" fmla="*/ 1832 w 2571"/>
                <a:gd name="T5" fmla="*/ 1287 h 1287"/>
                <a:gd name="T6" fmla="*/ 1286 w 2571"/>
                <a:gd name="T7" fmla="*/ 740 h 1287"/>
                <a:gd name="T8" fmla="*/ 739 w 2571"/>
                <a:gd name="T9" fmla="*/ 1287 h 1287"/>
                <a:gd name="T10" fmla="*/ 0 w 2571"/>
                <a:gd name="T11" fmla="*/ 1287 h 1287"/>
                <a:gd name="T12" fmla="*/ 1286 w 2571"/>
                <a:gd name="T13" fmla="*/ 0 h 1287"/>
                <a:gd name="T14" fmla="*/ 1286 w 2571"/>
                <a:gd name="T15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71" h="1287">
                  <a:moveTo>
                    <a:pt x="1286" y="0"/>
                  </a:moveTo>
                  <a:lnTo>
                    <a:pt x="2571" y="1287"/>
                  </a:lnTo>
                  <a:lnTo>
                    <a:pt x="1832" y="1287"/>
                  </a:lnTo>
                  <a:lnTo>
                    <a:pt x="1286" y="740"/>
                  </a:lnTo>
                  <a:lnTo>
                    <a:pt x="739" y="1287"/>
                  </a:lnTo>
                  <a:lnTo>
                    <a:pt x="0" y="1287"/>
                  </a:lnTo>
                  <a:lnTo>
                    <a:pt x="1286" y="0"/>
                  </a:lnTo>
                  <a:lnTo>
                    <a:pt x="128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73F141DF-BA67-4B79-B1BB-F0F1EA3C1C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3314" y="2149315"/>
              <a:ext cx="4418013" cy="2209800"/>
            </a:xfrm>
            <a:custGeom>
              <a:avLst/>
              <a:gdLst>
                <a:gd name="T0" fmla="*/ 1392 w 2783"/>
                <a:gd name="T1" fmla="*/ 0 h 1392"/>
                <a:gd name="T2" fmla="*/ 2783 w 2783"/>
                <a:gd name="T3" fmla="*/ 1392 h 1392"/>
                <a:gd name="T4" fmla="*/ 1983 w 2783"/>
                <a:gd name="T5" fmla="*/ 1392 h 1392"/>
                <a:gd name="T6" fmla="*/ 1392 w 2783"/>
                <a:gd name="T7" fmla="*/ 800 h 1392"/>
                <a:gd name="T8" fmla="*/ 800 w 2783"/>
                <a:gd name="T9" fmla="*/ 1392 h 1392"/>
                <a:gd name="T10" fmla="*/ 0 w 2783"/>
                <a:gd name="T11" fmla="*/ 1392 h 1392"/>
                <a:gd name="T12" fmla="*/ 1392 w 2783"/>
                <a:gd name="T13" fmla="*/ 0 h 1392"/>
                <a:gd name="T14" fmla="*/ 1392 w 2783"/>
                <a:gd name="T15" fmla="*/ 0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3" h="1392">
                  <a:moveTo>
                    <a:pt x="1392" y="0"/>
                  </a:moveTo>
                  <a:lnTo>
                    <a:pt x="2783" y="1392"/>
                  </a:lnTo>
                  <a:lnTo>
                    <a:pt x="1983" y="1392"/>
                  </a:lnTo>
                  <a:lnTo>
                    <a:pt x="1392" y="800"/>
                  </a:lnTo>
                  <a:lnTo>
                    <a:pt x="800" y="1392"/>
                  </a:lnTo>
                  <a:lnTo>
                    <a:pt x="0" y="1392"/>
                  </a:lnTo>
                  <a:lnTo>
                    <a:pt x="1392" y="0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id="{D92C5EB6-A1C3-46BD-8692-B228B07692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4689" y="2068353"/>
              <a:ext cx="4578350" cy="2290763"/>
            </a:xfrm>
            <a:custGeom>
              <a:avLst/>
              <a:gdLst>
                <a:gd name="T0" fmla="*/ 1442 w 2884"/>
                <a:gd name="T1" fmla="*/ 0 h 1443"/>
                <a:gd name="T2" fmla="*/ 2884 w 2884"/>
                <a:gd name="T3" fmla="*/ 1443 h 1443"/>
                <a:gd name="T4" fmla="*/ 2055 w 2884"/>
                <a:gd name="T5" fmla="*/ 1443 h 1443"/>
                <a:gd name="T6" fmla="*/ 1442 w 2884"/>
                <a:gd name="T7" fmla="*/ 829 h 1443"/>
                <a:gd name="T8" fmla="*/ 829 w 2884"/>
                <a:gd name="T9" fmla="*/ 1443 h 1443"/>
                <a:gd name="T10" fmla="*/ 0 w 2884"/>
                <a:gd name="T11" fmla="*/ 1443 h 1443"/>
                <a:gd name="T12" fmla="*/ 1442 w 2884"/>
                <a:gd name="T13" fmla="*/ 0 h 1443"/>
                <a:gd name="T14" fmla="*/ 1442 w 2884"/>
                <a:gd name="T15" fmla="*/ 0 h 1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84" h="1443">
                  <a:moveTo>
                    <a:pt x="1442" y="0"/>
                  </a:moveTo>
                  <a:lnTo>
                    <a:pt x="2884" y="1443"/>
                  </a:lnTo>
                  <a:lnTo>
                    <a:pt x="2055" y="1443"/>
                  </a:lnTo>
                  <a:lnTo>
                    <a:pt x="1442" y="829"/>
                  </a:lnTo>
                  <a:lnTo>
                    <a:pt x="829" y="1443"/>
                  </a:lnTo>
                  <a:lnTo>
                    <a:pt x="0" y="1443"/>
                  </a:lnTo>
                  <a:lnTo>
                    <a:pt x="1442" y="0"/>
                  </a:lnTo>
                  <a:lnTo>
                    <a:pt x="144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id="{1C7280C7-6375-487E-84FC-49A8CE246C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2251" y="2009615"/>
              <a:ext cx="4695825" cy="2349500"/>
            </a:xfrm>
            <a:custGeom>
              <a:avLst/>
              <a:gdLst>
                <a:gd name="T0" fmla="*/ 1479 w 2958"/>
                <a:gd name="T1" fmla="*/ 0 h 1480"/>
                <a:gd name="T2" fmla="*/ 2958 w 2958"/>
                <a:gd name="T3" fmla="*/ 1480 h 1480"/>
                <a:gd name="T4" fmla="*/ 2108 w 2958"/>
                <a:gd name="T5" fmla="*/ 1480 h 1480"/>
                <a:gd name="T6" fmla="*/ 1479 w 2958"/>
                <a:gd name="T7" fmla="*/ 851 h 1480"/>
                <a:gd name="T8" fmla="*/ 850 w 2958"/>
                <a:gd name="T9" fmla="*/ 1480 h 1480"/>
                <a:gd name="T10" fmla="*/ 0 w 2958"/>
                <a:gd name="T11" fmla="*/ 1480 h 1480"/>
                <a:gd name="T12" fmla="*/ 1479 w 2958"/>
                <a:gd name="T13" fmla="*/ 0 h 1480"/>
                <a:gd name="T14" fmla="*/ 1479 w 2958"/>
                <a:gd name="T15" fmla="*/ 0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58" h="1480">
                  <a:moveTo>
                    <a:pt x="1479" y="0"/>
                  </a:moveTo>
                  <a:lnTo>
                    <a:pt x="2958" y="1480"/>
                  </a:lnTo>
                  <a:lnTo>
                    <a:pt x="2108" y="1480"/>
                  </a:lnTo>
                  <a:lnTo>
                    <a:pt x="1479" y="851"/>
                  </a:lnTo>
                  <a:lnTo>
                    <a:pt x="850" y="1480"/>
                  </a:lnTo>
                  <a:lnTo>
                    <a:pt x="0" y="1480"/>
                  </a:lnTo>
                  <a:lnTo>
                    <a:pt x="1479" y="0"/>
                  </a:lnTo>
                  <a:lnTo>
                    <a:pt x="147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0E00393-A83E-443C-82D7-BD8A431BEC68}"/>
              </a:ext>
            </a:extLst>
          </p:cNvPr>
          <p:cNvSpPr txBox="1"/>
          <p:nvPr/>
        </p:nvSpPr>
        <p:spPr>
          <a:xfrm>
            <a:off x="1398236" y="4451351"/>
            <a:ext cx="4448382" cy="892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Sed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Ut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Perspiciatis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Unde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Omnis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Iste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Natus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Error Sit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Voluptatem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Accusa</a:t>
            </a:r>
            <a:r>
              <a:rPr lang="id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Ntium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Doloremque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Lauda</a:t>
            </a:r>
            <a:r>
              <a:rPr lang="id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Ntium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,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Totam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Rem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Aperiam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,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Eaque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Ipsa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Quae</a:t>
            </a:r>
            <a:endParaRPr lang="en-US" sz="1200" dirty="0">
              <a:latin typeface="Source Sans Pro" panose="020B0503030403020204" pitchFamily="34" charset="0"/>
              <a:ea typeface="Lora" charset="0"/>
              <a:cs typeface="Lora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D43C46C-D01F-403B-A38A-92A70AF4BCBF}"/>
              </a:ext>
            </a:extLst>
          </p:cNvPr>
          <p:cNvSpPr/>
          <p:nvPr/>
        </p:nvSpPr>
        <p:spPr>
          <a:xfrm>
            <a:off x="2717966" y="5583545"/>
            <a:ext cx="1808921" cy="44696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spc="300" dirty="0">
                <a:latin typeface="Source Sans Pro" panose="020B0503030403020204" pitchFamily="34" charset="0"/>
              </a:rPr>
              <a:t>More Info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3F960B2-3AEB-447F-90BD-D74AE19EB1E7}"/>
              </a:ext>
            </a:extLst>
          </p:cNvPr>
          <p:cNvGrpSpPr/>
          <p:nvPr/>
        </p:nvGrpSpPr>
        <p:grpSpPr>
          <a:xfrm>
            <a:off x="6345384" y="2915480"/>
            <a:ext cx="4599704" cy="1173718"/>
            <a:chOff x="1492251" y="2009615"/>
            <a:chExt cx="9207501" cy="2349501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E7FAAA3B-3611-426E-8A20-15656ABBF969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8289" y="2316003"/>
              <a:ext cx="4081463" cy="2043113"/>
            </a:xfrm>
            <a:custGeom>
              <a:avLst/>
              <a:gdLst>
                <a:gd name="T0" fmla="*/ 1286 w 2571"/>
                <a:gd name="T1" fmla="*/ 0 h 1287"/>
                <a:gd name="T2" fmla="*/ 2571 w 2571"/>
                <a:gd name="T3" fmla="*/ 1287 h 1287"/>
                <a:gd name="T4" fmla="*/ 1832 w 2571"/>
                <a:gd name="T5" fmla="*/ 1287 h 1287"/>
                <a:gd name="T6" fmla="*/ 1286 w 2571"/>
                <a:gd name="T7" fmla="*/ 740 h 1287"/>
                <a:gd name="T8" fmla="*/ 739 w 2571"/>
                <a:gd name="T9" fmla="*/ 1287 h 1287"/>
                <a:gd name="T10" fmla="*/ 0 w 2571"/>
                <a:gd name="T11" fmla="*/ 1287 h 1287"/>
                <a:gd name="T12" fmla="*/ 1286 w 2571"/>
                <a:gd name="T13" fmla="*/ 0 h 1287"/>
                <a:gd name="T14" fmla="*/ 1286 w 2571"/>
                <a:gd name="T15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71" h="1287">
                  <a:moveTo>
                    <a:pt x="1286" y="0"/>
                  </a:moveTo>
                  <a:lnTo>
                    <a:pt x="2571" y="1287"/>
                  </a:lnTo>
                  <a:lnTo>
                    <a:pt x="1832" y="1287"/>
                  </a:lnTo>
                  <a:lnTo>
                    <a:pt x="1286" y="740"/>
                  </a:lnTo>
                  <a:lnTo>
                    <a:pt x="739" y="1287"/>
                  </a:lnTo>
                  <a:lnTo>
                    <a:pt x="0" y="1287"/>
                  </a:lnTo>
                  <a:lnTo>
                    <a:pt x="1286" y="0"/>
                  </a:lnTo>
                  <a:lnTo>
                    <a:pt x="128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232F1EBE-69DC-4B9E-A520-7A5667B8A6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3314" y="2149315"/>
              <a:ext cx="4418013" cy="2209800"/>
            </a:xfrm>
            <a:custGeom>
              <a:avLst/>
              <a:gdLst>
                <a:gd name="T0" fmla="*/ 1392 w 2783"/>
                <a:gd name="T1" fmla="*/ 0 h 1392"/>
                <a:gd name="T2" fmla="*/ 2783 w 2783"/>
                <a:gd name="T3" fmla="*/ 1392 h 1392"/>
                <a:gd name="T4" fmla="*/ 1983 w 2783"/>
                <a:gd name="T5" fmla="*/ 1392 h 1392"/>
                <a:gd name="T6" fmla="*/ 1392 w 2783"/>
                <a:gd name="T7" fmla="*/ 800 h 1392"/>
                <a:gd name="T8" fmla="*/ 800 w 2783"/>
                <a:gd name="T9" fmla="*/ 1392 h 1392"/>
                <a:gd name="T10" fmla="*/ 0 w 2783"/>
                <a:gd name="T11" fmla="*/ 1392 h 1392"/>
                <a:gd name="T12" fmla="*/ 1392 w 2783"/>
                <a:gd name="T13" fmla="*/ 0 h 1392"/>
                <a:gd name="T14" fmla="*/ 1392 w 2783"/>
                <a:gd name="T15" fmla="*/ 0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3" h="1392">
                  <a:moveTo>
                    <a:pt x="1392" y="0"/>
                  </a:moveTo>
                  <a:lnTo>
                    <a:pt x="2783" y="1392"/>
                  </a:lnTo>
                  <a:lnTo>
                    <a:pt x="1983" y="1392"/>
                  </a:lnTo>
                  <a:lnTo>
                    <a:pt x="1392" y="800"/>
                  </a:lnTo>
                  <a:lnTo>
                    <a:pt x="800" y="1392"/>
                  </a:lnTo>
                  <a:lnTo>
                    <a:pt x="0" y="1392"/>
                  </a:lnTo>
                  <a:lnTo>
                    <a:pt x="1392" y="0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83E3212A-2DDC-4F53-A1DF-5F837AF044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4689" y="2068353"/>
              <a:ext cx="4578350" cy="2290763"/>
            </a:xfrm>
            <a:custGeom>
              <a:avLst/>
              <a:gdLst>
                <a:gd name="T0" fmla="*/ 1442 w 2884"/>
                <a:gd name="T1" fmla="*/ 0 h 1443"/>
                <a:gd name="T2" fmla="*/ 2884 w 2884"/>
                <a:gd name="T3" fmla="*/ 1443 h 1443"/>
                <a:gd name="T4" fmla="*/ 2055 w 2884"/>
                <a:gd name="T5" fmla="*/ 1443 h 1443"/>
                <a:gd name="T6" fmla="*/ 1442 w 2884"/>
                <a:gd name="T7" fmla="*/ 829 h 1443"/>
                <a:gd name="T8" fmla="*/ 829 w 2884"/>
                <a:gd name="T9" fmla="*/ 1443 h 1443"/>
                <a:gd name="T10" fmla="*/ 0 w 2884"/>
                <a:gd name="T11" fmla="*/ 1443 h 1443"/>
                <a:gd name="T12" fmla="*/ 1442 w 2884"/>
                <a:gd name="T13" fmla="*/ 0 h 1443"/>
                <a:gd name="T14" fmla="*/ 1442 w 2884"/>
                <a:gd name="T15" fmla="*/ 0 h 1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84" h="1443">
                  <a:moveTo>
                    <a:pt x="1442" y="0"/>
                  </a:moveTo>
                  <a:lnTo>
                    <a:pt x="2884" y="1443"/>
                  </a:lnTo>
                  <a:lnTo>
                    <a:pt x="2055" y="1443"/>
                  </a:lnTo>
                  <a:lnTo>
                    <a:pt x="1442" y="829"/>
                  </a:lnTo>
                  <a:lnTo>
                    <a:pt x="829" y="1443"/>
                  </a:lnTo>
                  <a:lnTo>
                    <a:pt x="0" y="1443"/>
                  </a:lnTo>
                  <a:lnTo>
                    <a:pt x="1442" y="0"/>
                  </a:lnTo>
                  <a:lnTo>
                    <a:pt x="144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E685AB93-7D3E-48AD-B92E-C56779F310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2251" y="2009615"/>
              <a:ext cx="4695825" cy="2349500"/>
            </a:xfrm>
            <a:custGeom>
              <a:avLst/>
              <a:gdLst>
                <a:gd name="T0" fmla="*/ 1479 w 2958"/>
                <a:gd name="T1" fmla="*/ 0 h 1480"/>
                <a:gd name="T2" fmla="*/ 2958 w 2958"/>
                <a:gd name="T3" fmla="*/ 1480 h 1480"/>
                <a:gd name="T4" fmla="*/ 2108 w 2958"/>
                <a:gd name="T5" fmla="*/ 1480 h 1480"/>
                <a:gd name="T6" fmla="*/ 1479 w 2958"/>
                <a:gd name="T7" fmla="*/ 851 h 1480"/>
                <a:gd name="T8" fmla="*/ 850 w 2958"/>
                <a:gd name="T9" fmla="*/ 1480 h 1480"/>
                <a:gd name="T10" fmla="*/ 0 w 2958"/>
                <a:gd name="T11" fmla="*/ 1480 h 1480"/>
                <a:gd name="T12" fmla="*/ 1479 w 2958"/>
                <a:gd name="T13" fmla="*/ 0 h 1480"/>
                <a:gd name="T14" fmla="*/ 1479 w 2958"/>
                <a:gd name="T15" fmla="*/ 0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58" h="1480">
                  <a:moveTo>
                    <a:pt x="1479" y="0"/>
                  </a:moveTo>
                  <a:lnTo>
                    <a:pt x="2958" y="1480"/>
                  </a:lnTo>
                  <a:lnTo>
                    <a:pt x="2108" y="1480"/>
                  </a:lnTo>
                  <a:lnTo>
                    <a:pt x="1479" y="851"/>
                  </a:lnTo>
                  <a:lnTo>
                    <a:pt x="850" y="1480"/>
                  </a:lnTo>
                  <a:lnTo>
                    <a:pt x="0" y="1480"/>
                  </a:lnTo>
                  <a:lnTo>
                    <a:pt x="1479" y="0"/>
                  </a:lnTo>
                  <a:lnTo>
                    <a:pt x="147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ABA8E3AB-83AF-4678-91CC-3FEE7F0E1A84}"/>
              </a:ext>
            </a:extLst>
          </p:cNvPr>
          <p:cNvSpPr txBox="1"/>
          <p:nvPr/>
        </p:nvSpPr>
        <p:spPr>
          <a:xfrm>
            <a:off x="6399724" y="4451351"/>
            <a:ext cx="4448382" cy="892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Sed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Ut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Perspiciatis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Unde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Omnis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Iste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Natus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Error Sit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Voluptatem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Accusa</a:t>
            </a:r>
            <a:r>
              <a:rPr lang="id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Ntium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Doloremque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Lauda</a:t>
            </a:r>
            <a:r>
              <a:rPr lang="id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Ntium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,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Totam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Rem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Aperiam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,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Eaque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Ipsa</a:t>
            </a:r>
            <a:r>
              <a:rPr lang="en-ID" sz="1200" dirty="0">
                <a:latin typeface="Source Sans Pro" panose="020B0503030403020204" pitchFamily="34" charset="0"/>
                <a:ea typeface="Lora" charset="0"/>
                <a:cs typeface="Lora" charset="0"/>
              </a:rPr>
              <a:t> </a:t>
            </a:r>
            <a:r>
              <a:rPr lang="en-ID" sz="1200" dirty="0" err="1">
                <a:latin typeface="Source Sans Pro" panose="020B0503030403020204" pitchFamily="34" charset="0"/>
                <a:ea typeface="Lora" charset="0"/>
                <a:cs typeface="Lora" charset="0"/>
              </a:rPr>
              <a:t>Quae</a:t>
            </a:r>
            <a:endParaRPr lang="en-US" sz="1200" dirty="0">
              <a:latin typeface="Source Sans Pro" panose="020B0503030403020204" pitchFamily="34" charset="0"/>
              <a:ea typeface="Lora" charset="0"/>
              <a:cs typeface="Lora" charset="0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510E5BB6-41D5-4773-9741-F255CE5C8432}"/>
              </a:ext>
            </a:extLst>
          </p:cNvPr>
          <p:cNvSpPr/>
          <p:nvPr/>
        </p:nvSpPr>
        <p:spPr>
          <a:xfrm>
            <a:off x="7719454" y="5583545"/>
            <a:ext cx="1808921" cy="44696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spc="300" dirty="0">
                <a:latin typeface="Source Sans Pro" panose="020B0503030403020204" pitchFamily="34" charset="0"/>
              </a:rPr>
              <a:t>More Info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E2E8B6-7FC8-4614-809E-FD9B78A73D8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12F50E9-EF69-4952-8D1F-6E79E2E9B97D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36FBA15D-C92E-4079-A3FA-A39FDD79F566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63C642F-3E83-4FEE-881F-F4334DD3FD24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0E53ED4F-FF48-40D4-9430-7E71937239C7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ADED666-4212-4F24-86C0-0D8B6D0DD9CE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401A1ED0-FD1F-45FA-8C39-72D61AC456A5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8B13C7E9-5ECE-46F1-8BF1-564649B19276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CE9A22F0-4C88-4756-8123-F3E2872DBB2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32" name="Circle: Hollow 31">
            <a:extLst>
              <a:ext uri="{FF2B5EF4-FFF2-40B4-BE49-F238E27FC236}">
                <a16:creationId xmlns:a16="http://schemas.microsoft.com/office/drawing/2014/main" id="{0CEBAA3F-E79A-4FAF-B732-FDC21CF02A7A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ACA637B-286A-4D08-ADFC-EAC06C7BA504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BF8EED5-0128-48BA-BF1B-930B7FB96C9B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2583A52-500E-4333-8C10-DA08AD683226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B046215-B379-4B9F-B1F7-F4A9F50B3129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071BC35-5042-44E8-AD48-1EEA6BB3C4F2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DC8CD22-188E-416D-AEFC-A38893587644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0193852-E161-49B7-8E6B-9C39C77C3858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44" name="Circle: Hollow 43">
              <a:extLst>
                <a:ext uri="{FF2B5EF4-FFF2-40B4-BE49-F238E27FC236}">
                  <a16:creationId xmlns:a16="http://schemas.microsoft.com/office/drawing/2014/main" id="{677BE3F0-5F24-4B14-A02E-1F2288E15AF6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A69A55A-8CF4-4038-B02A-78A8848AC476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7C605F2-88DB-4076-821A-31FE7FF79102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8CD9476A-58A7-444B-9DBB-DFFC9ECDE795}"/>
              </a:ext>
            </a:extLst>
          </p:cNvPr>
          <p:cNvSpPr txBox="1"/>
          <p:nvPr/>
        </p:nvSpPr>
        <p:spPr>
          <a:xfrm>
            <a:off x="3748245" y="1116110"/>
            <a:ext cx="4695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Bree Serif" panose="02000503040000020004" pitchFamily="2" charset="0"/>
              </a:rPr>
              <a:t>Infographic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Section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48" name="Block Arc 47">
            <a:extLst>
              <a:ext uri="{FF2B5EF4-FFF2-40B4-BE49-F238E27FC236}">
                <a16:creationId xmlns:a16="http://schemas.microsoft.com/office/drawing/2014/main" id="{D78F56F4-BE41-4E49-BEF1-E33CE129C9AA}"/>
              </a:ext>
            </a:extLst>
          </p:cNvPr>
          <p:cNvSpPr/>
          <p:nvPr/>
        </p:nvSpPr>
        <p:spPr>
          <a:xfrm>
            <a:off x="5871416" y="896431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302801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>
            <a:extLst>
              <a:ext uri="{FF2B5EF4-FFF2-40B4-BE49-F238E27FC236}">
                <a16:creationId xmlns:a16="http://schemas.microsoft.com/office/drawing/2014/main" id="{522F4E44-DAC6-4291-9ECE-CCC657A7E434}"/>
              </a:ext>
            </a:extLst>
          </p:cNvPr>
          <p:cNvSpPr/>
          <p:nvPr/>
        </p:nvSpPr>
        <p:spPr>
          <a:xfrm>
            <a:off x="1477303" y="1906050"/>
            <a:ext cx="2080169" cy="208017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Source Sans Pro" panose="020B0503030403020204" pitchFamily="34" charset="0"/>
            </a:endParaRPr>
          </a:p>
        </p:txBody>
      </p:sp>
      <p:sp>
        <p:nvSpPr>
          <p:cNvPr id="31" name="Pie 8">
            <a:extLst>
              <a:ext uri="{FF2B5EF4-FFF2-40B4-BE49-F238E27FC236}">
                <a16:creationId xmlns:a16="http://schemas.microsoft.com/office/drawing/2014/main" id="{EA07BD81-4DB2-474B-A887-D4661C3C41EE}"/>
              </a:ext>
            </a:extLst>
          </p:cNvPr>
          <p:cNvSpPr/>
          <p:nvPr/>
        </p:nvSpPr>
        <p:spPr>
          <a:xfrm>
            <a:off x="1469172" y="1906050"/>
            <a:ext cx="2080165" cy="2080166"/>
          </a:xfrm>
          <a:prstGeom prst="pie">
            <a:avLst>
              <a:gd name="adj1" fmla="val 16194253"/>
              <a:gd name="adj2" fmla="val 998311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2" name="Pie 41">
            <a:extLst>
              <a:ext uri="{FF2B5EF4-FFF2-40B4-BE49-F238E27FC236}">
                <a16:creationId xmlns:a16="http://schemas.microsoft.com/office/drawing/2014/main" id="{6D71554A-1F4A-4290-B2F5-D6C6E2A18572}"/>
              </a:ext>
            </a:extLst>
          </p:cNvPr>
          <p:cNvSpPr/>
          <p:nvPr/>
        </p:nvSpPr>
        <p:spPr>
          <a:xfrm>
            <a:off x="1469172" y="1906059"/>
            <a:ext cx="2080165" cy="2080166"/>
          </a:xfrm>
          <a:prstGeom prst="pie">
            <a:avLst>
              <a:gd name="adj1" fmla="val 16194253"/>
              <a:gd name="adj2" fmla="val 702356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D6A5D3E-50F4-4863-AD70-AABEFB8A7242}"/>
              </a:ext>
            </a:extLst>
          </p:cNvPr>
          <p:cNvSpPr/>
          <p:nvPr/>
        </p:nvSpPr>
        <p:spPr>
          <a:xfrm>
            <a:off x="1619036" y="2055917"/>
            <a:ext cx="1780439" cy="17804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Source Sans Pro" panose="020B0503030403020204" pitchFamily="34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34CA37C-7171-41F6-BCE5-DDEAC1239C78}"/>
              </a:ext>
            </a:extLst>
          </p:cNvPr>
          <p:cNvSpPr/>
          <p:nvPr/>
        </p:nvSpPr>
        <p:spPr>
          <a:xfrm>
            <a:off x="4023966" y="2606864"/>
            <a:ext cx="2080170" cy="208016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Source Sans Pro" panose="020B0503030403020204" pitchFamily="34" charset="0"/>
            </a:endParaRPr>
          </a:p>
        </p:txBody>
      </p:sp>
      <p:sp>
        <p:nvSpPr>
          <p:cNvPr id="35" name="Pie 21">
            <a:extLst>
              <a:ext uri="{FF2B5EF4-FFF2-40B4-BE49-F238E27FC236}">
                <a16:creationId xmlns:a16="http://schemas.microsoft.com/office/drawing/2014/main" id="{BCBF30B4-D69F-4A65-8232-916DFA1198FE}"/>
              </a:ext>
            </a:extLst>
          </p:cNvPr>
          <p:cNvSpPr/>
          <p:nvPr/>
        </p:nvSpPr>
        <p:spPr>
          <a:xfrm>
            <a:off x="4015837" y="2606864"/>
            <a:ext cx="2080166" cy="2080165"/>
          </a:xfrm>
          <a:prstGeom prst="pie">
            <a:avLst>
              <a:gd name="adj1" fmla="val 16194253"/>
              <a:gd name="adj2" fmla="val 1074635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6" name="Pie 42">
            <a:extLst>
              <a:ext uri="{FF2B5EF4-FFF2-40B4-BE49-F238E27FC236}">
                <a16:creationId xmlns:a16="http://schemas.microsoft.com/office/drawing/2014/main" id="{5B2A427A-3008-4458-82B8-E19E58ABD53F}"/>
              </a:ext>
            </a:extLst>
          </p:cNvPr>
          <p:cNvSpPr/>
          <p:nvPr/>
        </p:nvSpPr>
        <p:spPr>
          <a:xfrm>
            <a:off x="4015834" y="2606865"/>
            <a:ext cx="2080166" cy="2080165"/>
          </a:xfrm>
          <a:prstGeom prst="pie">
            <a:avLst>
              <a:gd name="adj1" fmla="val 16194253"/>
              <a:gd name="adj2" fmla="val 757701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01270888-9F49-4EF1-9620-E1F841338DF5}"/>
              </a:ext>
            </a:extLst>
          </p:cNvPr>
          <p:cNvSpPr/>
          <p:nvPr/>
        </p:nvSpPr>
        <p:spPr>
          <a:xfrm>
            <a:off x="4165699" y="2756731"/>
            <a:ext cx="1780439" cy="178043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Source Sans Pro" panose="020B0503030403020204" pitchFamily="34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3066EFAA-5965-4A97-B5BA-09CCF109311D}"/>
              </a:ext>
            </a:extLst>
          </p:cNvPr>
          <p:cNvSpPr/>
          <p:nvPr/>
        </p:nvSpPr>
        <p:spPr>
          <a:xfrm>
            <a:off x="2243524" y="4155373"/>
            <a:ext cx="2080169" cy="208016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Source Sans Pro" panose="020B0503030403020204" pitchFamily="34" charset="0"/>
            </a:endParaRPr>
          </a:p>
        </p:txBody>
      </p:sp>
      <p:sp>
        <p:nvSpPr>
          <p:cNvPr id="67" name="Pie 26">
            <a:extLst>
              <a:ext uri="{FF2B5EF4-FFF2-40B4-BE49-F238E27FC236}">
                <a16:creationId xmlns:a16="http://schemas.microsoft.com/office/drawing/2014/main" id="{C89413D2-90C9-4E49-A1D1-A3F0A2327FFE}"/>
              </a:ext>
            </a:extLst>
          </p:cNvPr>
          <p:cNvSpPr/>
          <p:nvPr/>
        </p:nvSpPr>
        <p:spPr>
          <a:xfrm>
            <a:off x="2235393" y="4155373"/>
            <a:ext cx="2080165" cy="2080165"/>
          </a:xfrm>
          <a:prstGeom prst="pie">
            <a:avLst>
              <a:gd name="adj1" fmla="val 16194253"/>
              <a:gd name="adj2" fmla="val 1406087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68" name="Pie 43">
            <a:extLst>
              <a:ext uri="{FF2B5EF4-FFF2-40B4-BE49-F238E27FC236}">
                <a16:creationId xmlns:a16="http://schemas.microsoft.com/office/drawing/2014/main" id="{E84BAEB6-14B4-4281-B198-65BC43D42DF5}"/>
              </a:ext>
            </a:extLst>
          </p:cNvPr>
          <p:cNvSpPr/>
          <p:nvPr/>
        </p:nvSpPr>
        <p:spPr>
          <a:xfrm>
            <a:off x="2235393" y="4155377"/>
            <a:ext cx="2080165" cy="2080165"/>
          </a:xfrm>
          <a:prstGeom prst="pie">
            <a:avLst>
              <a:gd name="adj1" fmla="val 16194253"/>
              <a:gd name="adj2" fmla="val 1099400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0F728D63-2C03-499D-BF2B-7B9DADD20CAB}"/>
              </a:ext>
            </a:extLst>
          </p:cNvPr>
          <p:cNvSpPr/>
          <p:nvPr/>
        </p:nvSpPr>
        <p:spPr>
          <a:xfrm>
            <a:off x="2385257" y="4305240"/>
            <a:ext cx="1780439" cy="178043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Source Sans Pro" panose="020B0503030403020204" pitchFamily="34" charset="0"/>
            </a:endParaRPr>
          </a:p>
        </p:txBody>
      </p:sp>
      <p:sp>
        <p:nvSpPr>
          <p:cNvPr id="70" name="Text Placeholder 17">
            <a:extLst>
              <a:ext uri="{FF2B5EF4-FFF2-40B4-BE49-F238E27FC236}">
                <a16:creationId xmlns:a16="http://schemas.microsoft.com/office/drawing/2014/main" id="{D4C88CDA-B40C-4E12-9523-DC8E23758210}"/>
              </a:ext>
            </a:extLst>
          </p:cNvPr>
          <p:cNvSpPr txBox="1">
            <a:spLocks/>
          </p:cNvSpPr>
          <p:nvPr/>
        </p:nvSpPr>
        <p:spPr>
          <a:xfrm>
            <a:off x="1308403" y="2573711"/>
            <a:ext cx="2249069" cy="2941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</a:rPr>
              <a:t>Lorem Ipsum</a:t>
            </a:r>
          </a:p>
        </p:txBody>
      </p:sp>
      <p:sp>
        <p:nvSpPr>
          <p:cNvPr id="71" name="Text Placeholder 18">
            <a:extLst>
              <a:ext uri="{FF2B5EF4-FFF2-40B4-BE49-F238E27FC236}">
                <a16:creationId xmlns:a16="http://schemas.microsoft.com/office/drawing/2014/main" id="{8E753A78-A1EE-4247-BCA9-5AE16ADC80B0}"/>
              </a:ext>
            </a:extLst>
          </p:cNvPr>
          <p:cNvSpPr txBox="1">
            <a:spLocks/>
          </p:cNvSpPr>
          <p:nvPr/>
        </p:nvSpPr>
        <p:spPr>
          <a:xfrm>
            <a:off x="3939003" y="3274524"/>
            <a:ext cx="2249069" cy="2999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</a:rPr>
              <a:t>Lorem Ipsum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3600" dirty="0">
              <a:latin typeface="Source Sans Pro" panose="020B0503030403020204" pitchFamily="34" charset="0"/>
            </a:endParaRPr>
          </a:p>
        </p:txBody>
      </p:sp>
      <p:sp>
        <p:nvSpPr>
          <p:cNvPr id="72" name="Text Placeholder 19">
            <a:extLst>
              <a:ext uri="{FF2B5EF4-FFF2-40B4-BE49-F238E27FC236}">
                <a16:creationId xmlns:a16="http://schemas.microsoft.com/office/drawing/2014/main" id="{D74640D0-F7F9-4146-B1B4-7A16806E77B6}"/>
              </a:ext>
            </a:extLst>
          </p:cNvPr>
          <p:cNvSpPr txBox="1">
            <a:spLocks/>
          </p:cNvSpPr>
          <p:nvPr/>
        </p:nvSpPr>
        <p:spPr>
          <a:xfrm>
            <a:off x="2071864" y="4823033"/>
            <a:ext cx="2407221" cy="3817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</a:rPr>
              <a:t>Lorem Ipsum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3600" dirty="0">
              <a:latin typeface="Source Sans Pro" panose="020B0503030403020204" pitchFamily="34" charset="0"/>
            </a:endParaRPr>
          </a:p>
        </p:txBody>
      </p:sp>
      <p:sp>
        <p:nvSpPr>
          <p:cNvPr id="25" name="Shape 58">
            <a:extLst>
              <a:ext uri="{FF2B5EF4-FFF2-40B4-BE49-F238E27FC236}">
                <a16:creationId xmlns:a16="http://schemas.microsoft.com/office/drawing/2014/main" id="{FB21CB54-8F32-4241-B80C-D3CE4A77365D}"/>
              </a:ext>
            </a:extLst>
          </p:cNvPr>
          <p:cNvSpPr/>
          <p:nvPr/>
        </p:nvSpPr>
        <p:spPr>
          <a:xfrm>
            <a:off x="6777227" y="3424395"/>
            <a:ext cx="4379582" cy="810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71437" tIns="71437" rIns="71437" bIns="71437" anchor="ctr">
            <a:spAutoFit/>
          </a:bodyPr>
          <a:lstStyle>
            <a:lvl1pPr>
              <a:defRPr sz="2400">
                <a:solidFill>
                  <a:srgbClr val="76798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>
              <a:lnSpc>
                <a:spcPct val="150000"/>
              </a:lnSpc>
              <a:defRPr sz="1800">
                <a:solidFill>
                  <a:srgbClr val="000000"/>
                </a:solidFill>
              </a:defRPr>
            </a:pPr>
            <a:r>
              <a:rPr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Cras mattis consectetur purus sit </a:t>
            </a:r>
            <a:r>
              <a:rPr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amet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 fermentum. Sed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posuere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consectetur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est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 at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lobortis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.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Nullam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consectetur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est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 at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lobortis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.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Nullam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 Sed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posuere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consectetur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est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 at Sed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posuere</a:t>
            </a:r>
            <a:r>
              <a:rPr lang="id-ID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fermentum</a:t>
            </a:r>
            <a:endParaRPr sz="1000" i="1" dirty="0">
              <a:solidFill>
                <a:schemeClr val="tx2">
                  <a:lumMod val="50000"/>
                </a:schemeClr>
              </a:solidFill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1853CF6-3BD3-4C31-9444-3095AF7F4E80}"/>
              </a:ext>
            </a:extLst>
          </p:cNvPr>
          <p:cNvSpPr/>
          <p:nvPr/>
        </p:nvSpPr>
        <p:spPr>
          <a:xfrm>
            <a:off x="8164078" y="2557541"/>
            <a:ext cx="2984515" cy="589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id-ID" sz="140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cs typeface="Segoe UI Light" panose="020B0502040204020203" pitchFamily="34" charset="0"/>
              </a:rPr>
              <a:t>The quick, brown fox jumps over a lazy dog. DJs flock</a:t>
            </a:r>
            <a:endParaRPr lang="en-US" sz="140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cs typeface="Segoe UI Light" panose="020B0502040204020203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0ED41F-963D-49D9-B86F-830A43DAEBE2}"/>
              </a:ext>
            </a:extLst>
          </p:cNvPr>
          <p:cNvSpPr/>
          <p:nvPr/>
        </p:nvSpPr>
        <p:spPr>
          <a:xfrm>
            <a:off x="6569603" y="2427697"/>
            <a:ext cx="1592622" cy="712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cs typeface="Calibri"/>
              </a:rPr>
              <a:t>45%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cs typeface="Calibri"/>
            </a:endParaRPr>
          </a:p>
        </p:txBody>
      </p:sp>
      <p:sp>
        <p:nvSpPr>
          <p:cNvPr id="38" name="Shape 58">
            <a:extLst>
              <a:ext uri="{FF2B5EF4-FFF2-40B4-BE49-F238E27FC236}">
                <a16:creationId xmlns:a16="http://schemas.microsoft.com/office/drawing/2014/main" id="{CA73CA4A-9836-4AE0-9D40-B7039BE13A89}"/>
              </a:ext>
            </a:extLst>
          </p:cNvPr>
          <p:cNvSpPr/>
          <p:nvPr/>
        </p:nvSpPr>
        <p:spPr>
          <a:xfrm>
            <a:off x="9136666" y="4502803"/>
            <a:ext cx="2080167" cy="810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71437" tIns="71437" rIns="71437" bIns="71437" anchor="ctr">
            <a:spAutoFit/>
          </a:bodyPr>
          <a:lstStyle>
            <a:lvl1pPr>
              <a:defRPr sz="2400">
                <a:solidFill>
                  <a:srgbClr val="76798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Cras mattis consectetur purus sit </a:t>
            </a:r>
            <a:r>
              <a:rPr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amet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 fermentum. Sed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posuere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consectetur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. </a:t>
            </a:r>
            <a:endParaRPr sz="1000" i="1" dirty="0">
              <a:solidFill>
                <a:schemeClr val="tx2">
                  <a:lumMod val="50000"/>
                </a:schemeClr>
              </a:solidFill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39" name="Shape 58">
            <a:extLst>
              <a:ext uri="{FF2B5EF4-FFF2-40B4-BE49-F238E27FC236}">
                <a16:creationId xmlns:a16="http://schemas.microsoft.com/office/drawing/2014/main" id="{C408353A-ACA9-4979-8F58-1EF351F92E63}"/>
              </a:ext>
            </a:extLst>
          </p:cNvPr>
          <p:cNvSpPr/>
          <p:nvPr/>
        </p:nvSpPr>
        <p:spPr>
          <a:xfrm>
            <a:off x="6777227" y="4502803"/>
            <a:ext cx="2080167" cy="810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71437" tIns="71437" rIns="71437" bIns="71437" anchor="ctr">
            <a:spAutoFit/>
          </a:bodyPr>
          <a:lstStyle>
            <a:lvl1pPr>
              <a:defRPr sz="2400">
                <a:solidFill>
                  <a:srgbClr val="76798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Cras mattis consectetur purus sit </a:t>
            </a:r>
            <a:r>
              <a:rPr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amet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 fermentum. Sed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posuere</a:t>
            </a:r>
            <a:r>
              <a:rPr lang="en-US" sz="1000" i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00" i="1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consectetur</a:t>
            </a:r>
            <a:endParaRPr sz="1000" i="1" dirty="0">
              <a:solidFill>
                <a:schemeClr val="tx2">
                  <a:lumMod val="50000"/>
                </a:schemeClr>
              </a:solidFill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40" name="Shape 2634">
            <a:extLst>
              <a:ext uri="{FF2B5EF4-FFF2-40B4-BE49-F238E27FC236}">
                <a16:creationId xmlns:a16="http://schemas.microsoft.com/office/drawing/2014/main" id="{04A8EF09-F506-475C-A835-D6C71620EA73}"/>
              </a:ext>
            </a:extLst>
          </p:cNvPr>
          <p:cNvSpPr/>
          <p:nvPr/>
        </p:nvSpPr>
        <p:spPr>
          <a:xfrm>
            <a:off x="4794849" y="3605596"/>
            <a:ext cx="486670" cy="4866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Source Sans Pro" panose="020B0503030403020204" pitchFamily="34" charset="0"/>
            </a:endParaRPr>
          </a:p>
        </p:txBody>
      </p:sp>
      <p:sp>
        <p:nvSpPr>
          <p:cNvPr id="23" name="Shape 2634">
            <a:extLst>
              <a:ext uri="{FF2B5EF4-FFF2-40B4-BE49-F238E27FC236}">
                <a16:creationId xmlns:a16="http://schemas.microsoft.com/office/drawing/2014/main" id="{20A147E4-A6D9-4559-BBA3-C5105112877F}"/>
              </a:ext>
            </a:extLst>
          </p:cNvPr>
          <p:cNvSpPr/>
          <p:nvPr/>
        </p:nvSpPr>
        <p:spPr>
          <a:xfrm>
            <a:off x="2235393" y="2940383"/>
            <a:ext cx="486670" cy="4866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Source Sans Pro" panose="020B0503030403020204" pitchFamily="34" charset="0"/>
            </a:endParaRPr>
          </a:p>
        </p:txBody>
      </p:sp>
      <p:sp>
        <p:nvSpPr>
          <p:cNvPr id="24" name="Shape 2634">
            <a:extLst>
              <a:ext uri="{FF2B5EF4-FFF2-40B4-BE49-F238E27FC236}">
                <a16:creationId xmlns:a16="http://schemas.microsoft.com/office/drawing/2014/main" id="{326473E4-27F4-4C4C-82E2-FFA6A97C7215}"/>
              </a:ext>
            </a:extLst>
          </p:cNvPr>
          <p:cNvSpPr/>
          <p:nvPr/>
        </p:nvSpPr>
        <p:spPr>
          <a:xfrm>
            <a:off x="3032139" y="5195455"/>
            <a:ext cx="486670" cy="4866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dirty="0">
              <a:latin typeface="Source Sans Pro" panose="020B0503030403020204" pitchFamily="34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8D24DFC-F75D-47FA-A654-4C50E0071CB4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3BB3C7AD-DF29-47BB-B211-8FEEDFC4B556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D6887585-759F-41CD-839A-E24363015039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8FF7E6B0-16BE-4F64-A7FA-58FF3D6C3D36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276A5301-1A71-4563-B4DE-72304FCE5D50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A7DB900-416F-459F-9BA0-C9616D41653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90DF2C61-113B-4A3C-BDBD-74AD73EBCB11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E0CE2EBF-8E90-46F5-A74D-C7731682D919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D48A0E00-B916-4EF9-804B-D0DAB9CD883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48" name="Circle: Hollow 47">
            <a:extLst>
              <a:ext uri="{FF2B5EF4-FFF2-40B4-BE49-F238E27FC236}">
                <a16:creationId xmlns:a16="http://schemas.microsoft.com/office/drawing/2014/main" id="{C54ACD06-3028-484F-8705-11DF5AFBE4B1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E4E6E71D-3DB9-4841-9CC2-44663D31904A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CAC4888-7063-47E1-9DEB-08BC6E29EA4A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1DFD805E-1872-4EDB-BB73-D30A3877CD47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9060EF7-71CA-412D-B3E7-F3D82631F512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1DFD036-5534-4AEC-80E5-774E510505B7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D56A155D-306B-4C67-B72A-AE921313A74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27D9AD3-872F-441D-85E4-475424C8831B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56" name="Circle: Hollow 55">
              <a:extLst>
                <a:ext uri="{FF2B5EF4-FFF2-40B4-BE49-F238E27FC236}">
                  <a16:creationId xmlns:a16="http://schemas.microsoft.com/office/drawing/2014/main" id="{531C3C28-C7B0-436C-83D7-36EE95C19D71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5ADC27B-E158-4253-8E19-282BBBA53739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70B275C-22DE-4FA3-8E15-0EA012EBD5B9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B62B189B-A27A-4A33-A78D-E58077F2ED1D}"/>
              </a:ext>
            </a:extLst>
          </p:cNvPr>
          <p:cNvSpPr txBox="1"/>
          <p:nvPr/>
        </p:nvSpPr>
        <p:spPr>
          <a:xfrm>
            <a:off x="3748245" y="1116110"/>
            <a:ext cx="4695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Bree Serif" panose="02000503040000020004" pitchFamily="2" charset="0"/>
              </a:rPr>
              <a:t>Infographic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Section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60" name="Block Arc 59">
            <a:extLst>
              <a:ext uri="{FF2B5EF4-FFF2-40B4-BE49-F238E27FC236}">
                <a16:creationId xmlns:a16="http://schemas.microsoft.com/office/drawing/2014/main" id="{7022DC80-F01E-43D8-A207-3805E6EB885E}"/>
              </a:ext>
            </a:extLst>
          </p:cNvPr>
          <p:cNvSpPr/>
          <p:nvPr/>
        </p:nvSpPr>
        <p:spPr>
          <a:xfrm>
            <a:off x="5871416" y="896431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94513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CA9A7B7-B5C7-4446-BFC6-036B3A996321}"/>
              </a:ext>
            </a:extLst>
          </p:cNvPr>
          <p:cNvSpPr/>
          <p:nvPr/>
        </p:nvSpPr>
        <p:spPr>
          <a:xfrm>
            <a:off x="1174357" y="2367351"/>
            <a:ext cx="4945425" cy="16532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Source Sans Pro" panose="020B0503030403020204" pitchFamily="34" charset="0"/>
              <a:cs typeface="Poppins ExtraLight" panose="00000300000000000000" pitchFamily="50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64EE0F-66FE-481D-B626-112675E1B974}"/>
              </a:ext>
            </a:extLst>
          </p:cNvPr>
          <p:cNvSpPr/>
          <p:nvPr/>
        </p:nvSpPr>
        <p:spPr>
          <a:xfrm>
            <a:off x="6246389" y="2367350"/>
            <a:ext cx="4945425" cy="16532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Source Sans Pro" panose="020B0503030403020204" pitchFamily="34" charset="0"/>
              <a:cs typeface="Poppins ExtraLight" panose="00000300000000000000" pitchFamily="50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3C669B3-01C7-4E9C-AA47-66247339558E}"/>
              </a:ext>
            </a:extLst>
          </p:cNvPr>
          <p:cNvSpPr txBox="1">
            <a:spLocks/>
          </p:cNvSpPr>
          <p:nvPr/>
        </p:nvSpPr>
        <p:spPr>
          <a:xfrm>
            <a:off x="1625879" y="2942608"/>
            <a:ext cx="4059163" cy="706286"/>
          </a:xfrm>
          <a:prstGeom prst="rect">
            <a:avLst/>
          </a:prstGeom>
          <a:ln>
            <a:noFill/>
          </a:ln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de-DE" sz="1100" dirty="0">
                <a:solidFill>
                  <a:schemeClr val="bg1"/>
                </a:solidFill>
                <a:latin typeface="Source Sans Pro" panose="020B0503030403020204" pitchFamily="34" charset="0"/>
                <a:cs typeface="Poppins ExtraLight" panose="00000300000000000000" pitchFamily="50" charset="0"/>
              </a:rPr>
              <a:t>Lorem ipsum dolor sit amet, consetetur sadipscing elitr, sed diam nonumy eirmod tempor invidunt ut.</a:t>
            </a:r>
          </a:p>
        </p:txBody>
      </p:sp>
      <p:sp>
        <p:nvSpPr>
          <p:cNvPr id="10" name="TextBox 78">
            <a:extLst>
              <a:ext uri="{FF2B5EF4-FFF2-40B4-BE49-F238E27FC236}">
                <a16:creationId xmlns:a16="http://schemas.microsoft.com/office/drawing/2014/main" id="{50A82C07-BC0B-49B9-A914-2C9F95D3FB20}"/>
              </a:ext>
            </a:extLst>
          </p:cNvPr>
          <p:cNvSpPr txBox="1"/>
          <p:nvPr/>
        </p:nvSpPr>
        <p:spPr>
          <a:xfrm>
            <a:off x="1745046" y="2738357"/>
            <a:ext cx="80536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Source Sans Pro" panose="020B0503030403020204" pitchFamily="34" charset="0"/>
                <a:ea typeface="Poppins SemiBold" charset="0"/>
                <a:cs typeface="Poppins ExtraLight" panose="00000300000000000000" pitchFamily="50" charset="0"/>
              </a:rPr>
              <a:t>HOME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35C019B8-B41A-4177-8092-3905849B3F81}"/>
              </a:ext>
            </a:extLst>
          </p:cNvPr>
          <p:cNvSpPr txBox="1">
            <a:spLocks/>
          </p:cNvSpPr>
          <p:nvPr/>
        </p:nvSpPr>
        <p:spPr>
          <a:xfrm>
            <a:off x="6731859" y="2940190"/>
            <a:ext cx="4059163" cy="706286"/>
          </a:xfrm>
          <a:prstGeom prst="rect">
            <a:avLst/>
          </a:prstGeom>
          <a:ln>
            <a:noFill/>
          </a:ln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de-DE" sz="1100" dirty="0">
                <a:solidFill>
                  <a:schemeClr val="bg1"/>
                </a:solidFill>
                <a:latin typeface="Source Sans Pro" panose="020B0503030403020204" pitchFamily="34" charset="0"/>
                <a:cs typeface="Poppins ExtraLight" panose="00000300000000000000" pitchFamily="50" charset="0"/>
              </a:rPr>
              <a:t>Lorem ipsum dolor sit amet, consetetur sadipscing elitr, sed diam nonumy eirmod tempor invidunt ut.</a:t>
            </a:r>
          </a:p>
        </p:txBody>
      </p:sp>
      <p:sp>
        <p:nvSpPr>
          <p:cNvPr id="14" name="TextBox 78">
            <a:extLst>
              <a:ext uri="{FF2B5EF4-FFF2-40B4-BE49-F238E27FC236}">
                <a16:creationId xmlns:a16="http://schemas.microsoft.com/office/drawing/2014/main" id="{5B3DB2B5-238A-46A1-A3F3-AAE6BEB36160}"/>
              </a:ext>
            </a:extLst>
          </p:cNvPr>
          <p:cNvSpPr txBox="1"/>
          <p:nvPr/>
        </p:nvSpPr>
        <p:spPr>
          <a:xfrm>
            <a:off x="6851026" y="2735939"/>
            <a:ext cx="80536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Source Sans Pro" panose="020B0503030403020204" pitchFamily="34" charset="0"/>
                <a:ea typeface="Poppins SemiBold" charset="0"/>
                <a:cs typeface="Poppins ExtraLight" panose="00000300000000000000" pitchFamily="50" charset="0"/>
              </a:rPr>
              <a:t>HOME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1049A15-6A68-4B9E-9AE6-593336835D28}"/>
              </a:ext>
            </a:extLst>
          </p:cNvPr>
          <p:cNvSpPr/>
          <p:nvPr/>
        </p:nvSpPr>
        <p:spPr>
          <a:xfrm>
            <a:off x="1174357" y="4124971"/>
            <a:ext cx="4945425" cy="16532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Source Sans Pro" panose="020B0503030403020204" pitchFamily="34" charset="0"/>
              <a:cs typeface="Poppins ExtraLight" panose="00000300000000000000" pitchFamily="50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6966821-A074-4F58-9C05-2EE9F03E5A43}"/>
              </a:ext>
            </a:extLst>
          </p:cNvPr>
          <p:cNvSpPr/>
          <p:nvPr/>
        </p:nvSpPr>
        <p:spPr>
          <a:xfrm>
            <a:off x="6246389" y="4124970"/>
            <a:ext cx="4945425" cy="16532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Source Sans Pro" panose="020B0503030403020204" pitchFamily="34" charset="0"/>
              <a:cs typeface="Poppins ExtraLight" panose="00000300000000000000" pitchFamily="50" charset="0"/>
            </a:endParaRP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4871BAAB-4A23-4741-BB7C-BC57A8B7428E}"/>
              </a:ext>
            </a:extLst>
          </p:cNvPr>
          <p:cNvSpPr txBox="1">
            <a:spLocks/>
          </p:cNvSpPr>
          <p:nvPr/>
        </p:nvSpPr>
        <p:spPr>
          <a:xfrm>
            <a:off x="1625879" y="4700228"/>
            <a:ext cx="4059163" cy="706286"/>
          </a:xfrm>
          <a:prstGeom prst="rect">
            <a:avLst/>
          </a:prstGeom>
          <a:ln>
            <a:noFill/>
          </a:ln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de-DE" sz="1100" dirty="0">
                <a:solidFill>
                  <a:schemeClr val="bg1"/>
                </a:solidFill>
                <a:latin typeface="Source Sans Pro" panose="020B0503030403020204" pitchFamily="34" charset="0"/>
                <a:cs typeface="Poppins ExtraLight" panose="00000300000000000000" pitchFamily="50" charset="0"/>
              </a:rPr>
              <a:t>Lorem ipsum dolor sit amet, consetetur sadipscing elitr, sed diam nonumy eirmod tempor invidunt ut.</a:t>
            </a:r>
          </a:p>
        </p:txBody>
      </p:sp>
      <p:sp>
        <p:nvSpPr>
          <p:cNvPr id="42" name="TextBox 78">
            <a:extLst>
              <a:ext uri="{FF2B5EF4-FFF2-40B4-BE49-F238E27FC236}">
                <a16:creationId xmlns:a16="http://schemas.microsoft.com/office/drawing/2014/main" id="{FAC45994-8B89-4819-ABA3-D5E8F238E265}"/>
              </a:ext>
            </a:extLst>
          </p:cNvPr>
          <p:cNvSpPr txBox="1"/>
          <p:nvPr/>
        </p:nvSpPr>
        <p:spPr>
          <a:xfrm>
            <a:off x="1745046" y="4495977"/>
            <a:ext cx="80536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Source Sans Pro" panose="020B0503030403020204" pitchFamily="34" charset="0"/>
                <a:ea typeface="Poppins SemiBold" charset="0"/>
                <a:cs typeface="Poppins ExtraLight" panose="00000300000000000000" pitchFamily="50" charset="0"/>
              </a:rPr>
              <a:t>HOME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950D9207-601D-48B4-B367-C0FC758DAE25}"/>
              </a:ext>
            </a:extLst>
          </p:cNvPr>
          <p:cNvSpPr txBox="1">
            <a:spLocks/>
          </p:cNvSpPr>
          <p:nvPr/>
        </p:nvSpPr>
        <p:spPr>
          <a:xfrm>
            <a:off x="6731859" y="4697810"/>
            <a:ext cx="4059163" cy="706286"/>
          </a:xfrm>
          <a:prstGeom prst="rect">
            <a:avLst/>
          </a:prstGeom>
          <a:ln>
            <a:noFill/>
          </a:ln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de-DE" sz="1100" dirty="0">
                <a:solidFill>
                  <a:schemeClr val="bg1"/>
                </a:solidFill>
                <a:latin typeface="Source Sans Pro" panose="020B0503030403020204" pitchFamily="34" charset="0"/>
                <a:cs typeface="Poppins ExtraLight" panose="00000300000000000000" pitchFamily="50" charset="0"/>
              </a:rPr>
              <a:t>Lorem ipsum dolor sit amet, consetetur sadipscing elitr, sed diam nonumy eirmod tempor invidunt ut.</a:t>
            </a:r>
          </a:p>
        </p:txBody>
      </p:sp>
      <p:sp>
        <p:nvSpPr>
          <p:cNvPr id="44" name="TextBox 78">
            <a:extLst>
              <a:ext uri="{FF2B5EF4-FFF2-40B4-BE49-F238E27FC236}">
                <a16:creationId xmlns:a16="http://schemas.microsoft.com/office/drawing/2014/main" id="{95DCA70E-60D5-48C7-BE97-A71DA1998972}"/>
              </a:ext>
            </a:extLst>
          </p:cNvPr>
          <p:cNvSpPr txBox="1"/>
          <p:nvPr/>
        </p:nvSpPr>
        <p:spPr>
          <a:xfrm>
            <a:off x="6851026" y="4493559"/>
            <a:ext cx="80536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Source Sans Pro" panose="020B0503030403020204" pitchFamily="34" charset="0"/>
                <a:ea typeface="Poppins SemiBold" charset="0"/>
                <a:cs typeface="Poppins ExtraLight" panose="00000300000000000000" pitchFamily="50" charset="0"/>
              </a:rPr>
              <a:t>HOME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D7478F9-2731-49A0-B6F3-3D4FCC4F3047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EE2FC76-710A-4505-8FAC-AEF1C239E66A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F2A3E1D1-01FA-466E-9D98-A627541F6046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1933C8FF-8FD1-4A28-94E8-0F584369551C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D8B776A0-279C-454F-92B2-35DB5D32F020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DCE3989-7680-4FEB-8DB8-3A5DA41302B3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BE51A8EE-420B-4C20-8680-5344ACF64334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68B55458-3270-4D17-A15D-A4251C232A0D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DB89F42F-561D-47EB-89E3-13B904C42192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24" name="Circle: Hollow 23">
            <a:extLst>
              <a:ext uri="{FF2B5EF4-FFF2-40B4-BE49-F238E27FC236}">
                <a16:creationId xmlns:a16="http://schemas.microsoft.com/office/drawing/2014/main" id="{0A5CC2EE-0269-4BE6-BFC6-EFF05CF4396E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14F30E4-14F3-4849-9956-48D34B44EEB7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86DD390-69DF-444B-8A14-92B1E2B8AA85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7B53153-876F-41EA-B48E-339CE73337E8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B8E006A-87AE-4DCC-8DCD-D496A7D0DE76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BE581D9-B15C-43FA-B0BC-C4EA06FD7C5D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ECA0FDE-9304-4FC4-A7A7-056A5222DC25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4574230-BC03-4460-9E98-F1846B187086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32" name="Circle: Hollow 31">
              <a:extLst>
                <a:ext uri="{FF2B5EF4-FFF2-40B4-BE49-F238E27FC236}">
                  <a16:creationId xmlns:a16="http://schemas.microsoft.com/office/drawing/2014/main" id="{DBAA3664-90D7-4E82-958F-03AE092D5765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24599F0-D06B-442C-A81C-95D9CF54DF53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1EE4AAF-9A75-4A11-88F3-E95D86FEDA01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4919CD11-7053-478E-8922-64F8B9C41F82}"/>
              </a:ext>
            </a:extLst>
          </p:cNvPr>
          <p:cNvSpPr txBox="1"/>
          <p:nvPr/>
        </p:nvSpPr>
        <p:spPr>
          <a:xfrm>
            <a:off x="3748245" y="1116110"/>
            <a:ext cx="4695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Bree Serif" panose="02000503040000020004" pitchFamily="2" charset="0"/>
              </a:rPr>
              <a:t>Infographic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Section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36" name="Block Arc 35">
            <a:extLst>
              <a:ext uri="{FF2B5EF4-FFF2-40B4-BE49-F238E27FC236}">
                <a16:creationId xmlns:a16="http://schemas.microsoft.com/office/drawing/2014/main" id="{106E32E4-84EF-45CB-8A7A-A519FE6C5BF2}"/>
              </a:ext>
            </a:extLst>
          </p:cNvPr>
          <p:cNvSpPr/>
          <p:nvPr/>
        </p:nvSpPr>
        <p:spPr>
          <a:xfrm>
            <a:off x="5871416" y="896431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831212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0E0CEF7-6522-4E39-94A5-F1A418D8E6CD}"/>
              </a:ext>
            </a:extLst>
          </p:cNvPr>
          <p:cNvSpPr/>
          <p:nvPr/>
        </p:nvSpPr>
        <p:spPr>
          <a:xfrm>
            <a:off x="1015011" y="2268197"/>
            <a:ext cx="2499725" cy="381688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headEnd type="oval" w="med" len="med"/>
            <a:tailEnd type="oval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D4028F0-AB29-4068-807D-4C83808C0869}"/>
              </a:ext>
            </a:extLst>
          </p:cNvPr>
          <p:cNvSpPr/>
          <p:nvPr/>
        </p:nvSpPr>
        <p:spPr>
          <a:xfrm>
            <a:off x="1015011" y="5899712"/>
            <a:ext cx="2499725" cy="1853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FB24B0B-52DB-470B-9729-A3127D0631E2}"/>
              </a:ext>
            </a:extLst>
          </p:cNvPr>
          <p:cNvSpPr/>
          <p:nvPr/>
        </p:nvSpPr>
        <p:spPr>
          <a:xfrm>
            <a:off x="3973646" y="2268197"/>
            <a:ext cx="2499725" cy="381688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headEnd type="oval" w="med" len="med"/>
            <a:tailEnd type="oval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19BE33F-FEDC-484C-A70B-D091AB4A8ABF}"/>
              </a:ext>
            </a:extLst>
          </p:cNvPr>
          <p:cNvSpPr/>
          <p:nvPr/>
        </p:nvSpPr>
        <p:spPr>
          <a:xfrm>
            <a:off x="3973646" y="5908519"/>
            <a:ext cx="2499725" cy="18536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BD0831C6-FC20-4DE3-8A1F-96133D7DD49E}"/>
              </a:ext>
            </a:extLst>
          </p:cNvPr>
          <p:cNvSpPr txBox="1">
            <a:spLocks/>
          </p:cNvSpPr>
          <p:nvPr/>
        </p:nvSpPr>
        <p:spPr>
          <a:xfrm>
            <a:off x="1224886" y="4359267"/>
            <a:ext cx="2010403" cy="85315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020"/>
              </a:lnSpc>
            </a:pP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Source Sans Pro" panose="020B0503030403020204" pitchFamily="34" charset="0"/>
                <a:ea typeface="Poppins Light" charset="0"/>
                <a:cs typeface="Poppins ExtraLight" panose="00000300000000000000" pitchFamily="50" charset="0"/>
              </a:rPr>
              <a:t>Frequently, your initial font choice is taken out of your awesome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DD646E0-9D4D-43DA-AEC5-58CA4CF36D92}"/>
              </a:ext>
            </a:extLst>
          </p:cNvPr>
          <p:cNvSpPr txBox="1"/>
          <p:nvPr/>
        </p:nvSpPr>
        <p:spPr>
          <a:xfrm>
            <a:off x="1486934" y="3885542"/>
            <a:ext cx="148630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tx2">
                    <a:lumMod val="75000"/>
                  </a:schemeClr>
                </a:solidFill>
                <a:latin typeface="Source Sans Pro" panose="020B0503030403020204" pitchFamily="34" charset="0"/>
                <a:ea typeface="Poppins SemiBold" charset="0"/>
                <a:cs typeface="Poppins ExtraLight" panose="00000300000000000000" pitchFamily="50" charset="0"/>
              </a:rPr>
              <a:t>ALL ELEMENTS ARE</a:t>
            </a:r>
          </a:p>
        </p:txBody>
      </p:sp>
      <p:sp>
        <p:nvSpPr>
          <p:cNvPr id="56" name="Shape 2783">
            <a:extLst>
              <a:ext uri="{FF2B5EF4-FFF2-40B4-BE49-F238E27FC236}">
                <a16:creationId xmlns:a16="http://schemas.microsoft.com/office/drawing/2014/main" id="{4FA70683-0DA7-4FAB-8446-9CF4EBEAF60A}"/>
              </a:ext>
            </a:extLst>
          </p:cNvPr>
          <p:cNvSpPr/>
          <p:nvPr/>
        </p:nvSpPr>
        <p:spPr>
          <a:xfrm>
            <a:off x="1965557" y="3023859"/>
            <a:ext cx="529059" cy="4569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dirty="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</a:endParaRP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50D6C4E9-828F-4A5F-A13A-8039414650F6}"/>
              </a:ext>
            </a:extLst>
          </p:cNvPr>
          <p:cNvSpPr txBox="1">
            <a:spLocks/>
          </p:cNvSpPr>
          <p:nvPr/>
        </p:nvSpPr>
        <p:spPr>
          <a:xfrm>
            <a:off x="4239445" y="4359267"/>
            <a:ext cx="2010403" cy="85315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020"/>
              </a:lnSpc>
            </a:pP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Source Sans Pro" panose="020B0503030403020204" pitchFamily="34" charset="0"/>
                <a:ea typeface="Poppins Light" charset="0"/>
                <a:cs typeface="Poppins ExtraLight" panose="00000300000000000000" pitchFamily="50" charset="0"/>
              </a:rPr>
              <a:t>Frequently, your initial font choice is taken out of your awesome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B7F3A44-AA1A-4A4A-B952-88ACC6CCD5CF}"/>
              </a:ext>
            </a:extLst>
          </p:cNvPr>
          <p:cNvSpPr txBox="1"/>
          <p:nvPr/>
        </p:nvSpPr>
        <p:spPr>
          <a:xfrm>
            <a:off x="4501493" y="3885542"/>
            <a:ext cx="148630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tx2">
                    <a:lumMod val="75000"/>
                  </a:schemeClr>
                </a:solidFill>
                <a:latin typeface="Source Sans Pro" panose="020B0503030403020204" pitchFamily="34" charset="0"/>
                <a:ea typeface="Poppins SemiBold" charset="0"/>
                <a:cs typeface="Poppins ExtraLight" panose="00000300000000000000" pitchFamily="50" charset="0"/>
              </a:rPr>
              <a:t>ALL ELEMENTS ARE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878F46F-9D59-4B42-87EB-3BAECB71F1CF}"/>
              </a:ext>
            </a:extLst>
          </p:cNvPr>
          <p:cNvSpPr txBox="1"/>
          <p:nvPr/>
        </p:nvSpPr>
        <p:spPr>
          <a:xfrm>
            <a:off x="7563561" y="2781019"/>
            <a:ext cx="3707818" cy="19077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 regular" panose="020F0502020204030203" pitchFamily="34" charset="0"/>
                <a:cs typeface="Poppins" panose="00000500000000000000" pitchFamily="50" charset="0"/>
              </a:rPr>
              <a:t>Lorem ipsum dolor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 regular" panose="020F0502020204030203" pitchFamily="34" charset="0"/>
                <a:cs typeface="Poppins" panose="00000500000000000000" pitchFamily="50" charset="0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 regular" panose="020F0502020204030203" pitchFamily="34" charset="0"/>
                <a:cs typeface="Poppins" panose="00000500000000000000" pitchFamily="50" charset="0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 regular" panose="020F0502020204030203" pitchFamily="34" charset="0"/>
                <a:cs typeface="Poppins" panose="00000500000000000000" pitchFamily="50" charset="0"/>
              </a:rPr>
              <a:t>consectetur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 regular" panose="020F0502020204030203" pitchFamily="34" charset="0"/>
                <a:cs typeface="Poppins" panose="00000500000000000000" pitchFamily="50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 regular" panose="020F0502020204030203" pitchFamily="34" charset="0"/>
                <a:cs typeface="Poppins" panose="00000500000000000000" pitchFamily="50" charset="0"/>
              </a:rPr>
              <a:t>adipiscing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" panose="00000500000000000000" pitchFamily="50" charset="0"/>
              </a:rPr>
              <a:t> you are an established business or a startup, ensuring established business an 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chemeClr val="tx2">
                  <a:lumMod val="50000"/>
                </a:schemeClr>
              </a:solidFill>
              <a:latin typeface="Source Sans Pro" panose="020B0503030403020204" pitchFamily="34" charset="0"/>
              <a:cs typeface="Poppins" panose="00000500000000000000" pitchFamily="50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" panose="00000500000000000000" pitchFamily="50" charset="0"/>
              </a:rPr>
              <a:t>established business or a startup, ensuring established business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" panose="00000500000000000000" pitchFamily="50" charset="0"/>
              </a:rPr>
              <a:t>business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" panose="00000500000000000000" pitchFamily="50" charset="0"/>
              </a:rPr>
              <a:t> or a startup, ensuring established business an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0C1BCF3-CA93-4F24-82CE-9937B397E385}"/>
              </a:ext>
            </a:extLst>
          </p:cNvPr>
          <p:cNvSpPr/>
          <p:nvPr/>
        </p:nvSpPr>
        <p:spPr>
          <a:xfrm>
            <a:off x="9487973" y="5130872"/>
            <a:ext cx="1704847" cy="440416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>
                <a:latin typeface="Source Sans Pro" panose="020B0503030403020204" pitchFamily="34" charset="0"/>
                <a:cs typeface="Poppins" panose="00000500000000000000" pitchFamily="2" charset="0"/>
              </a:rPr>
              <a:t>GET STARTED</a:t>
            </a:r>
            <a:endParaRPr lang="en-US" sz="1400" dirty="0">
              <a:latin typeface="Source Sans Pro" panose="020B0503030403020204" pitchFamily="34" charset="0"/>
              <a:cs typeface="Poppins" panose="00000500000000000000" pitchFamily="2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8EF9CDD-61C7-4A90-89D8-DD32E3F0F34A}"/>
              </a:ext>
            </a:extLst>
          </p:cNvPr>
          <p:cNvSpPr/>
          <p:nvPr/>
        </p:nvSpPr>
        <p:spPr>
          <a:xfrm>
            <a:off x="7563561" y="5119907"/>
            <a:ext cx="1704847" cy="44041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Source Sans Pro" panose="020B0503030403020204" pitchFamily="34" charset="0"/>
                <a:cs typeface="Poppins" panose="00000500000000000000" pitchFamily="2" charset="0"/>
              </a:rPr>
              <a:t>Show More</a:t>
            </a:r>
            <a:endParaRPr lang="en-US" dirty="0">
              <a:latin typeface="Source Sans Pro" panose="020B0503030403020204" pitchFamily="34" charset="0"/>
              <a:cs typeface="Poppins" panose="00000500000000000000" pitchFamily="2" charset="0"/>
            </a:endParaRPr>
          </a:p>
        </p:txBody>
      </p:sp>
      <p:sp>
        <p:nvSpPr>
          <p:cNvPr id="14" name="Shape 2783">
            <a:extLst>
              <a:ext uri="{FF2B5EF4-FFF2-40B4-BE49-F238E27FC236}">
                <a16:creationId xmlns:a16="http://schemas.microsoft.com/office/drawing/2014/main" id="{11703AB8-6319-4370-9F96-4AAA831B843B}"/>
              </a:ext>
            </a:extLst>
          </p:cNvPr>
          <p:cNvSpPr/>
          <p:nvPr/>
        </p:nvSpPr>
        <p:spPr>
          <a:xfrm>
            <a:off x="4890738" y="3023858"/>
            <a:ext cx="529059" cy="4569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 dirty="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E875BBD-611E-4388-920D-C6D5F85EC7B0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9B10AAB-79E6-4B77-8D37-60DE25961707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96C5BCA2-70D0-4A30-9625-80F00606223B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E3324767-9F7F-4487-A963-8477E8DAC0C4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B34E57B2-7DB6-42DC-B82A-230CB9D374F8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2A81F6B-2FFE-4E4E-8345-E98CA83301B7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6AFFDCED-2FF7-4FA3-9010-179BC0D5D8A6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5352EA5C-14A9-4467-B92B-94779A236E1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73B9684B-90DF-458B-B454-BA09B717DE63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24" name="Circle: Hollow 23">
            <a:extLst>
              <a:ext uri="{FF2B5EF4-FFF2-40B4-BE49-F238E27FC236}">
                <a16:creationId xmlns:a16="http://schemas.microsoft.com/office/drawing/2014/main" id="{A0C0E266-1263-414C-8CEA-F2476031BDEB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951F457-2743-4E2E-8182-1045D822B1D6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D41FF6C-4BDF-4A9C-A8F9-7B7E27DB2F8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28482F8-0AE4-4C65-A120-880AE15871C9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FF848F3-95B7-4A0B-BECE-A35BDD590DC4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CB4022B-E974-4DAF-A680-91B933F24E76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66D988F-A5B7-4B60-9C95-29B5F465CBA1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B958B8E-8933-4935-B271-95ED35F536E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37" name="Circle: Hollow 36">
              <a:extLst>
                <a:ext uri="{FF2B5EF4-FFF2-40B4-BE49-F238E27FC236}">
                  <a16:creationId xmlns:a16="http://schemas.microsoft.com/office/drawing/2014/main" id="{AA93FABC-A240-4AD5-A155-322EB33725E8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36C0646-461F-492E-98FC-43E06AF5B8C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1C5B6BF-2D72-456B-A445-3B29DFB585EF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19F1CE57-B13D-4EE1-B343-2DB0FFC9FBBE}"/>
              </a:ext>
            </a:extLst>
          </p:cNvPr>
          <p:cNvSpPr txBox="1"/>
          <p:nvPr/>
        </p:nvSpPr>
        <p:spPr>
          <a:xfrm>
            <a:off x="3748245" y="1116110"/>
            <a:ext cx="4695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Bree Serif" panose="02000503040000020004" pitchFamily="2" charset="0"/>
              </a:rPr>
              <a:t>Infographic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Section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41" name="Block Arc 40">
            <a:extLst>
              <a:ext uri="{FF2B5EF4-FFF2-40B4-BE49-F238E27FC236}">
                <a16:creationId xmlns:a16="http://schemas.microsoft.com/office/drawing/2014/main" id="{272A33BF-8433-40F3-B798-39A35E843DF3}"/>
              </a:ext>
            </a:extLst>
          </p:cNvPr>
          <p:cNvSpPr/>
          <p:nvPr/>
        </p:nvSpPr>
        <p:spPr>
          <a:xfrm>
            <a:off x="5871416" y="896431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468164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784">
            <a:extLst>
              <a:ext uri="{FF2B5EF4-FFF2-40B4-BE49-F238E27FC236}">
                <a16:creationId xmlns:a16="http://schemas.microsoft.com/office/drawing/2014/main" id="{131A9FFE-5CBB-4067-8F89-37DF6232C7BB}"/>
              </a:ext>
            </a:extLst>
          </p:cNvPr>
          <p:cNvGraphicFramePr/>
          <p:nvPr/>
        </p:nvGraphicFramePr>
        <p:xfrm>
          <a:off x="938136" y="2701347"/>
          <a:ext cx="4925634" cy="3264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B98ABF15-50A1-450F-9823-BCC815A73F02}"/>
              </a:ext>
            </a:extLst>
          </p:cNvPr>
          <p:cNvSpPr/>
          <p:nvPr/>
        </p:nvSpPr>
        <p:spPr>
          <a:xfrm>
            <a:off x="6850746" y="2701347"/>
            <a:ext cx="1161142" cy="11611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Source Sans Pro" panose="020B0503030403020204" pitchFamily="34" charset="0"/>
              </a:rPr>
              <a:t>A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22431DF-AD74-49BA-8811-75E73DF262AF}"/>
              </a:ext>
            </a:extLst>
          </p:cNvPr>
          <p:cNvSpPr/>
          <p:nvPr/>
        </p:nvSpPr>
        <p:spPr>
          <a:xfrm>
            <a:off x="8251374" y="2701347"/>
            <a:ext cx="1161142" cy="11611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Source Sans Pro" panose="020B0503030403020204" pitchFamily="34" charset="0"/>
              </a:rPr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1D701D6-387B-4C61-A9A5-DE0CC11B299A}"/>
              </a:ext>
            </a:extLst>
          </p:cNvPr>
          <p:cNvSpPr/>
          <p:nvPr/>
        </p:nvSpPr>
        <p:spPr>
          <a:xfrm>
            <a:off x="9652002" y="2701347"/>
            <a:ext cx="1161142" cy="1161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Source Sans Pro" panose="020B0503030403020204" pitchFamily="34" charset="0"/>
              </a:rPr>
              <a:t>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BC46BEF-6D83-4B39-A469-077A0472A4DF}"/>
              </a:ext>
            </a:extLst>
          </p:cNvPr>
          <p:cNvSpPr txBox="1"/>
          <p:nvPr/>
        </p:nvSpPr>
        <p:spPr>
          <a:xfrm>
            <a:off x="6878041" y="4320187"/>
            <a:ext cx="4571997" cy="7997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 regular" panose="020F0502020204030203" pitchFamily="34" charset="0"/>
                <a:cs typeface="Poppins" panose="00000500000000000000" pitchFamily="50" charset="0"/>
              </a:rPr>
              <a:t>Lorem ipsum dolor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 regular" panose="020F0502020204030203" pitchFamily="34" charset="0"/>
                <a:cs typeface="Poppins" panose="00000500000000000000" pitchFamily="50" charset="0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 regular" panose="020F0502020204030203" pitchFamily="34" charset="0"/>
                <a:cs typeface="Poppins" panose="00000500000000000000" pitchFamily="50" charset="0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 regular" panose="020F0502020204030203" pitchFamily="34" charset="0"/>
                <a:cs typeface="Poppins" panose="00000500000000000000" pitchFamily="50" charset="0"/>
              </a:rPr>
              <a:t>consectetur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 regular" panose="020F0502020204030203" pitchFamily="34" charset="0"/>
                <a:cs typeface="Poppins" panose="00000500000000000000" pitchFamily="50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 regular" panose="020F0502020204030203" pitchFamily="34" charset="0"/>
                <a:cs typeface="Poppins" panose="00000500000000000000" pitchFamily="50" charset="0"/>
              </a:rPr>
              <a:t>adipiscing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Poppins" panose="00000500000000000000" pitchFamily="50" charset="0"/>
              </a:rPr>
              <a:t> you are an established business or a startup, ensuring established business an established business or a startup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70B9C8D-54F6-4CDD-896D-598B9A38788C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333E31B-1370-449B-BE63-D252C5E0E772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F84F31E6-DE36-4211-BFC1-517F9AA321D1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BEB32583-DB22-405A-AD0A-6546A10E35FF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6403F45B-C6ED-4202-85D9-5CC95FDB9502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713B13C-FE78-4AEF-82F0-CB65B9D6F019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8A4238C8-AD19-4769-93C0-E55AE9377C11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977C93A6-0BE4-4F6A-87B7-75AE950EFF54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DB04C9B7-E16E-4418-B3DF-01356E2ADABA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067B2872-AF99-40A9-87EF-57C617911463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49E799F-5A1F-484C-8871-1285C63EBC86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7B4C39A-861E-4105-8764-81703DA5F272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5FCB342-7BDE-4740-A7FB-FF15F814460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36F50CA-20ED-49A5-9A77-CDCEB1714701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1BED34D-D769-42F4-86EE-051CC72E8335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87DA615-1181-48F3-8E3D-704CDFF00F06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258F4EA-9850-4EAE-923C-AAB921BA066E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27" name="Circle: Hollow 26">
              <a:extLst>
                <a:ext uri="{FF2B5EF4-FFF2-40B4-BE49-F238E27FC236}">
                  <a16:creationId xmlns:a16="http://schemas.microsoft.com/office/drawing/2014/main" id="{C76DDE6B-E72A-4D7A-8647-418CB5F75BCD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98BFDEA-6EC2-4C6F-952C-FD70274EA90C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E51FB79-0391-40D5-87DD-D8322CD81681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37BA7141-2334-43CF-90FD-9833B79D4C98}"/>
              </a:ext>
            </a:extLst>
          </p:cNvPr>
          <p:cNvSpPr txBox="1"/>
          <p:nvPr/>
        </p:nvSpPr>
        <p:spPr>
          <a:xfrm>
            <a:off x="3748245" y="1116110"/>
            <a:ext cx="4695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Bree Serif" panose="02000503040000020004" pitchFamily="2" charset="0"/>
              </a:rPr>
              <a:t>Infographic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Section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31" name="Block Arc 30">
            <a:extLst>
              <a:ext uri="{FF2B5EF4-FFF2-40B4-BE49-F238E27FC236}">
                <a16:creationId xmlns:a16="http://schemas.microsoft.com/office/drawing/2014/main" id="{01E2F97F-3A9F-420C-AE70-EE8D13C38ABE}"/>
              </a:ext>
            </a:extLst>
          </p:cNvPr>
          <p:cNvSpPr/>
          <p:nvPr/>
        </p:nvSpPr>
        <p:spPr>
          <a:xfrm>
            <a:off x="5871416" y="896431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284785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306">
            <a:extLst>
              <a:ext uri="{FF2B5EF4-FFF2-40B4-BE49-F238E27FC236}">
                <a16:creationId xmlns:a16="http://schemas.microsoft.com/office/drawing/2014/main" id="{AACB02B2-232B-462F-9FAB-60B74518D5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9019799"/>
              </p:ext>
            </p:extLst>
          </p:nvPr>
        </p:nvGraphicFramePr>
        <p:xfrm>
          <a:off x="5566159" y="2588937"/>
          <a:ext cx="5188927" cy="3231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95A7D90-08BA-43F6-8BF0-A2DBDE4DBFF5}"/>
              </a:ext>
            </a:extLst>
          </p:cNvPr>
          <p:cNvSpPr txBox="1"/>
          <p:nvPr/>
        </p:nvSpPr>
        <p:spPr>
          <a:xfrm>
            <a:off x="1031325" y="2588937"/>
            <a:ext cx="3918046" cy="82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</a:rPr>
              <a:t>Lorem Ipsum is simply dummy text of the printing and typesetting dummy text of the printing of the printing and typesetting dummy text of typesetting</a:t>
            </a:r>
            <a:endParaRPr lang="id-ID" sz="110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4C228D-897C-4370-8AE2-7046D4B3C8FA}"/>
              </a:ext>
            </a:extLst>
          </p:cNvPr>
          <p:cNvSpPr txBox="1"/>
          <p:nvPr/>
        </p:nvSpPr>
        <p:spPr>
          <a:xfrm>
            <a:off x="1031325" y="3622289"/>
            <a:ext cx="3918046" cy="82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</a:rPr>
              <a:t>Lorem Ipsum is simply dummy text of the printing and typesetting dummy text of the printing of the printing and typesetting dummy text of typesetting</a:t>
            </a:r>
            <a:endParaRPr lang="id-ID" sz="110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9A79248-6193-4171-9E62-0D8E7E05F158}"/>
              </a:ext>
            </a:extLst>
          </p:cNvPr>
          <p:cNvSpPr/>
          <p:nvPr/>
        </p:nvSpPr>
        <p:spPr>
          <a:xfrm>
            <a:off x="1107318" y="4666893"/>
            <a:ext cx="1403869" cy="429034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050" dirty="0">
                <a:latin typeface="Source Sans Pro" panose="020B0503030403020204" pitchFamily="34" charset="0"/>
              </a:rPr>
              <a:t>Graphic Reports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A7772E8-E729-48F9-AB7B-482758462F9B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24500D2-FECC-40B2-98FC-9BE6A5620B68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E57C697A-3077-4448-AA3A-686D96A8A8DE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44A14FCA-546C-4A17-B770-741DF72F4DA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D279F650-F36A-49EA-8D56-D81EBB27B749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F68288B-8CA1-45A8-9839-575CC236E077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3AC51DE-DB08-4BBA-B2ED-7A8614414A18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7BF6FCAC-5409-4928-B14F-9462E4C1529A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9EB047E9-4188-400F-BDDA-345F36BACC3F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18" name="Circle: Hollow 17">
            <a:extLst>
              <a:ext uri="{FF2B5EF4-FFF2-40B4-BE49-F238E27FC236}">
                <a16:creationId xmlns:a16="http://schemas.microsoft.com/office/drawing/2014/main" id="{71E786A7-7BCA-4723-986D-7DEB2252E608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13071A4-8898-4A76-9CE4-C8B8A4EDB216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19DDA2F-AC44-4C52-B325-72279BF267ED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F8DA9AF-2E48-40A9-8032-431693B85C0F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647EB03-69FC-4A15-ABE6-3CBD74C05FD5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1C0769C-78DB-46E4-8CC5-E1D559F47EAB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5A67B9B-ED84-4127-BACA-C371E8937481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BF0C8F3-79DB-4B8A-AFA9-263CE82D484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27" name="Circle: Hollow 26">
              <a:extLst>
                <a:ext uri="{FF2B5EF4-FFF2-40B4-BE49-F238E27FC236}">
                  <a16:creationId xmlns:a16="http://schemas.microsoft.com/office/drawing/2014/main" id="{5F5F0EBA-EE28-484A-9FC4-32DD538E02CE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9B2C341-368D-4087-85AE-17314FFB399B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F9225E4-8237-4FA9-9AA7-340CA5C4121E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B01DC3C5-D2A4-4FA2-B069-2178D17FE27F}"/>
              </a:ext>
            </a:extLst>
          </p:cNvPr>
          <p:cNvSpPr txBox="1"/>
          <p:nvPr/>
        </p:nvSpPr>
        <p:spPr>
          <a:xfrm>
            <a:off x="3748245" y="1116110"/>
            <a:ext cx="4695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Bree Serif" panose="02000503040000020004" pitchFamily="2" charset="0"/>
              </a:rPr>
              <a:t>Infographic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Section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31" name="Block Arc 30">
            <a:extLst>
              <a:ext uri="{FF2B5EF4-FFF2-40B4-BE49-F238E27FC236}">
                <a16:creationId xmlns:a16="http://schemas.microsoft.com/office/drawing/2014/main" id="{6C8521B1-5116-4203-A7C7-89741A852815}"/>
              </a:ext>
            </a:extLst>
          </p:cNvPr>
          <p:cNvSpPr/>
          <p:nvPr/>
        </p:nvSpPr>
        <p:spPr>
          <a:xfrm>
            <a:off x="5871416" y="896431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998359"/>
      </p:ext>
    </p:extLst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96">
            <a:extLst>
              <a:ext uri="{FF2B5EF4-FFF2-40B4-BE49-F238E27FC236}">
                <a16:creationId xmlns:a16="http://schemas.microsoft.com/office/drawing/2014/main" id="{E6C69D27-AB6C-4D94-B809-659E8C3CA0D7}"/>
              </a:ext>
            </a:extLst>
          </p:cNvPr>
          <p:cNvGrpSpPr/>
          <p:nvPr/>
        </p:nvGrpSpPr>
        <p:grpSpPr>
          <a:xfrm>
            <a:off x="2333789" y="2496451"/>
            <a:ext cx="2065714" cy="2065714"/>
            <a:chOff x="5641899" y="4719693"/>
            <a:chExt cx="3403334" cy="3403334"/>
          </a:xfrm>
        </p:grpSpPr>
        <p:sp>
          <p:nvSpPr>
            <p:cNvPr id="11" name="Oval 97">
              <a:extLst>
                <a:ext uri="{FF2B5EF4-FFF2-40B4-BE49-F238E27FC236}">
                  <a16:creationId xmlns:a16="http://schemas.microsoft.com/office/drawing/2014/main" id="{2FA0F7C0-3309-4B6B-BCA4-E21C3ECD1C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41899" y="4719693"/>
              <a:ext cx="3403334" cy="340333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latin typeface="Source Sans Pro" panose="020B0503030403020204" pitchFamily="34" charset="0"/>
              </a:endParaRPr>
            </a:p>
          </p:txBody>
        </p:sp>
        <p:sp>
          <p:nvSpPr>
            <p:cNvPr id="12" name="弧形 37">
              <a:extLst>
                <a:ext uri="{FF2B5EF4-FFF2-40B4-BE49-F238E27FC236}">
                  <a16:creationId xmlns:a16="http://schemas.microsoft.com/office/drawing/2014/main" id="{CAB92420-3060-442C-9FE5-4C9B09D9A6F6}"/>
                </a:ext>
              </a:extLst>
            </p:cNvPr>
            <p:cNvSpPr/>
            <p:nvPr/>
          </p:nvSpPr>
          <p:spPr>
            <a:xfrm>
              <a:off x="5765752" y="4829046"/>
              <a:ext cx="3147122" cy="314712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540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100" dirty="0">
                <a:latin typeface="Source Sans Pro" panose="020B050303040302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DB032A14-F028-4090-A6C3-C535CD634752}"/>
              </a:ext>
            </a:extLst>
          </p:cNvPr>
          <p:cNvSpPr txBox="1"/>
          <p:nvPr/>
        </p:nvSpPr>
        <p:spPr>
          <a:xfrm>
            <a:off x="2583500" y="3297294"/>
            <a:ext cx="1561128" cy="510778"/>
          </a:xfrm>
          <a:prstGeom prst="round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id-ID" sz="2400" b="1" dirty="0">
                <a:solidFill>
                  <a:schemeClr val="accent1"/>
                </a:solidFill>
                <a:latin typeface="Source Sans Pro" panose="020B0503030403020204" pitchFamily="34" charset="0"/>
                <a:ea typeface="Lato Black" charset="0"/>
                <a:cs typeface="Lato Black" charset="0"/>
              </a:rPr>
              <a:t>TITLE</a:t>
            </a:r>
            <a:endParaRPr lang="en-US" sz="2400" b="1" dirty="0">
              <a:solidFill>
                <a:schemeClr val="accent1"/>
              </a:solidFill>
              <a:latin typeface="Source Sans Pro" panose="020B0503030403020204" pitchFamily="34" charset="0"/>
              <a:ea typeface="Lato Black" charset="0"/>
              <a:cs typeface="Lato Black" charset="0"/>
            </a:endParaRPr>
          </a:p>
        </p:txBody>
      </p:sp>
      <p:sp>
        <p:nvSpPr>
          <p:cNvPr id="16" name="Oval 97">
            <a:extLst>
              <a:ext uri="{FF2B5EF4-FFF2-40B4-BE49-F238E27FC236}">
                <a16:creationId xmlns:a16="http://schemas.microsoft.com/office/drawing/2014/main" id="{34210B02-A3F9-4A34-86FF-D30B70E62C64}"/>
              </a:ext>
            </a:extLst>
          </p:cNvPr>
          <p:cNvSpPr>
            <a:spLocks noChangeAspect="1"/>
          </p:cNvSpPr>
          <p:nvPr/>
        </p:nvSpPr>
        <p:spPr>
          <a:xfrm>
            <a:off x="4917998" y="2496451"/>
            <a:ext cx="2065714" cy="206571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17" name="弧形 37">
            <a:extLst>
              <a:ext uri="{FF2B5EF4-FFF2-40B4-BE49-F238E27FC236}">
                <a16:creationId xmlns:a16="http://schemas.microsoft.com/office/drawing/2014/main" id="{9AB44D7B-D148-499A-A1D7-732783A38403}"/>
              </a:ext>
            </a:extLst>
          </p:cNvPr>
          <p:cNvSpPr/>
          <p:nvPr/>
        </p:nvSpPr>
        <p:spPr>
          <a:xfrm>
            <a:off x="4993173" y="2562825"/>
            <a:ext cx="1910202" cy="191020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100" dirty="0">
              <a:latin typeface="Source Sans Pro" panose="020B0503030403020204" pitchFamily="34" charset="0"/>
            </a:endParaRPr>
          </a:p>
        </p:txBody>
      </p:sp>
      <p:grpSp>
        <p:nvGrpSpPr>
          <p:cNvPr id="18" name="กลุ่ม 280">
            <a:extLst>
              <a:ext uri="{FF2B5EF4-FFF2-40B4-BE49-F238E27FC236}">
                <a16:creationId xmlns:a16="http://schemas.microsoft.com/office/drawing/2014/main" id="{228BC92F-9682-48D9-B9BF-1377CA70C9F8}"/>
              </a:ext>
            </a:extLst>
          </p:cNvPr>
          <p:cNvGrpSpPr/>
          <p:nvPr/>
        </p:nvGrpSpPr>
        <p:grpSpPr>
          <a:xfrm>
            <a:off x="7589653" y="2496451"/>
            <a:ext cx="2065714" cy="2065714"/>
            <a:chOff x="3446173" y="1905000"/>
            <a:chExt cx="3403334" cy="3403334"/>
          </a:xfrm>
        </p:grpSpPr>
        <p:grpSp>
          <p:nvGrpSpPr>
            <p:cNvPr id="19" name="Group 96">
              <a:extLst>
                <a:ext uri="{FF2B5EF4-FFF2-40B4-BE49-F238E27FC236}">
                  <a16:creationId xmlns:a16="http://schemas.microsoft.com/office/drawing/2014/main" id="{F6FCC13E-5604-458B-9412-477AC1D181F3}"/>
                </a:ext>
              </a:extLst>
            </p:cNvPr>
            <p:cNvGrpSpPr/>
            <p:nvPr/>
          </p:nvGrpSpPr>
          <p:grpSpPr>
            <a:xfrm>
              <a:off x="3446173" y="1905000"/>
              <a:ext cx="3403334" cy="3403334"/>
              <a:chOff x="5641899" y="4719693"/>
              <a:chExt cx="3403334" cy="3403334"/>
            </a:xfrm>
          </p:grpSpPr>
          <p:sp>
            <p:nvSpPr>
              <p:cNvPr id="21" name="Oval 97">
                <a:extLst>
                  <a:ext uri="{FF2B5EF4-FFF2-40B4-BE49-F238E27FC236}">
                    <a16:creationId xmlns:a16="http://schemas.microsoft.com/office/drawing/2014/main" id="{AAACD3D9-DAB7-4F25-9618-EE0F095F865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641899" y="4719693"/>
                <a:ext cx="3403334" cy="3403334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>
                  <a:latin typeface="Source Sans Pro" panose="020B0503030403020204" pitchFamily="34" charset="0"/>
                </a:endParaRPr>
              </a:p>
            </p:txBody>
          </p:sp>
          <p:sp>
            <p:nvSpPr>
              <p:cNvPr id="27" name="弧形 37">
                <a:extLst>
                  <a:ext uri="{FF2B5EF4-FFF2-40B4-BE49-F238E27FC236}">
                    <a16:creationId xmlns:a16="http://schemas.microsoft.com/office/drawing/2014/main" id="{EFAD3766-4685-4907-9EA8-DC57971B7F1E}"/>
                  </a:ext>
                </a:extLst>
              </p:cNvPr>
              <p:cNvSpPr/>
              <p:nvPr/>
            </p:nvSpPr>
            <p:spPr>
              <a:xfrm>
                <a:off x="5765752" y="4829046"/>
                <a:ext cx="3147122" cy="3147122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 w="2540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 dirty="0">
                  <a:latin typeface="Source Sans Pro" panose="020B0503030403020204" pitchFamily="34" charset="0"/>
                </a:endParaRP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1C8055E-EC7B-49FA-ADF8-674A89CC0608}"/>
                </a:ext>
              </a:extLst>
            </p:cNvPr>
            <p:cNvSpPr txBox="1"/>
            <p:nvPr/>
          </p:nvSpPr>
          <p:spPr>
            <a:xfrm>
              <a:off x="3857580" y="3185907"/>
              <a:ext cx="2572011" cy="841524"/>
            </a:xfrm>
            <a:prstGeom prst="round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400" b="1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Lato Black" charset="0"/>
                <a:cs typeface="Lato Black" charset="0"/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F5B15490-C5F7-4B2A-BAA7-AFB0E8E41B85}"/>
              </a:ext>
            </a:extLst>
          </p:cNvPr>
          <p:cNvSpPr/>
          <p:nvPr/>
        </p:nvSpPr>
        <p:spPr>
          <a:xfrm>
            <a:off x="2421235" y="5047527"/>
            <a:ext cx="1897931" cy="688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600"/>
              </a:lnSpc>
            </a:pPr>
            <a:r>
              <a:rPr lang="id-ID" sz="10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Roboto" panose="02000000000000000000" pitchFamily="2" charset="0"/>
              </a:rPr>
              <a:t>LOREM IPSUM DOLOR SIT AMET, CONSECTETUR ADIPI ELIT, ED D CONSECTETUR O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4E346FC-75AA-435D-9CCE-BA8966094AAB}"/>
              </a:ext>
            </a:extLst>
          </p:cNvPr>
          <p:cNvSpPr/>
          <p:nvPr/>
        </p:nvSpPr>
        <p:spPr>
          <a:xfrm>
            <a:off x="5058408" y="5047527"/>
            <a:ext cx="1897931" cy="688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600"/>
              </a:lnSpc>
            </a:pPr>
            <a:r>
              <a:rPr lang="id-ID" sz="10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Roboto" panose="02000000000000000000" pitchFamily="2" charset="0"/>
              </a:rPr>
              <a:t>LOREM IPSUM DOLOR SIT AMET, CONSECTETUR ADIPI ELIT, ED D CONSECTETUR O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3B653FB-FB9E-4F43-9AF1-A2D80934B43B}"/>
              </a:ext>
            </a:extLst>
          </p:cNvPr>
          <p:cNvSpPr/>
          <p:nvPr/>
        </p:nvSpPr>
        <p:spPr>
          <a:xfrm>
            <a:off x="7695581" y="5047527"/>
            <a:ext cx="1897931" cy="688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600"/>
              </a:lnSpc>
            </a:pPr>
            <a:r>
              <a:rPr lang="id-ID" sz="10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Roboto" panose="02000000000000000000" pitchFamily="2" charset="0"/>
              </a:rPr>
              <a:t>LOREM IPSUM DOLOR SIT AMET, CONSECTETUR ADIPI ELIT, ED D CONSECTETUR 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BF99EF7-7C04-4F20-B2F3-6A8DC68C1DD8}"/>
              </a:ext>
            </a:extLst>
          </p:cNvPr>
          <p:cNvSpPr txBox="1"/>
          <p:nvPr/>
        </p:nvSpPr>
        <p:spPr>
          <a:xfrm>
            <a:off x="7841946" y="3297294"/>
            <a:ext cx="1561128" cy="510778"/>
          </a:xfrm>
          <a:prstGeom prst="round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id-ID" sz="2400" b="1" dirty="0">
                <a:solidFill>
                  <a:schemeClr val="accent1"/>
                </a:solidFill>
                <a:latin typeface="Source Sans Pro" panose="020B0503030403020204" pitchFamily="34" charset="0"/>
                <a:ea typeface="Lato Black" charset="0"/>
                <a:cs typeface="Lato Black" charset="0"/>
              </a:rPr>
              <a:t>TITLE</a:t>
            </a:r>
            <a:endParaRPr lang="en-US" sz="2400" b="1" dirty="0">
              <a:solidFill>
                <a:schemeClr val="accent1"/>
              </a:solidFill>
              <a:latin typeface="Source Sans Pro" panose="020B0503030403020204" pitchFamily="34" charset="0"/>
              <a:ea typeface="Lato Black" charset="0"/>
              <a:cs typeface="Lato Black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637EF73-859D-4A6B-A056-2A80A32E11AF}"/>
              </a:ext>
            </a:extLst>
          </p:cNvPr>
          <p:cNvSpPr txBox="1"/>
          <p:nvPr/>
        </p:nvSpPr>
        <p:spPr>
          <a:xfrm>
            <a:off x="5167710" y="3297294"/>
            <a:ext cx="1561128" cy="510778"/>
          </a:xfrm>
          <a:prstGeom prst="round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id-ID" sz="2400" b="1" dirty="0">
                <a:solidFill>
                  <a:schemeClr val="accent4"/>
                </a:solidFill>
                <a:latin typeface="Source Sans Pro" panose="020B0503030403020204" pitchFamily="34" charset="0"/>
                <a:ea typeface="Lato Black" charset="0"/>
                <a:cs typeface="Lato Black" charset="0"/>
              </a:rPr>
              <a:t>TITLE</a:t>
            </a:r>
            <a:endParaRPr lang="en-US" sz="2400" b="1" dirty="0">
              <a:solidFill>
                <a:schemeClr val="accent4"/>
              </a:solidFill>
              <a:latin typeface="Source Sans Pro" panose="020B0503030403020204" pitchFamily="34" charset="0"/>
              <a:ea typeface="Lato Black" charset="0"/>
              <a:cs typeface="Lato Black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68A4880-3976-4ADE-9CBF-A59EE7EFE51B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101409B-1BC1-4756-99B2-EDE2FA19BA5E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447197B3-9DA8-4C48-902B-1EB6490479BE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E74739B7-1760-4169-BF53-35435A43BECF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749C8605-A71F-45E5-8F0F-7B4BA1C79BB6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78F86FB8-8F2E-486E-A15C-3156F88E345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AB2C2D81-AECD-4AC3-99DB-051387C6E956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3372BA52-F769-4D56-8767-032322E1BA4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6BD273E2-C0D7-4FCF-B3B5-B6BBB802B35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37" name="Circle: Hollow 36">
            <a:extLst>
              <a:ext uri="{FF2B5EF4-FFF2-40B4-BE49-F238E27FC236}">
                <a16:creationId xmlns:a16="http://schemas.microsoft.com/office/drawing/2014/main" id="{BC1BB840-E255-4D57-823F-F9BA8477C6B6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4D40184-B616-456E-AC74-D320BF053FFB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FDF7E3F-B88C-4F1E-A0F7-BD7B6CADE02E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AA56445-F4FB-494E-AE32-035CB4A9E563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C521E00-9D75-40DB-9DA0-3E1DA5DCAABE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6169444-D5C1-4335-B3B2-ADC2397DCC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D612960-5AEB-48EC-AC75-83EAFA1BDFAA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13A377B-587F-4D09-8E55-D56A0B136B9C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45" name="Circle: Hollow 44">
              <a:extLst>
                <a:ext uri="{FF2B5EF4-FFF2-40B4-BE49-F238E27FC236}">
                  <a16:creationId xmlns:a16="http://schemas.microsoft.com/office/drawing/2014/main" id="{B1245D26-F677-4FA6-AFDB-56315D803FEE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9AF6208-2CCC-4442-82FF-0A95775D7EAD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C116B50-313A-43D5-81D5-D7089AFF2798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376BDEAD-288E-467C-B43F-2709A29F5C96}"/>
              </a:ext>
            </a:extLst>
          </p:cNvPr>
          <p:cNvSpPr txBox="1"/>
          <p:nvPr/>
        </p:nvSpPr>
        <p:spPr>
          <a:xfrm>
            <a:off x="3748245" y="1116110"/>
            <a:ext cx="4695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Bree Serif" panose="02000503040000020004" pitchFamily="2" charset="0"/>
              </a:rPr>
              <a:t>Infographic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Section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49" name="Block Arc 48">
            <a:extLst>
              <a:ext uri="{FF2B5EF4-FFF2-40B4-BE49-F238E27FC236}">
                <a16:creationId xmlns:a16="http://schemas.microsoft.com/office/drawing/2014/main" id="{E8655057-4BDC-454E-8300-4F4633D794F8}"/>
              </a:ext>
            </a:extLst>
          </p:cNvPr>
          <p:cNvSpPr/>
          <p:nvPr/>
        </p:nvSpPr>
        <p:spPr>
          <a:xfrm>
            <a:off x="5871416" y="896431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9921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8259A33-13D1-4842-A805-AC2B074B93C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643444-C6D6-450C-A066-D9F2BC401E35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906E57D7-4094-47E3-B82A-4C34A6BC2CB3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4E9712E-BBF2-42E8-8F3B-E7ADF171762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F76ED4F-45A7-4F41-B4FD-E51EBCFCA30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666164-B2B6-46A3-B343-579889BD173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995FF9A-3D93-42D8-B456-97D796FE314A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47A37E1-43F6-41AF-83CA-4E461FA153D2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9C8FC32-9440-4598-9A29-61C57F837C64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 dirty="0"/>
              </a:p>
            </p:txBody>
          </p:sp>
        </p:grpSp>
      </p:grp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E165EA2F-0815-4351-A249-1EBB71883CD4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9EF13C-5677-44FC-86CD-1285E412690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DE73DF-099F-44CF-AADE-1784ED48ABB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E0D38E-7BBD-430D-B417-40A633524D5A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029681C-80CD-4322-A1F5-C77AC13474B4}"/>
              </a:ext>
            </a:extLst>
          </p:cNvPr>
          <p:cNvSpPr txBox="1"/>
          <p:nvPr/>
        </p:nvSpPr>
        <p:spPr>
          <a:xfrm>
            <a:off x="6716695" y="1828804"/>
            <a:ext cx="29450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Bree Serif" panose="02000503040000020004" pitchFamily="2" charset="0"/>
              </a:rPr>
              <a:t>Special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Blue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34" name="Block Arc 33">
            <a:extLst>
              <a:ext uri="{FF2B5EF4-FFF2-40B4-BE49-F238E27FC236}">
                <a16:creationId xmlns:a16="http://schemas.microsoft.com/office/drawing/2014/main" id="{C0A75180-DC49-4854-9DA0-A617C12221BD}"/>
              </a:ext>
            </a:extLst>
          </p:cNvPr>
          <p:cNvSpPr/>
          <p:nvPr/>
        </p:nvSpPr>
        <p:spPr>
          <a:xfrm>
            <a:off x="6836529" y="1609125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89909BA-6453-4573-8EAF-98C533FD4C17}"/>
              </a:ext>
            </a:extLst>
          </p:cNvPr>
          <p:cNvSpPr txBox="1"/>
          <p:nvPr/>
        </p:nvSpPr>
        <p:spPr>
          <a:xfrm>
            <a:off x="7320231" y="2944908"/>
            <a:ext cx="3313472" cy="573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orem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ipsum dolor sit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sit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endParaRPr lang="en-US" sz="1100" dirty="0"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C41E6AB-0AB0-444A-B1E0-5C346D988782}"/>
              </a:ext>
            </a:extLst>
          </p:cNvPr>
          <p:cNvSpPr txBox="1"/>
          <p:nvPr/>
        </p:nvSpPr>
        <p:spPr>
          <a:xfrm>
            <a:off x="6754215" y="3000286"/>
            <a:ext cx="553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01.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3543D49-44B7-4FFC-8C66-9D290D9A4F31}"/>
              </a:ext>
            </a:extLst>
          </p:cNvPr>
          <p:cNvSpPr txBox="1"/>
          <p:nvPr/>
        </p:nvSpPr>
        <p:spPr>
          <a:xfrm>
            <a:off x="7320231" y="3719818"/>
            <a:ext cx="3313472" cy="573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orem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ipsum dolor sit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sit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endParaRPr lang="en-US" sz="1100" dirty="0"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0DE07D3-976E-49CD-B897-03A414DC4641}"/>
              </a:ext>
            </a:extLst>
          </p:cNvPr>
          <p:cNvSpPr txBox="1"/>
          <p:nvPr/>
        </p:nvSpPr>
        <p:spPr>
          <a:xfrm>
            <a:off x="6730170" y="3775196"/>
            <a:ext cx="601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02.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04FA4B-6BD2-4051-A6CF-3BE79AB8F60A}"/>
              </a:ext>
            </a:extLst>
          </p:cNvPr>
          <p:cNvSpPr txBox="1"/>
          <p:nvPr/>
        </p:nvSpPr>
        <p:spPr>
          <a:xfrm>
            <a:off x="7320231" y="4471401"/>
            <a:ext cx="3313472" cy="573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orem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ipsum dolor sit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sit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</a:t>
            </a:r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endParaRPr lang="en-US" sz="1100" dirty="0"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7FE714D-E22A-4119-9726-652E50969945}"/>
              </a:ext>
            </a:extLst>
          </p:cNvPr>
          <p:cNvSpPr txBox="1"/>
          <p:nvPr/>
        </p:nvSpPr>
        <p:spPr>
          <a:xfrm>
            <a:off x="6730170" y="4526779"/>
            <a:ext cx="601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03.</a:t>
            </a:r>
          </a:p>
        </p:txBody>
      </p:sp>
    </p:spTree>
    <p:extLst>
      <p:ext uri="{BB962C8B-B14F-4D97-AF65-F5344CB8AC3E}">
        <p14:creationId xmlns:p14="http://schemas.microsoft.com/office/powerpoint/2010/main" val="3325533147"/>
      </p:ext>
    </p:extLst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1F3DAB0F-0183-4A9D-A878-936FA4AE7263}"/>
              </a:ext>
            </a:extLst>
          </p:cNvPr>
          <p:cNvSpPr/>
          <p:nvPr/>
        </p:nvSpPr>
        <p:spPr>
          <a:xfrm>
            <a:off x="0" y="1730857"/>
            <a:ext cx="12192000" cy="3409734"/>
          </a:xfrm>
          <a:prstGeom prst="rect">
            <a:avLst/>
          </a:prstGeom>
          <a:solidFill>
            <a:schemeClr val="tx1">
              <a:lumMod val="95000"/>
              <a:lumOff val="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9E18DEB-1798-4548-9C4F-0FF98B957A55}"/>
              </a:ext>
            </a:extLst>
          </p:cNvPr>
          <p:cNvGrpSpPr/>
          <p:nvPr/>
        </p:nvGrpSpPr>
        <p:grpSpPr>
          <a:xfrm>
            <a:off x="253025" y="247583"/>
            <a:ext cx="11706878" cy="6394975"/>
            <a:chOff x="253025" y="247583"/>
            <a:chExt cx="11706878" cy="6394975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906E57D7-4094-47E3-B82A-4C34A6BC2CB3}"/>
                </a:ext>
              </a:extLst>
            </p:cNvPr>
            <p:cNvSpPr/>
            <p:nvPr/>
          </p:nvSpPr>
          <p:spPr>
            <a:xfrm>
              <a:off x="11839538" y="268310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4E9712E-BBF2-42E8-8F3B-E7ADF1717628}"/>
                </a:ext>
              </a:extLst>
            </p:cNvPr>
            <p:cNvSpPr/>
            <p:nvPr/>
          </p:nvSpPr>
          <p:spPr>
            <a:xfrm>
              <a:off x="11839538" y="438151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F76ED4F-45A7-4F41-B4FD-E51EBCFCA305}"/>
                </a:ext>
              </a:extLst>
            </p:cNvPr>
            <p:cNvSpPr/>
            <p:nvPr/>
          </p:nvSpPr>
          <p:spPr>
            <a:xfrm>
              <a:off x="11839538" y="607993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995FF9A-3D93-42D8-B456-97D796FE314A}"/>
                </a:ext>
              </a:extLst>
            </p:cNvPr>
            <p:cNvSpPr/>
            <p:nvPr/>
          </p:nvSpPr>
          <p:spPr>
            <a:xfrm>
              <a:off x="273550" y="6198807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47A37E1-43F6-41AF-83CA-4E461FA153D2}"/>
                </a:ext>
              </a:extLst>
            </p:cNvPr>
            <p:cNvSpPr/>
            <p:nvPr/>
          </p:nvSpPr>
          <p:spPr>
            <a:xfrm>
              <a:off x="273550" y="6368648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9C8FC32-9440-4598-9A29-61C57F837C64}"/>
                </a:ext>
              </a:extLst>
            </p:cNvPr>
            <p:cNvSpPr/>
            <p:nvPr/>
          </p:nvSpPr>
          <p:spPr>
            <a:xfrm>
              <a:off x="273550" y="6538490"/>
              <a:ext cx="75797" cy="7579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13" name="Circle: Hollow 12">
              <a:extLst>
                <a:ext uri="{FF2B5EF4-FFF2-40B4-BE49-F238E27FC236}">
                  <a16:creationId xmlns:a16="http://schemas.microsoft.com/office/drawing/2014/main" id="{E165EA2F-0815-4351-A249-1EBB71883CD4}"/>
                </a:ext>
              </a:extLst>
            </p:cNvPr>
            <p:cNvSpPr/>
            <p:nvPr/>
          </p:nvSpPr>
          <p:spPr>
            <a:xfrm>
              <a:off x="253025" y="247583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>
                <a:solidFill>
                  <a:schemeClr val="tx1"/>
                </a:solidFill>
              </a:endParaRPr>
            </a:p>
          </p:txBody>
        </p:sp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94DE73DF-099F-44CF-AADE-1784ED48ABB2}"/>
              </a:ext>
            </a:extLst>
          </p:cNvPr>
          <p:cNvSpPr txBox="1"/>
          <p:nvPr/>
        </p:nvSpPr>
        <p:spPr>
          <a:xfrm rot="5400000">
            <a:off x="11060727" y="5435380"/>
            <a:ext cx="16049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All Blue Theme</a:t>
            </a:r>
            <a:endParaRPr lang="en-ID" sz="110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DE0D38E-7BBD-430D-B417-40A633524D5A}"/>
              </a:ext>
            </a:extLst>
          </p:cNvPr>
          <p:cNvSpPr txBox="1"/>
          <p:nvPr/>
        </p:nvSpPr>
        <p:spPr>
          <a:xfrm>
            <a:off x="10149351" y="6415431"/>
            <a:ext cx="15263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Creative Presentations</a:t>
            </a:r>
            <a:endParaRPr lang="en-ID" sz="11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DBD6C5B-3045-4A3A-8866-CA09A3092D61}"/>
              </a:ext>
            </a:extLst>
          </p:cNvPr>
          <p:cNvSpPr txBox="1"/>
          <p:nvPr/>
        </p:nvSpPr>
        <p:spPr>
          <a:xfrm>
            <a:off x="2614115" y="2505608"/>
            <a:ext cx="696376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500" spc="1000" dirty="0">
                <a:solidFill>
                  <a:schemeClr val="accent2"/>
                </a:solidFill>
                <a:latin typeface="Bree Serif" panose="02000503040000020004" pitchFamily="2" charset="0"/>
              </a:rPr>
              <a:t>THANK’S</a:t>
            </a:r>
            <a:endParaRPr lang="en-ID" sz="11500" spc="1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38" name="Block Arc 37">
            <a:extLst>
              <a:ext uri="{FF2B5EF4-FFF2-40B4-BE49-F238E27FC236}">
                <a16:creationId xmlns:a16="http://schemas.microsoft.com/office/drawing/2014/main" id="{3288CCA3-F715-485F-833D-B336E3A2595B}"/>
              </a:ext>
            </a:extLst>
          </p:cNvPr>
          <p:cNvSpPr/>
          <p:nvPr/>
        </p:nvSpPr>
        <p:spPr>
          <a:xfrm>
            <a:off x="5710512" y="2340539"/>
            <a:ext cx="770970" cy="77097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BC4FB70-D53A-4274-B2FD-3632155289B2}"/>
              </a:ext>
            </a:extLst>
          </p:cNvPr>
          <p:cNvSpPr txBox="1"/>
          <p:nvPr/>
        </p:nvSpPr>
        <p:spPr>
          <a:xfrm>
            <a:off x="3668092" y="4253911"/>
            <a:ext cx="4855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1000" dirty="0" err="1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Creat</a:t>
            </a:r>
            <a:r>
              <a:rPr lang="en-US" sz="1200" spc="10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Your Presentations</a:t>
            </a:r>
            <a:endParaRPr lang="en-ID" sz="1200" spc="10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2" name="Frame 31">
            <a:extLst>
              <a:ext uri="{FF2B5EF4-FFF2-40B4-BE49-F238E27FC236}">
                <a16:creationId xmlns:a16="http://schemas.microsoft.com/office/drawing/2014/main" id="{A1D1A361-CCB6-411A-9F6C-880C9D729316}"/>
              </a:ext>
            </a:extLst>
          </p:cNvPr>
          <p:cNvSpPr/>
          <p:nvPr/>
        </p:nvSpPr>
        <p:spPr>
          <a:xfrm>
            <a:off x="1922929" y="1035424"/>
            <a:ext cx="8346142" cy="4787152"/>
          </a:xfrm>
          <a:prstGeom prst="frame">
            <a:avLst>
              <a:gd name="adj1" fmla="val 4354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78401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8259A33-13D1-4842-A805-AC2B074B93C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643444-C6D6-450C-A066-D9F2BC401E35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906E57D7-4094-47E3-B82A-4C34A6BC2CB3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4E9712E-BBF2-42E8-8F3B-E7ADF171762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F76ED4F-45A7-4F41-B4FD-E51EBCFCA30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666164-B2B6-46A3-B343-579889BD173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995FF9A-3D93-42D8-B456-97D796FE314A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47A37E1-43F6-41AF-83CA-4E461FA153D2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9C8FC32-9440-4598-9A29-61C57F837C64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E165EA2F-0815-4351-A249-1EBB71883CD4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9EF13C-5677-44FC-86CD-1285E412690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DE73DF-099F-44CF-AADE-1784ED48ABB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E0D38E-7BBD-430D-B417-40A633524D5A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029681C-80CD-4322-A1F5-C77AC13474B4}"/>
              </a:ext>
            </a:extLst>
          </p:cNvPr>
          <p:cNvSpPr txBox="1"/>
          <p:nvPr/>
        </p:nvSpPr>
        <p:spPr>
          <a:xfrm>
            <a:off x="1018731" y="4360086"/>
            <a:ext cx="21467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Bree Serif" panose="02000503040000020004" pitchFamily="2" charset="0"/>
              </a:rPr>
              <a:t>Sky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Blue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34" name="Block Arc 33">
            <a:extLst>
              <a:ext uri="{FF2B5EF4-FFF2-40B4-BE49-F238E27FC236}">
                <a16:creationId xmlns:a16="http://schemas.microsoft.com/office/drawing/2014/main" id="{C0A75180-DC49-4854-9DA0-A617C12221BD}"/>
              </a:ext>
            </a:extLst>
          </p:cNvPr>
          <p:cNvSpPr/>
          <p:nvPr/>
        </p:nvSpPr>
        <p:spPr>
          <a:xfrm>
            <a:off x="1138565" y="4159416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CB9AC4C-C6E6-425D-81B3-8C1C900347A5}"/>
              </a:ext>
            </a:extLst>
          </p:cNvPr>
          <p:cNvSpPr/>
          <p:nvPr/>
        </p:nvSpPr>
        <p:spPr>
          <a:xfrm>
            <a:off x="7510435" y="1250576"/>
            <a:ext cx="3402106" cy="43568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5427A09-BAE8-49C3-945D-9BB57CA7CBEB}"/>
              </a:ext>
            </a:extLst>
          </p:cNvPr>
          <p:cNvGrpSpPr/>
          <p:nvPr/>
        </p:nvGrpSpPr>
        <p:grpSpPr>
          <a:xfrm>
            <a:off x="8107712" y="1843200"/>
            <a:ext cx="2207552" cy="800219"/>
            <a:chOff x="8011135" y="1863517"/>
            <a:chExt cx="2207552" cy="80021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D995DD5-EC0B-4A9D-9D24-DAC4813791FD}"/>
                </a:ext>
              </a:extLst>
            </p:cNvPr>
            <p:cNvSpPr/>
            <p:nvPr/>
          </p:nvSpPr>
          <p:spPr>
            <a:xfrm>
              <a:off x="8011135" y="2202071"/>
              <a:ext cx="220755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12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egoe UI" panose="020B0502040204020203" pitchFamily="34" charset="0"/>
                </a:rPr>
                <a:t>A wonderful serenity has taken possession serenity </a:t>
              </a:r>
              <a:r>
                <a:rPr lang="en-US" sz="1200" dirty="0" err="1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egoe UI" panose="020B0502040204020203" pitchFamily="34" charset="0"/>
                </a:rPr>
                <a:t>serenity</a:t>
              </a:r>
              <a:endParaRPr lang="en-US" sz="12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25E9B01-C568-4799-9CF4-3E59A0FB7CAA}"/>
                </a:ext>
              </a:extLst>
            </p:cNvPr>
            <p:cNvSpPr txBox="1"/>
            <p:nvPr/>
          </p:nvSpPr>
          <p:spPr>
            <a:xfrm>
              <a:off x="8011135" y="1863517"/>
              <a:ext cx="10230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2637 Vote</a:t>
              </a:r>
              <a:endParaRPr lang="id-ID" sz="16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7AC1380-B1ED-46C0-A374-12B9AFFFE939}"/>
              </a:ext>
            </a:extLst>
          </p:cNvPr>
          <p:cNvGrpSpPr/>
          <p:nvPr/>
        </p:nvGrpSpPr>
        <p:grpSpPr>
          <a:xfrm>
            <a:off x="8107712" y="3028891"/>
            <a:ext cx="2207552" cy="800219"/>
            <a:chOff x="8011134" y="2917742"/>
            <a:chExt cx="2207552" cy="800219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B4F0CBB-00B5-4687-A346-87ACD4B6189D}"/>
                </a:ext>
              </a:extLst>
            </p:cNvPr>
            <p:cNvSpPr/>
            <p:nvPr/>
          </p:nvSpPr>
          <p:spPr>
            <a:xfrm>
              <a:off x="8011134" y="3256296"/>
              <a:ext cx="220755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12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egoe UI" panose="020B0502040204020203" pitchFamily="34" charset="0"/>
                </a:rPr>
                <a:t>A wonderful serenity has taken possession serenity </a:t>
              </a:r>
              <a:r>
                <a:rPr lang="en-US" sz="1200" dirty="0" err="1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egoe UI" panose="020B0502040204020203" pitchFamily="34" charset="0"/>
                </a:rPr>
                <a:t>serenity</a:t>
              </a:r>
              <a:endParaRPr lang="en-US" sz="12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355A706-98BF-4077-BE95-31D21C7F1EBD}"/>
                </a:ext>
              </a:extLst>
            </p:cNvPr>
            <p:cNvSpPr txBox="1"/>
            <p:nvPr/>
          </p:nvSpPr>
          <p:spPr>
            <a:xfrm>
              <a:off x="8011134" y="2917742"/>
              <a:ext cx="10230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7583 Vote</a:t>
              </a:r>
              <a:endParaRPr lang="id-ID" sz="16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8F6DD84-5441-40BC-8ACF-DBFE728B4A9C}"/>
              </a:ext>
            </a:extLst>
          </p:cNvPr>
          <p:cNvGrpSpPr/>
          <p:nvPr/>
        </p:nvGrpSpPr>
        <p:grpSpPr>
          <a:xfrm>
            <a:off x="8107712" y="4214581"/>
            <a:ext cx="2207552" cy="800219"/>
            <a:chOff x="8011134" y="2917742"/>
            <a:chExt cx="2207552" cy="800219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A89E97D6-1469-463F-A1CF-BC4BB3AE7DF0}"/>
                </a:ext>
              </a:extLst>
            </p:cNvPr>
            <p:cNvSpPr/>
            <p:nvPr/>
          </p:nvSpPr>
          <p:spPr>
            <a:xfrm>
              <a:off x="8011134" y="3256296"/>
              <a:ext cx="220755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12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egoe UI" panose="020B0502040204020203" pitchFamily="34" charset="0"/>
                </a:rPr>
                <a:t>A wonderful serenity has taken possession serenity </a:t>
              </a:r>
              <a:r>
                <a:rPr lang="en-US" sz="1200" dirty="0" err="1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egoe UI" panose="020B0502040204020203" pitchFamily="34" charset="0"/>
                </a:rPr>
                <a:t>serenity</a:t>
              </a:r>
              <a:endParaRPr lang="en-US" sz="12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66E4B47-7968-42CF-A09B-2037CF570511}"/>
                </a:ext>
              </a:extLst>
            </p:cNvPr>
            <p:cNvSpPr txBox="1"/>
            <p:nvPr/>
          </p:nvSpPr>
          <p:spPr>
            <a:xfrm>
              <a:off x="8011134" y="2917742"/>
              <a:ext cx="10230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8372 Vote</a:t>
              </a:r>
              <a:endParaRPr lang="id-ID" sz="16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1FF173E2-2A97-4232-BF40-7345FFBEF158}"/>
              </a:ext>
            </a:extLst>
          </p:cNvPr>
          <p:cNvSpPr txBox="1"/>
          <p:nvPr/>
        </p:nvSpPr>
        <p:spPr>
          <a:xfrm>
            <a:off x="3521090" y="4073033"/>
            <a:ext cx="3402107" cy="1081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adla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dolor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adla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sit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endParaRPr lang="en-US" sz="1100" dirty="0">
              <a:solidFill>
                <a:schemeClr val="tx1">
                  <a:lumMod val="95000"/>
                  <a:lumOff val="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15122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8259A33-13D1-4842-A805-AC2B074B93C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643444-C6D6-450C-A066-D9F2BC401E35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906E57D7-4094-47E3-B82A-4C34A6BC2CB3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4E9712E-BBF2-42E8-8F3B-E7ADF171762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F76ED4F-45A7-4F41-B4FD-E51EBCFCA30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666164-B2B6-46A3-B343-579889BD173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995FF9A-3D93-42D8-B456-97D796FE314A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47A37E1-43F6-41AF-83CA-4E461FA153D2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9C8FC32-9440-4598-9A29-61C57F837C64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E165EA2F-0815-4351-A249-1EBB71883CD4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9EF13C-5677-44FC-86CD-1285E412690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DE73DF-099F-44CF-AADE-1784ED48ABB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E0D38E-7BBD-430D-B417-40A633524D5A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029681C-80CD-4322-A1F5-C77AC13474B4}"/>
              </a:ext>
            </a:extLst>
          </p:cNvPr>
          <p:cNvSpPr txBox="1"/>
          <p:nvPr/>
        </p:nvSpPr>
        <p:spPr>
          <a:xfrm>
            <a:off x="7120105" y="1331265"/>
            <a:ext cx="29562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Bree Serif" panose="02000503040000020004" pitchFamily="2" charset="0"/>
              </a:rPr>
              <a:t>Ocean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Color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34" name="Block Arc 33">
            <a:extLst>
              <a:ext uri="{FF2B5EF4-FFF2-40B4-BE49-F238E27FC236}">
                <a16:creationId xmlns:a16="http://schemas.microsoft.com/office/drawing/2014/main" id="{C0A75180-DC49-4854-9DA0-A617C12221BD}"/>
              </a:ext>
            </a:extLst>
          </p:cNvPr>
          <p:cNvSpPr/>
          <p:nvPr/>
        </p:nvSpPr>
        <p:spPr>
          <a:xfrm>
            <a:off x="7239939" y="1111586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8F0BDFE-C341-4737-8E0D-5BD6BACA1593}"/>
              </a:ext>
            </a:extLst>
          </p:cNvPr>
          <p:cNvSpPr txBox="1"/>
          <p:nvPr/>
        </p:nvSpPr>
        <p:spPr>
          <a:xfrm>
            <a:off x="7120105" y="2520126"/>
            <a:ext cx="3471099" cy="573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consec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adla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dolor sit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B86D485-0ECC-4934-83D3-111B090E17C8}"/>
              </a:ext>
            </a:extLst>
          </p:cNvPr>
          <p:cNvSpPr txBox="1"/>
          <p:nvPr/>
        </p:nvSpPr>
        <p:spPr>
          <a:xfrm>
            <a:off x="7120105" y="3360976"/>
            <a:ext cx="3471099" cy="573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consec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adla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dolor sit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9A1CB7B-7FD5-477A-BE7E-503DD6E62CA2}"/>
              </a:ext>
            </a:extLst>
          </p:cNvPr>
          <p:cNvSpPr txBox="1"/>
          <p:nvPr/>
        </p:nvSpPr>
        <p:spPr>
          <a:xfrm>
            <a:off x="7120105" y="4201826"/>
            <a:ext cx="3471099" cy="573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consec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adla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dolor sit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47996CB-66EB-41F6-97EB-9F5EED239479}"/>
              </a:ext>
            </a:extLst>
          </p:cNvPr>
          <p:cNvSpPr txBox="1"/>
          <p:nvPr/>
        </p:nvSpPr>
        <p:spPr>
          <a:xfrm>
            <a:off x="7120105" y="5042676"/>
            <a:ext cx="3471099" cy="573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consec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tetur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adla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ipsum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dolor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sit </a:t>
            </a:r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dolor sit</a:t>
            </a:r>
          </a:p>
        </p:txBody>
      </p:sp>
    </p:spTree>
    <p:extLst>
      <p:ext uri="{BB962C8B-B14F-4D97-AF65-F5344CB8AC3E}">
        <p14:creationId xmlns:p14="http://schemas.microsoft.com/office/powerpoint/2010/main" val="285477792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8259A33-13D1-4842-A805-AC2B074B93C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643444-C6D6-450C-A066-D9F2BC401E35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906E57D7-4094-47E3-B82A-4C34A6BC2CB3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4E9712E-BBF2-42E8-8F3B-E7ADF171762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F76ED4F-45A7-4F41-B4FD-E51EBCFCA30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666164-B2B6-46A3-B343-579889BD173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995FF9A-3D93-42D8-B456-97D796FE314A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47A37E1-43F6-41AF-83CA-4E461FA153D2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9C8FC32-9440-4598-9A29-61C57F837C64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E165EA2F-0815-4351-A249-1EBB71883CD4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9EF13C-5677-44FC-86CD-1285E412690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DE73DF-099F-44CF-AADE-1784ED48ABB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E0D38E-7BBD-430D-B417-40A633524D5A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029681C-80CD-4322-A1F5-C77AC13474B4}"/>
              </a:ext>
            </a:extLst>
          </p:cNvPr>
          <p:cNvSpPr txBox="1"/>
          <p:nvPr/>
        </p:nvSpPr>
        <p:spPr>
          <a:xfrm>
            <a:off x="4218723" y="1465732"/>
            <a:ext cx="37545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Bree Serif" panose="02000503040000020004" pitchFamily="2" charset="0"/>
              </a:rPr>
              <a:t>Wonderful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Blue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34" name="Block Arc 33">
            <a:extLst>
              <a:ext uri="{FF2B5EF4-FFF2-40B4-BE49-F238E27FC236}">
                <a16:creationId xmlns:a16="http://schemas.microsoft.com/office/drawing/2014/main" id="{C0A75180-DC49-4854-9DA0-A617C12221BD}"/>
              </a:ext>
            </a:extLst>
          </p:cNvPr>
          <p:cNvSpPr/>
          <p:nvPr/>
        </p:nvSpPr>
        <p:spPr>
          <a:xfrm>
            <a:off x="5871416" y="1246053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C66BE87-97A4-4FF6-8D59-8D1B86A16482}"/>
              </a:ext>
            </a:extLst>
          </p:cNvPr>
          <p:cNvGrpSpPr/>
          <p:nvPr/>
        </p:nvGrpSpPr>
        <p:grpSpPr>
          <a:xfrm>
            <a:off x="1323727" y="4520681"/>
            <a:ext cx="2378174" cy="1054949"/>
            <a:chOff x="1162363" y="4520681"/>
            <a:chExt cx="2378174" cy="1054949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E3D7994-E825-429D-94BD-C9D0744306D1}"/>
                </a:ext>
              </a:extLst>
            </p:cNvPr>
            <p:cNvSpPr txBox="1"/>
            <p:nvPr/>
          </p:nvSpPr>
          <p:spPr>
            <a:xfrm>
              <a:off x="1162363" y="5002140"/>
              <a:ext cx="2378174" cy="573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adipis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cing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9EABF7B-69FD-4FC2-9967-4314A839D968}"/>
                </a:ext>
              </a:extLst>
            </p:cNvPr>
            <p:cNvSpPr txBox="1"/>
            <p:nvPr/>
          </p:nvSpPr>
          <p:spPr>
            <a:xfrm>
              <a:off x="1428802" y="4520681"/>
              <a:ext cx="1838826" cy="505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000" b="1" dirty="0">
                  <a:solidFill>
                    <a:schemeClr val="accent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2020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DFAC466-6725-4C32-B06D-1DC6EB9D455D}"/>
              </a:ext>
            </a:extLst>
          </p:cNvPr>
          <p:cNvGrpSpPr/>
          <p:nvPr/>
        </p:nvGrpSpPr>
        <p:grpSpPr>
          <a:xfrm>
            <a:off x="3712511" y="4517187"/>
            <a:ext cx="2378174" cy="1054949"/>
            <a:chOff x="3658723" y="4517187"/>
            <a:chExt cx="2378174" cy="1054949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67E7D6D-9DC8-4B1F-847E-300D2C12DF3D}"/>
                </a:ext>
              </a:extLst>
            </p:cNvPr>
            <p:cNvSpPr txBox="1"/>
            <p:nvPr/>
          </p:nvSpPr>
          <p:spPr>
            <a:xfrm>
              <a:off x="3658723" y="4998646"/>
              <a:ext cx="2378174" cy="573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adipis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cing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ACF1242-F86E-4809-9722-BFFA36771714}"/>
                </a:ext>
              </a:extLst>
            </p:cNvPr>
            <p:cNvSpPr txBox="1"/>
            <p:nvPr/>
          </p:nvSpPr>
          <p:spPr>
            <a:xfrm>
              <a:off x="3925162" y="4517187"/>
              <a:ext cx="1838826" cy="505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000" b="1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2021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CA379C8-49C5-44F7-94DE-954DAEE7C59C}"/>
              </a:ext>
            </a:extLst>
          </p:cNvPr>
          <p:cNvGrpSpPr/>
          <p:nvPr/>
        </p:nvGrpSpPr>
        <p:grpSpPr>
          <a:xfrm>
            <a:off x="6114742" y="4513693"/>
            <a:ext cx="2378174" cy="1054949"/>
            <a:chOff x="6155083" y="4513693"/>
            <a:chExt cx="2378174" cy="1054949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6C8B734-AB7E-4F1F-8D51-B300D8F247FD}"/>
                </a:ext>
              </a:extLst>
            </p:cNvPr>
            <p:cNvSpPr txBox="1"/>
            <p:nvPr/>
          </p:nvSpPr>
          <p:spPr>
            <a:xfrm>
              <a:off x="6155083" y="4995152"/>
              <a:ext cx="2378174" cy="573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adipis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cing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A977973B-A355-4D7C-8D2F-67CF4D99E6DB}"/>
                </a:ext>
              </a:extLst>
            </p:cNvPr>
            <p:cNvSpPr txBox="1"/>
            <p:nvPr/>
          </p:nvSpPr>
          <p:spPr>
            <a:xfrm>
              <a:off x="6421522" y="4513693"/>
              <a:ext cx="1838826" cy="505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000" b="1" dirty="0">
                  <a:solidFill>
                    <a:schemeClr val="accent3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2022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C6E34B0-4BFE-4CE3-A3D8-9226F51E9C32}"/>
              </a:ext>
            </a:extLst>
          </p:cNvPr>
          <p:cNvGrpSpPr/>
          <p:nvPr/>
        </p:nvGrpSpPr>
        <p:grpSpPr>
          <a:xfrm>
            <a:off x="8516973" y="4510199"/>
            <a:ext cx="2378174" cy="1054949"/>
            <a:chOff x="8651443" y="4510199"/>
            <a:chExt cx="2378174" cy="1054949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D89BCD0-14F9-4E9E-BC34-B773CC15E3F5}"/>
                </a:ext>
              </a:extLst>
            </p:cNvPr>
            <p:cNvSpPr txBox="1"/>
            <p:nvPr/>
          </p:nvSpPr>
          <p:spPr>
            <a:xfrm>
              <a:off x="8651443" y="4991658"/>
              <a:ext cx="2378174" cy="573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adipis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cing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8026EEC-9819-4995-BA05-CE78359C075D}"/>
                </a:ext>
              </a:extLst>
            </p:cNvPr>
            <p:cNvSpPr txBox="1"/>
            <p:nvPr/>
          </p:nvSpPr>
          <p:spPr>
            <a:xfrm>
              <a:off x="8917882" y="4510199"/>
              <a:ext cx="1838826" cy="505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000" b="1" dirty="0">
                  <a:solidFill>
                    <a:schemeClr val="accent5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2023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2844316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8259A33-13D1-4842-A805-AC2B074B93C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643444-C6D6-450C-A066-D9F2BC401E35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906E57D7-4094-47E3-B82A-4C34A6BC2CB3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4E9712E-BBF2-42E8-8F3B-E7ADF171762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F76ED4F-45A7-4F41-B4FD-E51EBCFCA30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666164-B2B6-46A3-B343-579889BD173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995FF9A-3D93-42D8-B456-97D796FE314A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47A37E1-43F6-41AF-83CA-4E461FA153D2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9C8FC32-9440-4598-9A29-61C57F837C64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E165EA2F-0815-4351-A249-1EBB71883CD4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9EF13C-5677-44FC-86CD-1285E412690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DE73DF-099F-44CF-AADE-1784ED48ABB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E0D38E-7BBD-430D-B417-40A633524D5A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62DE05D1-E681-4EF8-955F-F3830964BA15}"/>
              </a:ext>
            </a:extLst>
          </p:cNvPr>
          <p:cNvSpPr/>
          <p:nvPr/>
        </p:nvSpPr>
        <p:spPr>
          <a:xfrm>
            <a:off x="8419596" y="1353265"/>
            <a:ext cx="2733793" cy="2492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C9A6FA0-D300-4473-BE41-38871DEF607D}"/>
              </a:ext>
            </a:extLst>
          </p:cNvPr>
          <p:cNvGrpSpPr/>
          <p:nvPr/>
        </p:nvGrpSpPr>
        <p:grpSpPr>
          <a:xfrm>
            <a:off x="1381800" y="4468697"/>
            <a:ext cx="2962671" cy="908556"/>
            <a:chOff x="1099413" y="4495591"/>
            <a:chExt cx="2962671" cy="90855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029681C-80CD-4322-A1F5-C77AC13474B4}"/>
                </a:ext>
              </a:extLst>
            </p:cNvPr>
            <p:cNvSpPr txBox="1"/>
            <p:nvPr/>
          </p:nvSpPr>
          <p:spPr>
            <a:xfrm>
              <a:off x="1099413" y="4696261"/>
              <a:ext cx="296267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>
                  <a:latin typeface="Bree Serif" panose="02000503040000020004" pitchFamily="2" charset="0"/>
                </a:rPr>
                <a:t>Perfect </a:t>
              </a:r>
              <a:r>
                <a:rPr lang="en-US" sz="4000" dirty="0">
                  <a:solidFill>
                    <a:schemeClr val="accent2"/>
                  </a:solidFill>
                  <a:latin typeface="Bree Serif" panose="02000503040000020004" pitchFamily="2" charset="0"/>
                </a:rPr>
                <a:t>Blue</a:t>
              </a:r>
              <a:endParaRPr lang="en-ID" sz="4000" dirty="0">
                <a:solidFill>
                  <a:schemeClr val="accent2"/>
                </a:solidFill>
                <a:latin typeface="Bree Serif" panose="02000503040000020004" pitchFamily="2" charset="0"/>
              </a:endParaRPr>
            </a:p>
          </p:txBody>
        </p:sp>
        <p:sp>
          <p:nvSpPr>
            <p:cNvPr id="34" name="Block Arc 33">
              <a:extLst>
                <a:ext uri="{FF2B5EF4-FFF2-40B4-BE49-F238E27FC236}">
                  <a16:creationId xmlns:a16="http://schemas.microsoft.com/office/drawing/2014/main" id="{C0A75180-DC49-4854-9DA0-A617C12221BD}"/>
                </a:ext>
              </a:extLst>
            </p:cNvPr>
            <p:cNvSpPr/>
            <p:nvPr/>
          </p:nvSpPr>
          <p:spPr>
            <a:xfrm>
              <a:off x="1219247" y="4495591"/>
              <a:ext cx="449162" cy="449162"/>
            </a:xfrm>
            <a:prstGeom prst="blockArc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1371D53-70A8-4AF8-99C5-5548BF06F326}"/>
              </a:ext>
            </a:extLst>
          </p:cNvPr>
          <p:cNvGrpSpPr/>
          <p:nvPr/>
        </p:nvGrpSpPr>
        <p:grpSpPr>
          <a:xfrm>
            <a:off x="4730521" y="4509465"/>
            <a:ext cx="2839628" cy="827021"/>
            <a:chOff x="4857748" y="4531242"/>
            <a:chExt cx="2839628" cy="827021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209CB2D-EC07-4733-B79D-C6DA67F89773}"/>
                </a:ext>
              </a:extLst>
            </p:cNvPr>
            <p:cNvSpPr txBox="1"/>
            <p:nvPr/>
          </p:nvSpPr>
          <p:spPr>
            <a:xfrm>
              <a:off x="5657115" y="4531242"/>
              <a:ext cx="2040261" cy="8270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Lorem ipsum dolor sit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amet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,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nsecr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adipis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 sit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amet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, sit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amet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, sit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amet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,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consectetur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, 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0BEAFE2C-0AAB-42D9-97AD-E46FEEC72C6D}"/>
                </a:ext>
              </a:extLst>
            </p:cNvPr>
            <p:cNvSpPr txBox="1"/>
            <p:nvPr/>
          </p:nvSpPr>
          <p:spPr>
            <a:xfrm>
              <a:off x="4857748" y="4545637"/>
              <a:ext cx="8707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800" b="1" dirty="0">
                  <a:solidFill>
                    <a:schemeClr val="accent1"/>
                  </a:solidFill>
                  <a:latin typeface="Source Sans Pro" panose="020B0503030403020204" pitchFamily="34" charset="0"/>
                  <a:cs typeface="Open Sans" panose="020B0606030504020204" pitchFamily="34" charset="0"/>
                </a:rPr>
                <a:t>49%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479629E-AD3C-4E4B-A83E-C2044AC961E1}"/>
              </a:ext>
            </a:extLst>
          </p:cNvPr>
          <p:cNvGrpSpPr/>
          <p:nvPr/>
        </p:nvGrpSpPr>
        <p:grpSpPr>
          <a:xfrm>
            <a:off x="7956198" y="4509465"/>
            <a:ext cx="2846052" cy="827021"/>
            <a:chOff x="8090668" y="4531242"/>
            <a:chExt cx="2846052" cy="827021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66F28E0-5E0F-4CE5-A6A6-4BD01C279CB8}"/>
                </a:ext>
              </a:extLst>
            </p:cNvPr>
            <p:cNvSpPr txBox="1"/>
            <p:nvPr/>
          </p:nvSpPr>
          <p:spPr>
            <a:xfrm>
              <a:off x="8896459" y="4531242"/>
              <a:ext cx="2040261" cy="8270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Lorem ipsum dolor sit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amet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,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nsecr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adipis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 sit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amet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, sit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amet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, sit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amet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, </a:t>
              </a:r>
              <a:r>
                <a:rPr lang="en-US" sz="11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consectetur</a:t>
              </a:r>
              <a:r>
                <a:rPr lang="en-US" sz="11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, 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4A5F755-C8DD-497A-A4BC-64EA77DD18FB}"/>
                </a:ext>
              </a:extLst>
            </p:cNvPr>
            <p:cNvSpPr txBox="1"/>
            <p:nvPr/>
          </p:nvSpPr>
          <p:spPr>
            <a:xfrm>
              <a:off x="8090668" y="4545637"/>
              <a:ext cx="8707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800" b="1" dirty="0">
                  <a:solidFill>
                    <a:schemeClr val="accent2"/>
                  </a:solidFill>
                  <a:latin typeface="Source Sans Pro" panose="020B0503030403020204" pitchFamily="34" charset="0"/>
                  <a:cs typeface="Open Sans" panose="020B0606030504020204" pitchFamily="34" charset="0"/>
                </a:rPr>
                <a:t>77%</a:t>
              </a: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8D7BD14A-EB45-4AE4-8EBD-545050C24717}"/>
              </a:ext>
            </a:extLst>
          </p:cNvPr>
          <p:cNvSpPr txBox="1"/>
          <p:nvPr/>
        </p:nvSpPr>
        <p:spPr>
          <a:xfrm>
            <a:off x="8766362" y="1952013"/>
            <a:ext cx="2040261" cy="1295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“How lovely yellow is! It stands for the sun.”</a:t>
            </a:r>
          </a:p>
        </p:txBody>
      </p:sp>
    </p:spTree>
    <p:extLst>
      <p:ext uri="{BB962C8B-B14F-4D97-AF65-F5344CB8AC3E}">
        <p14:creationId xmlns:p14="http://schemas.microsoft.com/office/powerpoint/2010/main" val="1651431982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8259A33-13D1-4842-A805-AC2B074B93C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643444-C6D6-450C-A066-D9F2BC401E35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906E57D7-4094-47E3-B82A-4C34A6BC2CB3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4E9712E-BBF2-42E8-8F3B-E7ADF171762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F76ED4F-45A7-4F41-B4FD-E51EBCFCA30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666164-B2B6-46A3-B343-579889BD173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995FF9A-3D93-42D8-B456-97D796FE314A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47A37E1-43F6-41AF-83CA-4E461FA153D2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9C8FC32-9440-4598-9A29-61C57F837C64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E165EA2F-0815-4351-A249-1EBB71883CD4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9EF13C-5677-44FC-86CD-1285E412690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DE73DF-099F-44CF-AADE-1784ED48ABB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E0D38E-7BBD-430D-B417-40A633524D5A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93730A37-8AD2-4DEF-9237-B843BB56AEE9}"/>
              </a:ext>
            </a:extLst>
          </p:cNvPr>
          <p:cNvSpPr/>
          <p:nvPr/>
        </p:nvSpPr>
        <p:spPr>
          <a:xfrm>
            <a:off x="6107443" y="1412890"/>
            <a:ext cx="2314586" cy="2016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C14AC70-E7AE-43D7-A5C4-AF071052458D}"/>
              </a:ext>
            </a:extLst>
          </p:cNvPr>
          <p:cNvSpPr txBox="1"/>
          <p:nvPr/>
        </p:nvSpPr>
        <p:spPr>
          <a:xfrm>
            <a:off x="6501577" y="1840209"/>
            <a:ext cx="1526318" cy="1161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“A certain blue enters your body &amp; soul”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624A49D-9C75-4C40-A608-315257464440}"/>
              </a:ext>
            </a:extLst>
          </p:cNvPr>
          <p:cNvSpPr/>
          <p:nvPr/>
        </p:nvSpPr>
        <p:spPr>
          <a:xfrm flipH="1">
            <a:off x="1383409" y="1511732"/>
            <a:ext cx="255334" cy="25533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Inconsolata Light" panose="00000509000000000000" pitchFamily="49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7C327FD-D792-4853-A29A-70C09D36E4C9}"/>
              </a:ext>
            </a:extLst>
          </p:cNvPr>
          <p:cNvSpPr txBox="1"/>
          <p:nvPr/>
        </p:nvSpPr>
        <p:spPr>
          <a:xfrm>
            <a:off x="1826588" y="1361067"/>
            <a:ext cx="3552236" cy="617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Schedule 1 contains the model articles </a:t>
            </a:r>
            <a:r>
              <a:rPr lang="en-US" sz="1200" dirty="0" err="1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fo</a:t>
            </a: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companies limited by shares. Schedule 2 shares. Schedule.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3B939BC-C74D-447B-92A8-B671A6DEE61F}"/>
              </a:ext>
            </a:extLst>
          </p:cNvPr>
          <p:cNvSpPr/>
          <p:nvPr/>
        </p:nvSpPr>
        <p:spPr>
          <a:xfrm flipH="1">
            <a:off x="1335302" y="1466762"/>
            <a:ext cx="345274" cy="34527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Inconsolata Light" panose="00000509000000000000" pitchFamily="49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E90AC46-46B9-49F8-A8F6-1A25388AAA66}"/>
              </a:ext>
            </a:extLst>
          </p:cNvPr>
          <p:cNvSpPr/>
          <p:nvPr/>
        </p:nvSpPr>
        <p:spPr>
          <a:xfrm flipH="1">
            <a:off x="1383409" y="2360758"/>
            <a:ext cx="255334" cy="25533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Inconsolata Light" panose="00000509000000000000" pitchFamily="49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2D97718-5017-4B35-853A-60230689EF16}"/>
              </a:ext>
            </a:extLst>
          </p:cNvPr>
          <p:cNvSpPr txBox="1"/>
          <p:nvPr/>
        </p:nvSpPr>
        <p:spPr>
          <a:xfrm>
            <a:off x="1826588" y="2169372"/>
            <a:ext cx="3552236" cy="617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Schedule 1 contains the model articles </a:t>
            </a:r>
            <a:r>
              <a:rPr lang="en-US" sz="1200" dirty="0" err="1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fo</a:t>
            </a: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companies limited by shares. Schedule 2 shares. Schedule.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479FBF4-AA57-468F-A7F6-02A271166036}"/>
              </a:ext>
            </a:extLst>
          </p:cNvPr>
          <p:cNvSpPr/>
          <p:nvPr/>
        </p:nvSpPr>
        <p:spPr>
          <a:xfrm flipH="1">
            <a:off x="1335302" y="2316025"/>
            <a:ext cx="345274" cy="34527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Inconsolata Light" panose="00000509000000000000" pitchFamily="49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979D156-60D8-473D-B9A7-0E6BAB534965}"/>
              </a:ext>
            </a:extLst>
          </p:cNvPr>
          <p:cNvSpPr/>
          <p:nvPr/>
        </p:nvSpPr>
        <p:spPr>
          <a:xfrm flipH="1">
            <a:off x="6904719" y="4186747"/>
            <a:ext cx="255334" cy="25533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Inconsolata Light" panose="00000509000000000000" pitchFamily="49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D1924B5-5A8B-4D5B-B8C3-7A814C3968E0}"/>
              </a:ext>
            </a:extLst>
          </p:cNvPr>
          <p:cNvSpPr txBox="1"/>
          <p:nvPr/>
        </p:nvSpPr>
        <p:spPr>
          <a:xfrm>
            <a:off x="7347898" y="4036082"/>
            <a:ext cx="3552236" cy="617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Schedule 1 contains the model articles </a:t>
            </a:r>
            <a:r>
              <a:rPr lang="en-US" sz="1200" dirty="0" err="1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fo</a:t>
            </a: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companies limited by shares. Schedule 2 shares. Schedule.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A41F313-BBF9-4F09-A321-12D00D17A4EE}"/>
              </a:ext>
            </a:extLst>
          </p:cNvPr>
          <p:cNvSpPr/>
          <p:nvPr/>
        </p:nvSpPr>
        <p:spPr>
          <a:xfrm flipH="1">
            <a:off x="6856612" y="4141777"/>
            <a:ext cx="345274" cy="34527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Inconsolata Light" panose="00000509000000000000" pitchFamily="49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56EA334-9A15-4529-AD93-FCABE5B0B0FF}"/>
              </a:ext>
            </a:extLst>
          </p:cNvPr>
          <p:cNvSpPr/>
          <p:nvPr/>
        </p:nvSpPr>
        <p:spPr>
          <a:xfrm flipH="1">
            <a:off x="6904719" y="5035773"/>
            <a:ext cx="255334" cy="25533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Inconsolata Light" panose="00000509000000000000" pitchFamily="49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43570BC-8B75-49DF-A079-1A5B5505EE3D}"/>
              </a:ext>
            </a:extLst>
          </p:cNvPr>
          <p:cNvSpPr txBox="1"/>
          <p:nvPr/>
        </p:nvSpPr>
        <p:spPr>
          <a:xfrm>
            <a:off x="7347898" y="4844387"/>
            <a:ext cx="3552236" cy="617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Schedule 1 contains the model articles </a:t>
            </a:r>
            <a:r>
              <a:rPr lang="en-US" sz="1200" dirty="0" err="1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fo</a:t>
            </a:r>
            <a:r>
              <a:rPr lang="en-US" sz="12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companies limited by shares. Schedule 2 shares. Schedule.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380229B-09C3-4BD2-A8D9-1B98D09209AD}"/>
              </a:ext>
            </a:extLst>
          </p:cNvPr>
          <p:cNvSpPr/>
          <p:nvPr/>
        </p:nvSpPr>
        <p:spPr>
          <a:xfrm flipH="1">
            <a:off x="6856612" y="4991040"/>
            <a:ext cx="345274" cy="34527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Inconsolata Light" panose="00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54594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18259A33-13D1-4842-A805-AC2B074B93C8}"/>
              </a:ext>
            </a:extLst>
          </p:cNvPr>
          <p:cNvGrpSpPr/>
          <p:nvPr/>
        </p:nvGrpSpPr>
        <p:grpSpPr>
          <a:xfrm>
            <a:off x="273550" y="268310"/>
            <a:ext cx="11641785" cy="6345977"/>
            <a:chOff x="273550" y="268310"/>
            <a:chExt cx="11641785" cy="634597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643444-C6D6-450C-A066-D9F2BC401E35}"/>
                </a:ext>
              </a:extLst>
            </p:cNvPr>
            <p:cNvGrpSpPr/>
            <p:nvPr/>
          </p:nvGrpSpPr>
          <p:grpSpPr>
            <a:xfrm>
              <a:off x="11839538" y="268310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906E57D7-4094-47E3-B82A-4C34A6BC2CB3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C4E9712E-BBF2-42E8-8F3B-E7ADF1717628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F76ED4F-45A7-4F41-B4FD-E51EBCFCA305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666164-B2B6-46A3-B343-579889BD1738}"/>
                </a:ext>
              </a:extLst>
            </p:cNvPr>
            <p:cNvGrpSpPr/>
            <p:nvPr/>
          </p:nvGrpSpPr>
          <p:grpSpPr>
            <a:xfrm>
              <a:off x="273550" y="6198807"/>
              <a:ext cx="75797" cy="415480"/>
              <a:chOff x="5663821" y="2770496"/>
              <a:chExt cx="122830" cy="673290"/>
            </a:xfrm>
            <a:solidFill>
              <a:schemeClr val="accent2"/>
            </a:solidFill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995FF9A-3D93-42D8-B456-97D796FE314A}"/>
                  </a:ext>
                </a:extLst>
              </p:cNvPr>
              <p:cNvSpPr/>
              <p:nvPr/>
            </p:nvSpPr>
            <p:spPr>
              <a:xfrm>
                <a:off x="5663821" y="277049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47A37E1-43F6-41AF-83CA-4E461FA153D2}"/>
                  </a:ext>
                </a:extLst>
              </p:cNvPr>
              <p:cNvSpPr/>
              <p:nvPr/>
            </p:nvSpPr>
            <p:spPr>
              <a:xfrm>
                <a:off x="5663821" y="304572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9C8FC32-9440-4598-9A29-61C57F837C64}"/>
                  </a:ext>
                </a:extLst>
              </p:cNvPr>
              <p:cNvSpPr/>
              <p:nvPr/>
            </p:nvSpPr>
            <p:spPr>
              <a:xfrm>
                <a:off x="5663821" y="3320956"/>
                <a:ext cx="122830" cy="12283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</p:grp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E165EA2F-0815-4351-A249-1EBB71883CD4}"/>
              </a:ext>
            </a:extLst>
          </p:cNvPr>
          <p:cNvSpPr/>
          <p:nvPr/>
        </p:nvSpPr>
        <p:spPr>
          <a:xfrm>
            <a:off x="253025" y="247583"/>
            <a:ext cx="192644" cy="192644"/>
          </a:xfrm>
          <a:prstGeom prst="donut">
            <a:avLst>
              <a:gd name="adj" fmla="val 115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836EE8-EEEC-4000-B98E-454686C0F9B2}"/>
              </a:ext>
            </a:extLst>
          </p:cNvPr>
          <p:cNvGrpSpPr/>
          <p:nvPr/>
        </p:nvGrpSpPr>
        <p:grpSpPr>
          <a:xfrm>
            <a:off x="512904" y="213100"/>
            <a:ext cx="2450994" cy="261610"/>
            <a:chOff x="2548328" y="1888761"/>
            <a:chExt cx="2450994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E48A63-6F73-4FA8-80D5-C5C2F9CB17FF}"/>
                </a:ext>
              </a:extLst>
            </p:cNvPr>
            <p:cNvSpPr txBox="1"/>
            <p:nvPr/>
          </p:nvSpPr>
          <p:spPr>
            <a:xfrm>
              <a:off x="2548328" y="1888761"/>
              <a:ext cx="5116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Menu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0E1EBB-8735-41A6-B908-DAE3F0697FA1}"/>
                </a:ext>
              </a:extLst>
            </p:cNvPr>
            <p:cNvSpPr txBox="1"/>
            <p:nvPr/>
          </p:nvSpPr>
          <p:spPr>
            <a:xfrm>
              <a:off x="3074034" y="1888761"/>
              <a:ext cx="4796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2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Slide</a:t>
              </a:r>
              <a:endParaRPr lang="en-ID" sz="1100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083EAC-B8F8-4138-82EC-76F1876BC098}"/>
                </a:ext>
              </a:extLst>
            </p:cNvPr>
            <p:cNvSpPr txBox="1"/>
            <p:nvPr/>
          </p:nvSpPr>
          <p:spPr>
            <a:xfrm>
              <a:off x="3567678" y="1888761"/>
              <a:ext cx="5501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Image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5EB864-96EA-4CF5-9A0C-717C9C92C203}"/>
                </a:ext>
              </a:extLst>
            </p:cNvPr>
            <p:cNvSpPr txBox="1"/>
            <p:nvPr/>
          </p:nvSpPr>
          <p:spPr>
            <a:xfrm>
              <a:off x="4131856" y="1888761"/>
              <a:ext cx="449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Quiz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C1DB78-B2F3-4E93-8D62-AA5A34A4637E}"/>
                </a:ext>
              </a:extLst>
            </p:cNvPr>
            <p:cNvSpPr txBox="1"/>
            <p:nvPr/>
          </p:nvSpPr>
          <p:spPr>
            <a:xfrm>
              <a:off x="4595044" y="1888761"/>
              <a:ext cx="40427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Exit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9EF13C-5677-44FC-86CD-1285E4126909}"/>
              </a:ext>
            </a:extLst>
          </p:cNvPr>
          <p:cNvGrpSpPr/>
          <p:nvPr/>
        </p:nvGrpSpPr>
        <p:grpSpPr>
          <a:xfrm>
            <a:off x="10149351" y="4763721"/>
            <a:ext cx="1844645" cy="1913320"/>
            <a:chOff x="10149351" y="4763721"/>
            <a:chExt cx="1844645" cy="1913320"/>
          </a:xfrm>
        </p:grpSpPr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7E837EA-9D18-43B4-A7E6-B9086A99F1CA}"/>
                </a:ext>
              </a:extLst>
            </p:cNvPr>
            <p:cNvSpPr/>
            <p:nvPr/>
          </p:nvSpPr>
          <p:spPr>
            <a:xfrm>
              <a:off x="11767259" y="6449914"/>
              <a:ext cx="192644" cy="192644"/>
            </a:xfrm>
            <a:prstGeom prst="donut">
              <a:avLst>
                <a:gd name="adj" fmla="val 1153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DE73DF-099F-44CF-AADE-1784ED48ABB2}"/>
                </a:ext>
              </a:extLst>
            </p:cNvPr>
            <p:cNvSpPr txBox="1"/>
            <p:nvPr/>
          </p:nvSpPr>
          <p:spPr>
            <a:xfrm rot="5400000">
              <a:off x="11060727" y="5435380"/>
              <a:ext cx="16049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spc="3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All Blue Theme</a:t>
              </a:r>
              <a:endParaRPr lang="en-ID" sz="1100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DE0D38E-7BBD-430D-B417-40A633524D5A}"/>
                </a:ext>
              </a:extLst>
            </p:cNvPr>
            <p:cNvSpPr txBox="1"/>
            <p:nvPr/>
          </p:nvSpPr>
          <p:spPr>
            <a:xfrm>
              <a:off x="10149351" y="6415431"/>
              <a:ext cx="15263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Creative Presentations</a:t>
              </a:r>
              <a:endParaRPr lang="en-ID" sz="11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029681C-80CD-4322-A1F5-C77AC13474B4}"/>
              </a:ext>
            </a:extLst>
          </p:cNvPr>
          <p:cNvSpPr txBox="1"/>
          <p:nvPr/>
        </p:nvSpPr>
        <p:spPr>
          <a:xfrm>
            <a:off x="1364767" y="1775015"/>
            <a:ext cx="23743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Bree Serif" panose="02000503040000020004" pitchFamily="2" charset="0"/>
              </a:rPr>
              <a:t>Sky </a:t>
            </a:r>
            <a:r>
              <a:rPr lang="en-US" sz="4000" dirty="0">
                <a:solidFill>
                  <a:schemeClr val="accent2"/>
                </a:solidFill>
                <a:latin typeface="Bree Serif" panose="02000503040000020004" pitchFamily="2" charset="0"/>
              </a:rPr>
              <a:t>Color</a:t>
            </a:r>
            <a:endParaRPr lang="en-ID" sz="4000" dirty="0">
              <a:solidFill>
                <a:schemeClr val="accent2"/>
              </a:solidFill>
              <a:latin typeface="Bree Serif" panose="02000503040000020004" pitchFamily="2" charset="0"/>
            </a:endParaRPr>
          </a:p>
        </p:txBody>
      </p:sp>
      <p:sp>
        <p:nvSpPr>
          <p:cNvPr id="34" name="Block Arc 33">
            <a:extLst>
              <a:ext uri="{FF2B5EF4-FFF2-40B4-BE49-F238E27FC236}">
                <a16:creationId xmlns:a16="http://schemas.microsoft.com/office/drawing/2014/main" id="{C0A75180-DC49-4854-9DA0-A617C12221BD}"/>
              </a:ext>
            </a:extLst>
          </p:cNvPr>
          <p:cNvSpPr/>
          <p:nvPr/>
        </p:nvSpPr>
        <p:spPr>
          <a:xfrm>
            <a:off x="1484601" y="1555336"/>
            <a:ext cx="449162" cy="44916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B089CFA-241E-4389-AD28-7EC63530CB1E}"/>
              </a:ext>
            </a:extLst>
          </p:cNvPr>
          <p:cNvSpPr txBox="1"/>
          <p:nvPr/>
        </p:nvSpPr>
        <p:spPr>
          <a:xfrm>
            <a:off x="1364768" y="3251970"/>
            <a:ext cx="1526352" cy="573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endParaRPr lang="en-US" sz="1100" dirty="0">
              <a:latin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C972498-1E1F-4DF3-BC80-A4AC82ACEFB6}"/>
              </a:ext>
            </a:extLst>
          </p:cNvPr>
          <p:cNvSpPr txBox="1"/>
          <p:nvPr/>
        </p:nvSpPr>
        <p:spPr>
          <a:xfrm>
            <a:off x="1364767" y="2877391"/>
            <a:ext cx="1148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Blue 001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0EDD8FF-8563-4AC8-8E19-069F600E1F1F}"/>
              </a:ext>
            </a:extLst>
          </p:cNvPr>
          <p:cNvSpPr txBox="1"/>
          <p:nvPr/>
        </p:nvSpPr>
        <p:spPr>
          <a:xfrm>
            <a:off x="1364768" y="4667315"/>
            <a:ext cx="1526352" cy="573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endParaRPr lang="en-US" sz="1100" dirty="0">
              <a:latin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2AB5D6F-72BD-47FD-9771-E0B305AB118A}"/>
              </a:ext>
            </a:extLst>
          </p:cNvPr>
          <p:cNvSpPr txBox="1"/>
          <p:nvPr/>
        </p:nvSpPr>
        <p:spPr>
          <a:xfrm>
            <a:off x="1364767" y="4292736"/>
            <a:ext cx="1148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Blue 003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98E9265-1C0D-4E43-B2CD-ACB3A0A48F0C}"/>
              </a:ext>
            </a:extLst>
          </p:cNvPr>
          <p:cNvSpPr txBox="1"/>
          <p:nvPr/>
        </p:nvSpPr>
        <p:spPr>
          <a:xfrm>
            <a:off x="3380146" y="3251970"/>
            <a:ext cx="1526352" cy="573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endParaRPr lang="en-US" sz="1100" dirty="0">
              <a:latin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E19A82E-1605-405D-B5AF-CAD1DE4CE460}"/>
              </a:ext>
            </a:extLst>
          </p:cNvPr>
          <p:cNvSpPr txBox="1"/>
          <p:nvPr/>
        </p:nvSpPr>
        <p:spPr>
          <a:xfrm>
            <a:off x="3380145" y="2877391"/>
            <a:ext cx="1148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Blue 002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BEAB09C-1047-4328-B91B-1DAE78283F47}"/>
              </a:ext>
            </a:extLst>
          </p:cNvPr>
          <p:cNvSpPr txBox="1"/>
          <p:nvPr/>
        </p:nvSpPr>
        <p:spPr>
          <a:xfrm>
            <a:off x="3380146" y="4667315"/>
            <a:ext cx="1526352" cy="573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consec</a:t>
            </a:r>
            <a:r>
              <a:rPr lang="en-US" sz="1100" dirty="0">
                <a:latin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latin typeface="Source Sans Pro" panose="020B0503030403020204" pitchFamily="34" charset="0"/>
                <a:cs typeface="Open Sans" panose="020B0606030504020204" pitchFamily="34" charset="0"/>
              </a:rPr>
              <a:t>tetur</a:t>
            </a:r>
            <a:endParaRPr lang="en-US" sz="1100" dirty="0">
              <a:latin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DF14619-1A4E-4B32-81A9-0D5262CE519F}"/>
              </a:ext>
            </a:extLst>
          </p:cNvPr>
          <p:cNvSpPr txBox="1"/>
          <p:nvPr/>
        </p:nvSpPr>
        <p:spPr>
          <a:xfrm>
            <a:off x="3380145" y="4292736"/>
            <a:ext cx="1148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latin typeface="Source Sans Pro" panose="020B0503030403020204" pitchFamily="34" charset="0"/>
                <a:cs typeface="Open Sans" panose="020B0606030504020204" pitchFamily="34" charset="0"/>
              </a:rPr>
              <a:t>Blue 004</a:t>
            </a:r>
          </a:p>
        </p:txBody>
      </p:sp>
    </p:spTree>
    <p:extLst>
      <p:ext uri="{BB962C8B-B14F-4D97-AF65-F5344CB8AC3E}">
        <p14:creationId xmlns:p14="http://schemas.microsoft.com/office/powerpoint/2010/main" val="10287418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Gold pupi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DA40F"/>
      </a:accent1>
      <a:accent2>
        <a:srgbClr val="A38E0D"/>
      </a:accent2>
      <a:accent3>
        <a:srgbClr val="BDA40F"/>
      </a:accent3>
      <a:accent4>
        <a:srgbClr val="E4C612"/>
      </a:accent4>
      <a:accent5>
        <a:srgbClr val="BDA40F"/>
      </a:accent5>
      <a:accent6>
        <a:srgbClr val="A38E0D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2000</Words>
  <Application>Microsoft Office PowerPoint</Application>
  <PresentationFormat>Widescreen</PresentationFormat>
  <Paragraphs>420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Bree Serif</vt:lpstr>
      <vt:lpstr>Calibri</vt:lpstr>
      <vt:lpstr>Inconsolata Light</vt:lpstr>
      <vt:lpstr>Lato Light</vt:lpstr>
      <vt:lpstr>Source Sans Pro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Fiqqih</dc:creator>
  <cp:lastModifiedBy>HP</cp:lastModifiedBy>
  <cp:revision>45</cp:revision>
  <dcterms:created xsi:type="dcterms:W3CDTF">2021-02-12T07:32:27Z</dcterms:created>
  <dcterms:modified xsi:type="dcterms:W3CDTF">2021-02-13T08:30:47Z</dcterms:modified>
</cp:coreProperties>
</file>