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60948"/>
            <a:ext cx="9144000" cy="165618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923928" y="4230168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883814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 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327697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1EECAE-24A0-45D1-98A1-4D229633BB1F}"/>
              </a:ext>
            </a:extLst>
          </p:cNvPr>
          <p:cNvSpPr/>
          <p:nvPr/>
        </p:nvSpPr>
        <p:spPr>
          <a:xfrm>
            <a:off x="3275856" y="4703047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105</Words>
  <PresentationFormat>On-screen Show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Theme</vt:lpstr>
      <vt:lpstr>PowerPoint Presentation</vt:lpstr>
      <vt:lpstr> Enter Your Tittle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2022-10-13T02:32:41Z</dcterms:modified>
</cp:coreProperties>
</file>