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0" r:id="rId2"/>
    <p:sldId id="259" r:id="rId3"/>
    <p:sldId id="278" r:id="rId4"/>
    <p:sldId id="261" r:id="rId5"/>
    <p:sldId id="262" r:id="rId6"/>
    <p:sldId id="263" r:id="rId7"/>
    <p:sldId id="271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ACE5"/>
    <a:srgbClr val="FF74A5"/>
    <a:srgbClr val="FF9409"/>
    <a:srgbClr val="9E211B"/>
    <a:srgbClr val="E3D2AE"/>
    <a:srgbClr val="DAECF7"/>
    <a:srgbClr val="C7020C"/>
    <a:srgbClr val="C91324"/>
    <a:srgbClr val="162F81"/>
    <a:srgbClr val="8A3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18" autoAdjust="0"/>
    <p:restoredTop sz="94660"/>
  </p:normalViewPr>
  <p:slideViewPr>
    <p:cSldViewPr snapToGrid="0">
      <p:cViewPr>
        <p:scale>
          <a:sx n="81" d="100"/>
          <a:sy n="81" d="100"/>
        </p:scale>
        <p:origin x="-48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FB5D7-F7DC-4458-9609-1DAFA311C65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F0DFC-DB67-471F-85C0-7A4F64A54D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959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0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372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691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39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52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94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62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 15"/>
          <p:cNvGrpSpPr/>
          <p:nvPr/>
        </p:nvGrpSpPr>
        <p:grpSpPr>
          <a:xfrm>
            <a:off x="824733" y="661505"/>
            <a:ext cx="3063964" cy="1101802"/>
            <a:chOff x="5384563" y="2127191"/>
            <a:chExt cx="3063964" cy="110180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4563" y="2127191"/>
              <a:ext cx="3063964" cy="1101802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 rot="21338462">
              <a:off x="5418818" y="2273286"/>
              <a:ext cx="30024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Khởi</a:t>
              </a:r>
              <a:r>
                <a:rPr kumimoji="1" lang="en-US" altLang="zh-CN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động</a:t>
              </a:r>
              <a:endParaRPr kumimoji="1" lang="zh-CN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HappyZcool-2016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24916" r="39679" b="13299"/>
          <a:stretch/>
        </p:blipFill>
        <p:spPr>
          <a:xfrm>
            <a:off x="3966438" y="919425"/>
            <a:ext cx="7206385" cy="4961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gular Pentagon 3"/>
          <p:cNvSpPr/>
          <p:nvPr/>
        </p:nvSpPr>
        <p:spPr>
          <a:xfrm>
            <a:off x="676275" y="2457450"/>
            <a:ext cx="3038475" cy="2409825"/>
          </a:xfrm>
          <a:prstGeom prst="pent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3966439" y="919425"/>
            <a:ext cx="1600200" cy="16641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766539" y="2695837"/>
            <a:ext cx="1699489" cy="966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969431" y="1998218"/>
            <a:ext cx="1600200" cy="16641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9572624" y="1863765"/>
            <a:ext cx="1600200" cy="16641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9824313" y="2972990"/>
            <a:ext cx="1600200" cy="11098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轻松欢乐节奏感动进取电子音乐">
            <a:hlinkClick r:id="" action="ppaction://media"/>
            <a:extLst>
              <a:ext uri="{FF2B5EF4-FFF2-40B4-BE49-F238E27FC236}">
                <a16:creationId xmlns:a16="http://schemas.microsoft.com/office/drawing/2014/main" xmlns="" id="{BFCDD3E8-98CB-4413-9E6B-56D5CF10F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133" y="6238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9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54" y="1005382"/>
            <a:ext cx="5205984" cy="5205984"/>
          </a:xfrm>
          <a:prstGeom prst="rect">
            <a:avLst/>
          </a:prstGeom>
        </p:spPr>
      </p:pic>
      <p:grpSp>
        <p:nvGrpSpPr>
          <p:cNvPr id="14" name="组 13"/>
          <p:cNvGrpSpPr/>
          <p:nvPr/>
        </p:nvGrpSpPr>
        <p:grpSpPr>
          <a:xfrm>
            <a:off x="5008758" y="717582"/>
            <a:ext cx="6449817" cy="4606893"/>
            <a:chOff x="5208784" y="1249583"/>
            <a:chExt cx="5490150" cy="245406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8784" y="1249583"/>
              <a:ext cx="5490150" cy="244461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 rot="21338462">
              <a:off x="5323772" y="1387327"/>
              <a:ext cx="5165046" cy="2316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Đạo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đức</a:t>
              </a:r>
              <a:endParaRPr kumimoji="1" lang="en-US" altLang="zh-C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HappyZcool-2016" charset="-122"/>
                <a:cs typeface="Times New Roman" panose="02020603050405020304" pitchFamily="18" charset="0"/>
              </a:endParaRPr>
            </a:p>
            <a:p>
              <a:pPr algn="ctr"/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Bài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1: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Quý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trọng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thời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gian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(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Tiết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1)</a:t>
              </a:r>
              <a:endParaRPr kumimoji="1" lang="zh-CN" alt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HappyZcool-2016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216" y="3685484"/>
            <a:ext cx="4175802" cy="41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3422" r="25189" b="5459"/>
          <a:stretch/>
        </p:blipFill>
        <p:spPr>
          <a:xfrm>
            <a:off x="7574879" y="1790699"/>
            <a:ext cx="3945750" cy="3596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3" t="4312" r="28574" b="3731"/>
          <a:stretch/>
        </p:blipFill>
        <p:spPr>
          <a:xfrm>
            <a:off x="4164971" y="1790700"/>
            <a:ext cx="3409908" cy="3596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2" t="3317" r="29308" b="3889"/>
          <a:stretch/>
        </p:blipFill>
        <p:spPr>
          <a:xfrm>
            <a:off x="673875" y="1790700"/>
            <a:ext cx="3491096" cy="35966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7350" y="876300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5429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1050" y="952500"/>
            <a:ext cx="661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3840" r="25284" b="4622"/>
          <a:stretch/>
        </p:blipFill>
        <p:spPr>
          <a:xfrm>
            <a:off x="3362325" y="1581150"/>
            <a:ext cx="5334000" cy="465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741" y="1422936"/>
            <a:ext cx="4127500" cy="37719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4A75A0AF-07E6-4860-8D10-53AF73A186E4}"/>
              </a:ext>
            </a:extLst>
          </p:cNvPr>
          <p:cNvSpPr/>
          <p:nvPr/>
        </p:nvSpPr>
        <p:spPr>
          <a:xfrm>
            <a:off x="4085263" y="2013992"/>
            <a:ext cx="32013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rút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en-US" sz="3200" b="1" dirty="0">
              <a:solidFill>
                <a:srgbClr val="65ACE5"/>
              </a:solidFill>
              <a:latin typeface="Times New Roman" panose="02020603050405020304" pitchFamily="18" charset="0"/>
              <a:ea typeface="HappyZcool-2016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1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699" y="112639"/>
            <a:ext cx="4572625" cy="333541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A75A0AF-07E6-4860-8D10-53AF73A186E4}"/>
              </a:ext>
            </a:extLst>
          </p:cNvPr>
          <p:cNvSpPr/>
          <p:nvPr/>
        </p:nvSpPr>
        <p:spPr>
          <a:xfrm>
            <a:off x="8567492" y="700087"/>
            <a:ext cx="3510208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biểu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quý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trọng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en-US" sz="2400" b="1" dirty="0">
              <a:solidFill>
                <a:srgbClr val="65ACE5"/>
              </a:solidFill>
              <a:latin typeface="Times New Roman" panose="02020603050405020304" pitchFamily="18" charset="0"/>
              <a:ea typeface="HappyZcool-2016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2" t="22559" r="34848" b="17341"/>
          <a:stretch/>
        </p:blipFill>
        <p:spPr>
          <a:xfrm>
            <a:off x="219073" y="1285875"/>
            <a:ext cx="8231281" cy="50577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567492" y="3819525"/>
            <a:ext cx="3424483" cy="1390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654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54" y="1005382"/>
            <a:ext cx="5205984" cy="5205984"/>
          </a:xfrm>
          <a:prstGeom prst="rect">
            <a:avLst/>
          </a:prstGeom>
        </p:spPr>
      </p:pic>
      <p:grpSp>
        <p:nvGrpSpPr>
          <p:cNvPr id="3" name="组 2"/>
          <p:cNvGrpSpPr/>
          <p:nvPr/>
        </p:nvGrpSpPr>
        <p:grpSpPr>
          <a:xfrm>
            <a:off x="5208785" y="1407844"/>
            <a:ext cx="5490150" cy="2444619"/>
            <a:chOff x="5208785" y="1407844"/>
            <a:chExt cx="5490150" cy="244461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8785" y="1407844"/>
              <a:ext cx="5490150" cy="244461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 rot="21338462">
              <a:off x="5353201" y="2122321"/>
              <a:ext cx="52013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Chào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các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con!</a:t>
              </a:r>
              <a:endParaRPr kumimoji="1" lang="zh-CN" alt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HappyZcool-2016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140" y="3113055"/>
            <a:ext cx="4175802" cy="41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259&quot;/&gt;&lt;/object&gt;&lt;object type=&quot;3&quot; unique_id=&quot;10004&quot;&gt;&lt;property id=&quot;20148&quot; value=&quot;5&quot;/&gt;&lt;property id=&quot;20300&quot; value=&quot;Slide 3&quot;/&gt;&lt;property id=&quot;20307&quot; value=&quot;284&quot;/&gt;&lt;/object&gt;&lt;object type=&quot;3&quot; unique_id=&quot;10005&quot;&gt;&lt;property id=&quot;20148&quot; value=&quot;5&quot;/&gt;&lt;property id=&quot;20300&quot; value=&quot;Slide 1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78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71&quot;/&gt;&lt;/object&gt;&lt;/object&gt;&lt;object type=&quot;8&quot; unique_id=&quot;1005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610</TotalTime>
  <Words>83</Words>
  <Application>Microsoft Office PowerPoint</Application>
  <PresentationFormat>Custom</PresentationFormat>
  <Paragraphs>18</Paragraphs>
  <Slides>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Windows User</cp:lastModifiedBy>
  <cp:revision>125</cp:revision>
  <dcterms:created xsi:type="dcterms:W3CDTF">2017-08-18T03:02:00Z</dcterms:created>
  <dcterms:modified xsi:type="dcterms:W3CDTF">2021-08-27T05:07:35Z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