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74" r:id="rId7"/>
    <p:sldId id="275" r:id="rId8"/>
    <p:sldId id="259" r:id="rId9"/>
    <p:sldId id="276" r:id="rId10"/>
    <p:sldId id="277" r:id="rId11"/>
    <p:sldId id="278" r:id="rId12"/>
    <p:sldId id="279" r:id="rId13"/>
    <p:sldId id="280" r:id="rId14"/>
    <p:sldId id="260" r:id="rId15"/>
    <p:sldId id="281" r:id="rId16"/>
    <p:sldId id="261" r:id="rId17"/>
    <p:sldId id="282" r:id="rId18"/>
    <p:sldId id="283" r:id="rId19"/>
    <p:sldId id="284" r:id="rId20"/>
    <p:sldId id="285" r:id="rId21"/>
    <p:sldId id="266" r:id="rId22"/>
    <p:sldId id="267" r:id="rId23"/>
    <p:sldId id="271" r:id="rId24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96" y="-24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3" y="1705803"/>
            <a:ext cx="3454006" cy="254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8" imgW="3531960" imgH="4445640" progId="MS_ClipArt_Gallery.2">
                  <p:embed/>
                </p:oleObj>
              </mc:Choice>
              <mc:Fallback>
                <p:oleObj name="Clip" r:id="rId8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626275"/>
            <a:ext cx="35469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97" y="1626275"/>
            <a:ext cx="3611242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55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914471"/>
            <a:ext cx="66035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682414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3276600"/>
            <a:ext cx="94288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67039"/>
            <a:ext cx="4932362" cy="3228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623" y="1481078"/>
            <a:ext cx="240537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2652" y="1524000"/>
            <a:ext cx="657354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37" y="751645"/>
            <a:ext cx="2584963" cy="3715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284" y="2743200"/>
            <a:ext cx="42101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144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200.000đ,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9084" y="2036618"/>
            <a:ext cx="2804008" cy="4779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74" y="1447800"/>
            <a:ext cx="690836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9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56" y="762000"/>
            <a:ext cx="3617944" cy="375005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096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9294"/>
            <a:ext cx="7460916" cy="27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6" y="1295400"/>
            <a:ext cx="4301444" cy="31589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304800" y="1752600"/>
            <a:ext cx="3886200" cy="9906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895600"/>
            <a:ext cx="685525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652" y="1447800"/>
            <a:ext cx="6860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46169"/>
            <a:ext cx="2886478" cy="3362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04" y="2133600"/>
            <a:ext cx="39914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69431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41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636" y="1393448"/>
            <a:ext cx="6697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Oval 7"/>
          <p:cNvSpPr/>
          <p:nvPr/>
        </p:nvSpPr>
        <p:spPr>
          <a:xfrm>
            <a:off x="261475" y="1600200"/>
            <a:ext cx="500525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1475" y="2609165"/>
            <a:ext cx="500525" cy="45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1475" y="3523565"/>
            <a:ext cx="500525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  <p:bldP spid="8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4419600" cy="2667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9782" y="2886670"/>
            <a:ext cx="25192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23570"/>
            <a:ext cx="3923502" cy="261503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77173" y="1524000"/>
            <a:ext cx="3733800" cy="914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173" y="2819400"/>
            <a:ext cx="336142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2881186" cy="300219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62000" y="1219200"/>
            <a:ext cx="4572000" cy="1676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124200"/>
            <a:ext cx="69036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8639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34" y="1752600"/>
            <a:ext cx="3472366" cy="215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2131874"/>
            <a:ext cx="36806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6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1717" y="3200400"/>
            <a:ext cx="411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7" y="1331732"/>
            <a:ext cx="6047050" cy="954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2485072"/>
            <a:ext cx="73025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459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4" y="1295400"/>
            <a:ext cx="6511925" cy="2359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3429000"/>
            <a:ext cx="719559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219200"/>
            <a:ext cx="4114800" cy="323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0251" y="1295400"/>
            <a:ext cx="2089266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8" y="2057400"/>
            <a:ext cx="2929466" cy="164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12" y="3773269"/>
            <a:ext cx="6038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62000" y="1219200"/>
            <a:ext cx="5943600" cy="2057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67282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1927</Words>
  <PresentationFormat>Custom</PresentationFormat>
  <Paragraphs>145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2022-01-21T14:55:43Z</dcterms:modified>
</cp:coreProperties>
</file>