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06"/>
    <p:restoredTop sz="94580"/>
  </p:normalViewPr>
  <p:slideViewPr>
    <p:cSldViewPr snapToGrid="0" snapToObjects="1">
      <p:cViewPr>
        <p:scale>
          <a:sx n="75" d="100"/>
          <a:sy n="75" d="100"/>
        </p:scale>
        <p:origin x="144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1BC89-0DFA-4640-9C95-CECFACF7D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408D0-D260-894D-ADD5-27D58F445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2B8C3-B7CB-FC43-B600-402C4772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FE31A-77FE-B74A-8F7F-D53293AD1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21E53-7ADE-4844-963E-ACF33A8C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50235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127F5-C6CC-A24E-9595-A40FA0CD7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431C51-CB34-0844-8B0A-4E867A2C4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7B57C-A473-AB4F-ADD9-29ED93D5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0C730-253A-E942-A5E7-4F74FB41D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10F1F-DEF0-374A-B583-511AE333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42667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5929EB-EE32-C446-84F1-9CB9829B7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CCB94-65A5-8045-B672-8913E84DC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3ED1C-0DC9-A945-8D82-87215BC05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D3050-6D5E-6443-82F4-E536CC0CF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17F01-6EDE-B248-B1B2-3D3107391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35016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A3AE3-2ECD-2B42-BE2A-510C2F8D9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5E52D-BB8D-114A-BC02-A484B6C08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6F804-C5F8-B946-A902-B2DE8F31A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3AD18-2C77-D346-A80B-2A866FD6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0E292-514D-F944-87D7-A987C79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32054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723EC-A19A-C848-874D-2597810E1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D9095-93CC-D849-8811-6CA6191C5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0E95D-4275-4541-9B9D-398D5FDD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8D065-E33B-0E48-AAE1-7F11FC86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ACC31-2B1C-5641-B652-388502A24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05929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EF8A7-38B9-E341-A241-47F4D9AA3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EB760-C978-C54A-BD96-3B1DEB367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33D7F-31BE-9743-921D-259275192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BEA14-53DC-6C4C-8A1F-EAEDED59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77322-7A96-094D-BF5F-C8FB1112F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61BF4-C896-9847-B796-89615EB55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02115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5016-13D4-2A47-9928-EBF1F78B3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845BC-C699-6F49-A621-DF23BDD49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C65C9-DBED-6C4E-9087-AFA350620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3D1286-0FF6-BA45-A62E-DEE91D2A9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679928-E1DD-0743-9A2C-D543B3F00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FCA8D4-7524-4C4A-AFC0-307A37CDC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A95C93-2782-1549-BDB2-D0130B707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FE8E18-E159-794E-BDE0-E58121BD5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06273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72D3B-6858-A840-BBA9-76865A08E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D0CBB3-80D6-5D4E-BD4F-A6886577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FC1B0C-89D1-AD41-8AE6-18621D9EE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D4B2BE-C530-D646-A3C7-16A00DA12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32760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16647-1A88-3742-848E-46C2BA75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815AF4-A7A9-124F-8E1B-19E30CC29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7C7E9-567F-9B46-AB12-97C33A08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0550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1EF7B-BE2A-2A4C-A149-7A68AEC75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009E1-6C01-6145-BD40-05E2A012C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AA3A8-8BAC-394C-82D9-A62AD3457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66FD6-04B1-0D4B-B3AA-E32E053CB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D8A3F-EC07-844D-A6B7-F8074CFE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93E81-01D6-F947-A700-02B127FE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70030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F6F04-BDCD-D54F-B600-782F5A5C9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0268A1-CBD2-0F4D-8D91-CA7D1E36BD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FF33D-EFD5-D54F-9D8D-448AB3BB9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1F922-1C01-7F4E-A27B-B8FCFA54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05C9C-A5FE-CA43-86CB-31828B01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D567A-3597-FF4D-A797-3D2054DCA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415862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B4A74B-4C3A-294F-AC9C-EEE57798D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E3313-A089-1048-9DC6-BC5756288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48C23-51FC-8A4E-8FD6-FB3D6EB24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29148-A2CB-0C4F-A71C-552CC898D030}" type="datetimeFigureOut">
              <a:rPr lang="en-VN" smtClean="0"/>
              <a:t>5/15/21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103F1-2B53-EF44-A21B-B56FEB5BD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A701D-5D1E-354E-A656-E230694B3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0F993-2C3E-1B47-A5B6-23CE3D12B74E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04300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24A5-8DB5-EC46-BA99-D83B536B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3879" y="0"/>
            <a:ext cx="9144000" cy="1813442"/>
          </a:xfrm>
        </p:spPr>
        <p:txBody>
          <a:bodyPr>
            <a:normAutofit/>
          </a:bodyPr>
          <a:lstStyle/>
          <a:p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 </a:t>
            </a:r>
            <a:b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Kim Lân – </a:t>
            </a:r>
            <a:b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VN" sz="3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BBEF0-5FB1-4E41-B41D-AB06AC5B0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53988"/>
            <a:ext cx="12345188" cy="586785"/>
          </a:xfrm>
        </p:spPr>
        <p:txBody>
          <a:bodyPr>
            <a:normAutofit fontScale="92500"/>
          </a:bodyPr>
          <a:lstStyle/>
          <a:p>
            <a:pPr algn="l"/>
            <a:r>
              <a:rPr lang="en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V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nhân vật ông Hai (Phân tích diễn biến tâm trạng nhân vật ông Hai)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F6024F-026D-6B4B-95D7-AB478E691391}"/>
              </a:ext>
            </a:extLst>
          </p:cNvPr>
          <p:cNvSpPr txBox="1">
            <a:spLocks/>
          </p:cNvSpPr>
          <p:nvPr/>
        </p:nvSpPr>
        <p:spPr>
          <a:xfrm>
            <a:off x="8071" y="1813442"/>
            <a:ext cx="7441807" cy="612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V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Mở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Tác giả – tác phẩm – yêu cầu của đề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EFC77C5-4CA1-FC44-BDCC-895D22DDBEAB}"/>
              </a:ext>
            </a:extLst>
          </p:cNvPr>
          <p:cNvSpPr txBox="1">
            <a:spLocks/>
          </p:cNvSpPr>
          <p:nvPr/>
        </p:nvSpPr>
        <p:spPr>
          <a:xfrm>
            <a:off x="-788" y="2199862"/>
            <a:ext cx="11853334" cy="340415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Kim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1920,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2-9-1945,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(1948)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VN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64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24A5-8DB5-EC46-BA99-D83B536B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3879" y="0"/>
            <a:ext cx="9144000" cy="1813442"/>
          </a:xfrm>
        </p:spPr>
        <p:txBody>
          <a:bodyPr>
            <a:normAutofit/>
          </a:bodyPr>
          <a:lstStyle/>
          <a:p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 </a:t>
            </a:r>
            <a:b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Kim Lân – </a:t>
            </a:r>
            <a:b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VN" sz="3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BBEF0-5FB1-4E41-B41D-AB06AC5B0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53988"/>
            <a:ext cx="12345188" cy="586785"/>
          </a:xfrm>
        </p:spPr>
        <p:txBody>
          <a:bodyPr>
            <a:noAutofit/>
          </a:bodyPr>
          <a:lstStyle/>
          <a:p>
            <a:pPr algn="l"/>
            <a:r>
              <a:rPr lang="en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V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nhân vật ông Hai (Phân tích diễn biến tâm trạng nhân vật ông Hai)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F6024F-026D-6B4B-95D7-AB478E691391}"/>
              </a:ext>
            </a:extLst>
          </p:cNvPr>
          <p:cNvSpPr txBox="1">
            <a:spLocks/>
          </p:cNvSpPr>
          <p:nvPr/>
        </p:nvSpPr>
        <p:spPr>
          <a:xfrm>
            <a:off x="7287" y="2030634"/>
            <a:ext cx="7441807" cy="612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V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Thân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EFC77C5-4CA1-FC44-BDCC-895D22DDBEAB}"/>
              </a:ext>
            </a:extLst>
          </p:cNvPr>
          <p:cNvSpPr txBox="1">
            <a:spLocks/>
          </p:cNvSpPr>
          <p:nvPr/>
        </p:nvSpPr>
        <p:spPr>
          <a:xfrm>
            <a:off x="7285" y="2433346"/>
            <a:ext cx="1152255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LĐ 1: </a:t>
            </a:r>
            <a:endParaRPr lang="en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7F9B07C-93AD-FA4D-8322-EAC30226FC74}"/>
              </a:ext>
            </a:extLst>
          </p:cNvPr>
          <p:cNvSpPr txBox="1">
            <a:spLocks/>
          </p:cNvSpPr>
          <p:nvPr/>
        </p:nvSpPr>
        <p:spPr>
          <a:xfrm>
            <a:off x="989417" y="2414017"/>
            <a:ext cx="10880850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xa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316070A-8B70-DA46-9AE8-2BA569B7E03F}"/>
              </a:ext>
            </a:extLst>
          </p:cNvPr>
          <p:cNvSpPr txBox="1">
            <a:spLocks/>
          </p:cNvSpPr>
          <p:nvPr/>
        </p:nvSpPr>
        <p:spPr>
          <a:xfrm>
            <a:off x="0" y="2944928"/>
            <a:ext cx="1152255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LĐ 2: </a:t>
            </a:r>
            <a:endParaRPr lang="en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F8AF5DD-47B8-B640-9B7D-4FB5EEBA0375}"/>
              </a:ext>
            </a:extLst>
          </p:cNvPr>
          <p:cNvSpPr txBox="1">
            <a:spLocks/>
          </p:cNvSpPr>
          <p:nvPr/>
        </p:nvSpPr>
        <p:spPr>
          <a:xfrm>
            <a:off x="989416" y="2959374"/>
            <a:ext cx="11202583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C9C9E71-0B6C-FA4B-8ECB-5C586BFF46BC}"/>
              </a:ext>
            </a:extLst>
          </p:cNvPr>
          <p:cNvSpPr txBox="1">
            <a:spLocks/>
          </p:cNvSpPr>
          <p:nvPr/>
        </p:nvSpPr>
        <p:spPr>
          <a:xfrm>
            <a:off x="7285" y="3401112"/>
            <a:ext cx="12184714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rich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vang…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6A66E32D-3887-5844-9D8B-E622C9EAA1FC}"/>
              </a:ext>
            </a:extLst>
          </p:cNvPr>
          <p:cNvSpPr txBox="1">
            <a:spLocks/>
          </p:cNvSpPr>
          <p:nvPr/>
        </p:nvSpPr>
        <p:spPr>
          <a:xfrm>
            <a:off x="7285" y="5383143"/>
            <a:ext cx="6629793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Hai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tự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ngôi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Dầu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2A6EE03-67C9-D148-9252-4FE3B2794FBF}"/>
              </a:ext>
            </a:extLst>
          </p:cNvPr>
          <p:cNvSpPr txBox="1">
            <a:spLocks/>
          </p:cNvSpPr>
          <p:nvPr/>
        </p:nvSpPr>
        <p:spPr>
          <a:xfrm>
            <a:off x="-39086" y="5824881"/>
            <a:ext cx="10029753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nguôi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551E684-996B-FC4E-9FD9-B1162E286749}"/>
              </a:ext>
            </a:extLst>
          </p:cNvPr>
          <p:cNvSpPr txBox="1">
            <a:spLocks/>
          </p:cNvSpPr>
          <p:nvPr/>
        </p:nvSpPr>
        <p:spPr>
          <a:xfrm>
            <a:off x="7285" y="6281065"/>
            <a:ext cx="10609915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“Chao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!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34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24A5-8DB5-EC46-BA99-D83B536B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3879" y="0"/>
            <a:ext cx="9144000" cy="1813442"/>
          </a:xfrm>
        </p:spPr>
        <p:txBody>
          <a:bodyPr>
            <a:normAutofit/>
          </a:bodyPr>
          <a:lstStyle/>
          <a:p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 </a:t>
            </a:r>
            <a:b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Kim Lân – </a:t>
            </a:r>
            <a:b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VN" sz="3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BBEF0-5FB1-4E41-B41D-AB06AC5B0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53988"/>
            <a:ext cx="12345188" cy="586785"/>
          </a:xfrm>
        </p:spPr>
        <p:txBody>
          <a:bodyPr>
            <a:noAutofit/>
          </a:bodyPr>
          <a:lstStyle/>
          <a:p>
            <a:pPr algn="l"/>
            <a:r>
              <a:rPr lang="en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V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nhân vật ông Hai (Phân tích diễn biến tâm trạng nhân vật ông Hai)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F6024F-026D-6B4B-95D7-AB478E691391}"/>
              </a:ext>
            </a:extLst>
          </p:cNvPr>
          <p:cNvSpPr txBox="1">
            <a:spLocks/>
          </p:cNvSpPr>
          <p:nvPr/>
        </p:nvSpPr>
        <p:spPr>
          <a:xfrm>
            <a:off x="7287" y="2030634"/>
            <a:ext cx="7441807" cy="612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V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Thân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316070A-8B70-DA46-9AE8-2BA569B7E03F}"/>
              </a:ext>
            </a:extLst>
          </p:cNvPr>
          <p:cNvSpPr txBox="1">
            <a:spLocks/>
          </p:cNvSpPr>
          <p:nvPr/>
        </p:nvSpPr>
        <p:spPr>
          <a:xfrm>
            <a:off x="0" y="2499231"/>
            <a:ext cx="1152255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LĐ 2: </a:t>
            </a:r>
            <a:endParaRPr lang="en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F8AF5DD-47B8-B640-9B7D-4FB5EEBA0375}"/>
              </a:ext>
            </a:extLst>
          </p:cNvPr>
          <p:cNvSpPr txBox="1">
            <a:spLocks/>
          </p:cNvSpPr>
          <p:nvPr/>
        </p:nvSpPr>
        <p:spPr>
          <a:xfrm>
            <a:off x="982130" y="2503002"/>
            <a:ext cx="11202583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C9C9E71-0B6C-FA4B-8ECB-5C586BFF46BC}"/>
              </a:ext>
            </a:extLst>
          </p:cNvPr>
          <p:cNvSpPr txBox="1">
            <a:spLocks/>
          </p:cNvSpPr>
          <p:nvPr/>
        </p:nvSpPr>
        <p:spPr>
          <a:xfrm>
            <a:off x="-39086" y="2937544"/>
            <a:ext cx="12184714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6A66E32D-3887-5844-9D8B-E622C9EAA1FC}"/>
              </a:ext>
            </a:extLst>
          </p:cNvPr>
          <p:cNvSpPr txBox="1">
            <a:spLocks/>
          </p:cNvSpPr>
          <p:nvPr/>
        </p:nvSpPr>
        <p:spPr>
          <a:xfrm>
            <a:off x="2173471" y="2944740"/>
            <a:ext cx="6629793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Hai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tự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ngôi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Dầu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2A6EE03-67C9-D148-9252-4FE3B2794FBF}"/>
              </a:ext>
            </a:extLst>
          </p:cNvPr>
          <p:cNvSpPr txBox="1">
            <a:spLocks/>
          </p:cNvSpPr>
          <p:nvPr/>
        </p:nvSpPr>
        <p:spPr>
          <a:xfrm>
            <a:off x="-78171" y="3329056"/>
            <a:ext cx="10029753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nguôi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551E684-996B-FC4E-9FD9-B1162E286749}"/>
              </a:ext>
            </a:extLst>
          </p:cNvPr>
          <p:cNvSpPr txBox="1">
            <a:spLocks/>
          </p:cNvSpPr>
          <p:nvPr/>
        </p:nvSpPr>
        <p:spPr>
          <a:xfrm>
            <a:off x="-89098" y="3763598"/>
            <a:ext cx="10609915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“Chao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!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E4AD8CA-8D1C-9949-BDD4-98E4F64B003D}"/>
              </a:ext>
            </a:extLst>
          </p:cNvPr>
          <p:cNvSpPr txBox="1">
            <a:spLocks/>
          </p:cNvSpPr>
          <p:nvPr/>
        </p:nvSpPr>
        <p:spPr>
          <a:xfrm>
            <a:off x="-112036" y="4255184"/>
            <a:ext cx="12457224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19F32FA-619F-B544-9399-8D7A3AFA61F6}"/>
              </a:ext>
            </a:extLst>
          </p:cNvPr>
          <p:cNvSpPr txBox="1">
            <a:spLocks/>
          </p:cNvSpPr>
          <p:nvPr/>
        </p:nvSpPr>
        <p:spPr>
          <a:xfrm>
            <a:off x="-112036" y="4746770"/>
            <a:ext cx="11965369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dõi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Khi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: …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ruột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múa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 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13AA49B6-037C-E747-B276-30B6E795535F}"/>
              </a:ext>
            </a:extLst>
          </p:cNvPr>
          <p:cNvSpPr txBox="1">
            <a:spLocks/>
          </p:cNvSpPr>
          <p:nvPr/>
        </p:nvSpPr>
        <p:spPr>
          <a:xfrm>
            <a:off x="-39086" y="5657879"/>
            <a:ext cx="11474304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Hai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luôn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tự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hào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nhớ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muốn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trở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luôn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ủng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hộ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cách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mạng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  <a:endParaRPr lang="en-VN" sz="28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2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24A5-8DB5-EC46-BA99-D83B536B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3879" y="0"/>
            <a:ext cx="9144000" cy="1813442"/>
          </a:xfrm>
        </p:spPr>
        <p:txBody>
          <a:bodyPr>
            <a:normAutofit/>
          </a:bodyPr>
          <a:lstStyle/>
          <a:p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 </a:t>
            </a:r>
            <a:b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Kim Lân – </a:t>
            </a:r>
            <a:b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VN" sz="3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BBEF0-5FB1-4E41-B41D-AB06AC5B0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53988"/>
            <a:ext cx="12345188" cy="586785"/>
          </a:xfrm>
        </p:spPr>
        <p:txBody>
          <a:bodyPr>
            <a:noAutofit/>
          </a:bodyPr>
          <a:lstStyle/>
          <a:p>
            <a:pPr algn="l"/>
            <a:r>
              <a:rPr lang="en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V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nhân vật ông Hai (Phân tích diễn biến tâm trạng nhân vật ông Hai)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F6024F-026D-6B4B-95D7-AB478E691391}"/>
              </a:ext>
            </a:extLst>
          </p:cNvPr>
          <p:cNvSpPr txBox="1">
            <a:spLocks/>
          </p:cNvSpPr>
          <p:nvPr/>
        </p:nvSpPr>
        <p:spPr>
          <a:xfrm>
            <a:off x="7287" y="2030634"/>
            <a:ext cx="7441807" cy="612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V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Thân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316070A-8B70-DA46-9AE8-2BA569B7E03F}"/>
              </a:ext>
            </a:extLst>
          </p:cNvPr>
          <p:cNvSpPr txBox="1">
            <a:spLocks/>
          </p:cNvSpPr>
          <p:nvPr/>
        </p:nvSpPr>
        <p:spPr>
          <a:xfrm>
            <a:off x="0" y="2499231"/>
            <a:ext cx="1152255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LĐ 3: </a:t>
            </a:r>
            <a:endParaRPr lang="en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F8AF5DD-47B8-B640-9B7D-4FB5EEBA0375}"/>
              </a:ext>
            </a:extLst>
          </p:cNvPr>
          <p:cNvSpPr txBox="1">
            <a:spLocks/>
          </p:cNvSpPr>
          <p:nvPr/>
        </p:nvSpPr>
        <p:spPr>
          <a:xfrm>
            <a:off x="982130" y="2503002"/>
            <a:ext cx="11202583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C9C9E71-0B6C-FA4B-8ECB-5C586BFF46BC}"/>
              </a:ext>
            </a:extLst>
          </p:cNvPr>
          <p:cNvSpPr txBox="1">
            <a:spLocks/>
          </p:cNvSpPr>
          <p:nvPr/>
        </p:nvSpPr>
        <p:spPr>
          <a:xfrm>
            <a:off x="-39086" y="2937544"/>
            <a:ext cx="12184714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… hay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2A6EE03-67C9-D148-9252-4FE3B2794FBF}"/>
              </a:ext>
            </a:extLst>
          </p:cNvPr>
          <p:cNvSpPr txBox="1">
            <a:spLocks/>
          </p:cNvSpPr>
          <p:nvPr/>
        </p:nvSpPr>
        <p:spPr>
          <a:xfrm>
            <a:off x="-39086" y="3403844"/>
            <a:ext cx="12004455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- Khi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nghẹn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hẳn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lặng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….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19F32FA-619F-B544-9399-8D7A3AFA61F6}"/>
              </a:ext>
            </a:extLst>
          </p:cNvPr>
          <p:cNvSpPr txBox="1">
            <a:spLocks/>
          </p:cNvSpPr>
          <p:nvPr/>
        </p:nvSpPr>
        <p:spPr>
          <a:xfrm>
            <a:off x="7287" y="4234603"/>
            <a:ext cx="11965369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Hai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vô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cùng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đau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đớn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...bao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nhiêu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niềm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tự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dường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như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sụp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đổ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tâm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hồn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dân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rất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mực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yêu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quê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hương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ấy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  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13AA49B6-037C-E747-B276-30B6E795535F}"/>
              </a:ext>
            </a:extLst>
          </p:cNvPr>
          <p:cNvSpPr txBox="1">
            <a:spLocks/>
          </p:cNvSpPr>
          <p:nvPr/>
        </p:nvSpPr>
        <p:spPr>
          <a:xfrm>
            <a:off x="-39086" y="5089924"/>
            <a:ext cx="11474304" cy="16156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ghớm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”.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Hai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cúi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tủi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ra….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D4371AE-0497-A74C-9C33-759ED6FBF1EF}"/>
              </a:ext>
            </a:extLst>
          </p:cNvPr>
          <p:cNvSpPr txBox="1">
            <a:spLocks/>
          </p:cNvSpPr>
          <p:nvPr/>
        </p:nvSpPr>
        <p:spPr>
          <a:xfrm>
            <a:off x="0" y="6315932"/>
            <a:ext cx="11965369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cảm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thấy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vô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cùng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tủi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hổ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đau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đớn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tuyệt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vọng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...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6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24A5-8DB5-EC46-BA99-D83B536B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3879" y="0"/>
            <a:ext cx="9144000" cy="1813442"/>
          </a:xfrm>
        </p:spPr>
        <p:txBody>
          <a:bodyPr>
            <a:normAutofit/>
          </a:bodyPr>
          <a:lstStyle/>
          <a:p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 </a:t>
            </a:r>
            <a:b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Kim Lân – </a:t>
            </a:r>
            <a:b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VN" sz="3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BBEF0-5FB1-4E41-B41D-AB06AC5B0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53988"/>
            <a:ext cx="12345188" cy="586785"/>
          </a:xfrm>
        </p:spPr>
        <p:txBody>
          <a:bodyPr>
            <a:noAutofit/>
          </a:bodyPr>
          <a:lstStyle/>
          <a:p>
            <a:pPr algn="l"/>
            <a:r>
              <a:rPr lang="en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V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nhân vật ông Hai (Phân tích diễn biến tâm trạng nhân vật ông Hai)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F6024F-026D-6B4B-95D7-AB478E691391}"/>
              </a:ext>
            </a:extLst>
          </p:cNvPr>
          <p:cNvSpPr txBox="1">
            <a:spLocks/>
          </p:cNvSpPr>
          <p:nvPr/>
        </p:nvSpPr>
        <p:spPr>
          <a:xfrm>
            <a:off x="7287" y="2030634"/>
            <a:ext cx="7441807" cy="612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V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Thân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316070A-8B70-DA46-9AE8-2BA569B7E03F}"/>
              </a:ext>
            </a:extLst>
          </p:cNvPr>
          <p:cNvSpPr txBox="1">
            <a:spLocks/>
          </p:cNvSpPr>
          <p:nvPr/>
        </p:nvSpPr>
        <p:spPr>
          <a:xfrm>
            <a:off x="0" y="2499231"/>
            <a:ext cx="1152255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LĐ 4: </a:t>
            </a:r>
            <a:endParaRPr lang="en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F8AF5DD-47B8-B640-9B7D-4FB5EEBA0375}"/>
              </a:ext>
            </a:extLst>
          </p:cNvPr>
          <p:cNvSpPr txBox="1">
            <a:spLocks/>
          </p:cNvSpPr>
          <p:nvPr/>
        </p:nvSpPr>
        <p:spPr>
          <a:xfrm>
            <a:off x="982130" y="2503002"/>
            <a:ext cx="11202583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2A6EE03-67C9-D148-9252-4FE3B2794FBF}"/>
              </a:ext>
            </a:extLst>
          </p:cNvPr>
          <p:cNvSpPr txBox="1">
            <a:spLocks/>
          </p:cNvSpPr>
          <p:nvPr/>
        </p:nvSpPr>
        <p:spPr>
          <a:xfrm>
            <a:off x="-76349" y="3275914"/>
            <a:ext cx="12004455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niềm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phúc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19F32FA-619F-B544-9399-8D7A3AFA61F6}"/>
              </a:ext>
            </a:extLst>
          </p:cNvPr>
          <p:cNvSpPr txBox="1">
            <a:spLocks/>
          </p:cNvSpPr>
          <p:nvPr/>
        </p:nvSpPr>
        <p:spPr>
          <a:xfrm>
            <a:off x="45974" y="3671948"/>
            <a:ext cx="11965369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chia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tụi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nhỏ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13AA49B6-037C-E747-B276-30B6E795535F}"/>
              </a:ext>
            </a:extLst>
          </p:cNvPr>
          <p:cNvSpPr txBox="1">
            <a:spLocks/>
          </p:cNvSpPr>
          <p:nvPr/>
        </p:nvSpPr>
        <p:spPr>
          <a:xfrm>
            <a:off x="45974" y="4107664"/>
            <a:ext cx="11474304" cy="16156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Khoe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đốt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nhẵn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..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D4371AE-0497-A74C-9C33-759ED6FBF1EF}"/>
              </a:ext>
            </a:extLst>
          </p:cNvPr>
          <p:cNvSpPr txBox="1">
            <a:spLocks/>
          </p:cNvSpPr>
          <p:nvPr/>
        </p:nvSpPr>
        <p:spPr>
          <a:xfrm>
            <a:off x="45973" y="4503698"/>
            <a:ext cx="12484693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=&gt;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buồn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tổn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giăc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A940D03D-FE50-6148-B718-00B6B74C406D}"/>
              </a:ext>
            </a:extLst>
          </p:cNvPr>
          <p:cNvSpPr txBox="1">
            <a:spLocks/>
          </p:cNvSpPr>
          <p:nvPr/>
        </p:nvSpPr>
        <p:spPr>
          <a:xfrm>
            <a:off x="-76349" y="5731482"/>
            <a:ext cx="11474304" cy="16156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yêu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làng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được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thể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hiện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ở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việc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lợi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ích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của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tổ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quốc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được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đặt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lên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trên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lợi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ích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của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cá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mỗi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con </a:t>
            </a:r>
            <a:r>
              <a:rPr lang="en-US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người</a:t>
            </a:r>
            <a:r>
              <a:rPr lang="en-US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  <a:endParaRPr lang="en-VN" sz="28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8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24A5-8DB5-EC46-BA99-D83B536B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3879" y="0"/>
            <a:ext cx="9144000" cy="1813442"/>
          </a:xfrm>
        </p:spPr>
        <p:txBody>
          <a:bodyPr>
            <a:normAutofit/>
          </a:bodyPr>
          <a:lstStyle/>
          <a:p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NGÔI SAO XA XÔI</a:t>
            </a:r>
            <a:b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Lê Minh Khuê – </a:t>
            </a:r>
            <a:b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VN" sz="3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BBEF0-5FB1-4E41-B41D-AB06AC5B0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53988"/>
            <a:ext cx="12345188" cy="586785"/>
          </a:xfrm>
        </p:spPr>
        <p:txBody>
          <a:bodyPr>
            <a:noAutofit/>
          </a:bodyPr>
          <a:lstStyle/>
          <a:p>
            <a:pPr algn="l"/>
            <a:r>
              <a:rPr lang="en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V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nhân vật Phương Định trong truyện ngắn “Những ngôi sao xa xôi” của Lê Minh Khuê.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F6024F-026D-6B4B-95D7-AB478E691391}"/>
              </a:ext>
            </a:extLst>
          </p:cNvPr>
          <p:cNvSpPr txBox="1">
            <a:spLocks/>
          </p:cNvSpPr>
          <p:nvPr/>
        </p:nvSpPr>
        <p:spPr>
          <a:xfrm>
            <a:off x="7288" y="2030634"/>
            <a:ext cx="2092446" cy="612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V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Mở bài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130DB7-B535-8E41-AF7C-A347830250C7}"/>
              </a:ext>
            </a:extLst>
          </p:cNvPr>
          <p:cNvSpPr/>
          <p:nvPr/>
        </p:nvSpPr>
        <p:spPr>
          <a:xfrm>
            <a:off x="117746" y="2524642"/>
            <a:ext cx="12066966" cy="390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15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khâm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sĩ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tiểu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Phạm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Duật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hố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Lâm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Mỹ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 Lê Minh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Khuê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Mĩ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ngắn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xôi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giàu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dũng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nồng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ấm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bao!</a:t>
            </a:r>
            <a:endParaRPr lang="en-V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0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24A5-8DB5-EC46-BA99-D83B536B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3879" y="0"/>
            <a:ext cx="9144000" cy="1813442"/>
          </a:xfrm>
        </p:spPr>
        <p:txBody>
          <a:bodyPr>
            <a:normAutofit/>
          </a:bodyPr>
          <a:lstStyle/>
          <a:p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NGÔI SAO XA XÔI</a:t>
            </a:r>
            <a:b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Lê Minh Khuê – </a:t>
            </a:r>
            <a:br>
              <a:rPr lang="en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VN" sz="3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BBEF0-5FB1-4E41-B41D-AB06AC5B0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53988"/>
            <a:ext cx="12345188" cy="586785"/>
          </a:xfrm>
        </p:spPr>
        <p:txBody>
          <a:bodyPr>
            <a:noAutofit/>
          </a:bodyPr>
          <a:lstStyle/>
          <a:p>
            <a:pPr algn="l"/>
            <a:r>
              <a:rPr lang="en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bài</a:t>
            </a: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V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nhân vật Phương Định trong truyện ngắn “Những ngôi sao xa xôi” của Lê Minh Khuê.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F6024F-026D-6B4B-95D7-AB478E691391}"/>
              </a:ext>
            </a:extLst>
          </p:cNvPr>
          <p:cNvSpPr txBox="1">
            <a:spLocks/>
          </p:cNvSpPr>
          <p:nvPr/>
        </p:nvSpPr>
        <p:spPr>
          <a:xfrm>
            <a:off x="7288" y="2030634"/>
            <a:ext cx="2092446" cy="612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V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Thân bài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838E003-B3C4-DB42-A864-F12D992F6FE0}"/>
              </a:ext>
            </a:extLst>
          </p:cNvPr>
          <p:cNvSpPr txBox="1">
            <a:spLocks/>
          </p:cNvSpPr>
          <p:nvPr/>
        </p:nvSpPr>
        <p:spPr>
          <a:xfrm>
            <a:off x="7288" y="2440079"/>
            <a:ext cx="12177424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LĐ1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15EDC70-A7BC-5E4B-9C20-3283C4D607E9}"/>
              </a:ext>
            </a:extLst>
          </p:cNvPr>
          <p:cNvSpPr txBox="1">
            <a:spLocks/>
          </p:cNvSpPr>
          <p:nvPr/>
        </p:nvSpPr>
        <p:spPr>
          <a:xfrm>
            <a:off x="0" y="4145805"/>
            <a:ext cx="5766979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6249C99-613B-6A44-B34C-C7BA0E9AAD11}"/>
              </a:ext>
            </a:extLst>
          </p:cNvPr>
          <p:cNvSpPr txBox="1">
            <a:spLocks/>
          </p:cNvSpPr>
          <p:nvPr/>
        </p:nvSpPr>
        <p:spPr>
          <a:xfrm>
            <a:off x="7288" y="3292942"/>
            <a:ext cx="11913779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F6DEAF6-3FEA-B046-A035-459652E7ED98}"/>
              </a:ext>
            </a:extLst>
          </p:cNvPr>
          <p:cNvSpPr txBox="1">
            <a:spLocks/>
          </p:cNvSpPr>
          <p:nvPr/>
        </p:nvSpPr>
        <p:spPr>
          <a:xfrm>
            <a:off x="-1" y="4587543"/>
            <a:ext cx="5766979" cy="4417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en-V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34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1229</Words>
  <Application>Microsoft Macintosh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LÀNG                      - Kim Lân –  </vt:lpstr>
      <vt:lpstr>LÀNG                      - Kim Lân –  </vt:lpstr>
      <vt:lpstr>LÀNG                      - Kim Lân –  </vt:lpstr>
      <vt:lpstr>LÀNG                      - Kim Lân –  </vt:lpstr>
      <vt:lpstr>LÀNG                      - Kim Lân –  </vt:lpstr>
      <vt:lpstr>NHỮNG NGÔI SAO XA XÔI                                           - Lê Minh Khuê –  </vt:lpstr>
      <vt:lpstr>NHỮNG NGÔI SAO XA XÔI                                           - Lê Minh Khuê –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LÀNG                      - Kim Lân –  </dc:title>
  <dc:creator>Hà Hoàng</dc:creator>
  <cp:lastModifiedBy>Hà Hoàng</cp:lastModifiedBy>
  <cp:revision>9</cp:revision>
  <dcterms:created xsi:type="dcterms:W3CDTF">2021-05-15T07:05:23Z</dcterms:created>
  <dcterms:modified xsi:type="dcterms:W3CDTF">2021-05-15T08:51:21Z</dcterms:modified>
</cp:coreProperties>
</file>